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5419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96731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0E7C5-F9AF-C435-20C0-519B65B8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7" y="1770531"/>
            <a:ext cx="6128353" cy="4123472"/>
          </a:xfrm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(3)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tblCategory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 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70C2A-D6FB-7E0C-8F4C-A441919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37" y="2126714"/>
            <a:ext cx="3989268" cy="3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51E3914-3F36-0729-3752-87DC5FFB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99" y="1809849"/>
            <a:ext cx="7453006" cy="3726503"/>
          </a:xfrm>
        </p:spPr>
      </p:pic>
    </p:spTree>
    <p:extLst>
      <p:ext uri="{BB962C8B-B14F-4D97-AF65-F5344CB8AC3E}">
        <p14:creationId xmlns:p14="http://schemas.microsoft.com/office/powerpoint/2010/main" val="23493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ASC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F0F78-5653-5764-5F88-201E38E1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7" y="2169458"/>
            <a:ext cx="4213987" cy="3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339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UI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Simple queries Question1- Order by</vt:lpstr>
      <vt:lpstr>Answer1.</vt:lpstr>
      <vt:lpstr>Simple queries Question2- Aliases</vt:lpstr>
      <vt:lpstr>Answer2.</vt:lpstr>
      <vt:lpstr>Simple queries Question3</vt:lpstr>
      <vt:lpstr>Answer3.</vt:lpstr>
      <vt:lpstr>Simple queries Question4</vt:lpstr>
      <vt:lpstr>Answer4.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3</cp:revision>
  <dcterms:created xsi:type="dcterms:W3CDTF">2023-07-17T15:18:07Z</dcterms:created>
  <dcterms:modified xsi:type="dcterms:W3CDTF">2023-07-19T15:42:14Z</dcterms:modified>
</cp:coreProperties>
</file>