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Q1 Question1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604D20-0EBD-1EDD-73C3-AE780BA8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CEA677-120F-AFDC-8CA7-6E322D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264555"/>
            <a:ext cx="771210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='11'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126EB-B149-C939-6BCA-1763765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96" y="1926349"/>
            <a:ext cx="4390732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Q2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AC0130-5BAA-5B91-C111-0039C29B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671" y="1393467"/>
            <a:ext cx="5852873" cy="4840423"/>
          </a:xfrm>
        </p:spPr>
      </p:pic>
    </p:spTree>
    <p:extLst>
      <p:ext uri="{BB962C8B-B14F-4D97-AF65-F5344CB8AC3E}">
        <p14:creationId xmlns:p14="http://schemas.microsoft.com/office/powerpoint/2010/main" val="193644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'%Teletubbies%'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A4C5D4-130C-035E-AFF4-9794D766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40" y="2216480"/>
            <a:ext cx="4398319" cy="16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23889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'2005-02%'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0871E1-704E-0CF0-8429-D3D3304D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18" y="2286000"/>
            <a:ext cx="3923987" cy="16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18470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&lt;&gt;14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'%Train%'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9A5683-3DD5-3175-CC74-4A5E5023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04" y="4083019"/>
            <a:ext cx="650804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501588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13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604922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BAFAB0-A4AE-78E5-A806-03303760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7" y="3429000"/>
            <a:ext cx="76130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434353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in (5,6)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'%War%'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'%Death%'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91475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AAACEC-0D0C-2E95-E67F-3CE31C9A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8" y="3253632"/>
            <a:ext cx="662235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5419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Q5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CF5518-F834-F025-677A-66A6C8FE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16A790-9FBD-5A63-2A8A-155DADEF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1264555"/>
            <a:ext cx="6759053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6" y="2286000"/>
            <a:ext cx="5299549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4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 Water %'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(8,22,30,35)) AND DATEPART(YEAR,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1970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:https://www.w3schools.com/sql/func_sqlserver_datepart.asp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B06A64-0E96-65E6-F518-1A79851B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3" y="4044698"/>
            <a:ext cx="525825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03D39D2-47C0-62AA-27DC-2E2D593E7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8" y="1604682"/>
            <a:ext cx="4919319" cy="4574277"/>
          </a:xfrm>
        </p:spPr>
      </p:pic>
    </p:spTree>
    <p:extLst>
      <p:ext uri="{BB962C8B-B14F-4D97-AF65-F5344CB8AC3E}">
        <p14:creationId xmlns:p14="http://schemas.microsoft.com/office/powerpoint/2010/main" val="95103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6" y="2286000"/>
            <a:ext cx="5299549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LEN(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as 'Length of name'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LEN(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:https://www.w3schools.com/sql/func_sqlserver_len.asp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C4A47E-49F6-7511-C86F-D1A32F59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3" y="1078117"/>
            <a:ext cx="3441418" cy="42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Q2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BC15948-55A2-11B3-E823-D85BB2E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056" y="1264555"/>
            <a:ext cx="5860613" cy="4565354"/>
          </a:xfrm>
        </p:spPr>
      </p:pic>
    </p:spTree>
    <p:extLst>
      <p:ext uri="{BB962C8B-B14F-4D97-AF65-F5344CB8AC3E}">
        <p14:creationId xmlns:p14="http://schemas.microsoft.com/office/powerpoint/2010/main" val="211369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+' 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categotry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' + CAST(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nvarchar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(10)) +')'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'Event (category)',[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    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]=1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894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:https://www.w3schools.com/sql/func_sqlserver_concat_with_plus.asp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B11B7-7385-EA41-3ED6-CDE7371A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3429000"/>
            <a:ext cx="5294378" cy="15967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513627" y="6142602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:https://www.w3schools.com/sql/func_sqlserver_cast.asp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657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739720-D886-9187-A33C-D5CC5641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617313"/>
            <a:ext cx="5430060" cy="4715877"/>
          </a:xfrm>
        </p:spPr>
      </p:pic>
    </p:spTree>
    <p:extLst>
      <p:ext uri="{BB962C8B-B14F-4D97-AF65-F5344CB8AC3E}">
        <p14:creationId xmlns:p14="http://schemas.microsoft.com/office/powerpoint/2010/main" val="31133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[Summary]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isnull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ISNULL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summary'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ISNULL'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coalesce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COALESCE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summary'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COALESCE'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 summary'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CASE'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tblContinent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10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:https://dotblogs.com.tw/</a:t>
            </a:r>
            <a:r>
              <a:rPr lang="en-US" altLang="zh-TW" dirty="0" err="1"/>
              <a:t>SteveLiu</a:t>
            </a:r>
            <a:r>
              <a:rPr lang="en-US" altLang="zh-TW" dirty="0"/>
              <a:t>/2019/05/21/174116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513627" y="614260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A4C7AA-7C2A-C6FC-DD18-B739835D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242" y="1685364"/>
            <a:ext cx="464860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9D8324-0E9D-0EA9-46A8-3FB0853E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39C1D5-AFB9-8723-50A0-59A5F89C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314245"/>
            <a:ext cx="6354741" cy="54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'Eurasia'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6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'Americas'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4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hot'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7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cold'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else'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CountryLocation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tblCountry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CountryLocation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FE76F-8108-376B-F5F3-67F0FDA2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1403107"/>
            <a:ext cx="2854901" cy="38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Q5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9D8324-0E9D-0EA9-46A8-3FB0853E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E24CC-7869-D2BE-6E93-0DD4FA41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682554"/>
            <a:ext cx="6093696" cy="49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0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letter'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'Begins and ends with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'Verdict'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06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letter'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'Begins and ends with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03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AE71E5-391B-603E-B1D3-2DC98E31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465741"/>
            <a:ext cx="5044775" cy="3656744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05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Q6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8847E5-587A-8EA0-D201-58E547A6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725705"/>
            <a:ext cx="5564778" cy="4859633"/>
          </a:xfrm>
        </p:spPr>
      </p:pic>
    </p:spTree>
    <p:extLst>
      <p:ext uri="{BB962C8B-B14F-4D97-AF65-F5344CB8AC3E}">
        <p14:creationId xmlns:p14="http://schemas.microsoft.com/office/powerpoint/2010/main" val="556916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Q6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21F342-58B3-9F40-AA65-74741D99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2F12E3-866B-E30C-D274-37FC2C23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425171"/>
            <a:ext cx="720914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Answer6.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)/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WalesUnits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AreaLeftOver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'Smaller than 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)/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'x Wales plus 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'sq. km. 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WalesComparison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CountriesByArea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31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Answer6.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BABAAD-9DB3-D761-860C-C7C91217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29" y="2121931"/>
            <a:ext cx="584504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Q7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21F342-58B3-9F40-AA65-74741D99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554E91-DFDA-90DB-6430-D5F717F9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646252"/>
            <a:ext cx="7742591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Answer7.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1461247"/>
            <a:ext cx="7324165" cy="3935506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'this'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thisPosition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'that'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thatPosition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'that'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)-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'this'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'Offset'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'this'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'that'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'that'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'this'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EventDetails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2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 https://vimsky.com/zh-tw/examples/usage/sql-server-charindex-function-01.html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E2F151-DF77-BE9B-BD86-05147B17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777" y="3932803"/>
            <a:ext cx="4710637" cy="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96731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using dates Q1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sz="190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E4CA673-6833-6C9D-FBD4-432F89576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06" y="1823277"/>
            <a:ext cx="5441577" cy="1333247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34D96A-219C-C2BB-7F84-08B81C05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59" y="1791901"/>
            <a:ext cx="5441576" cy="45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80" y="1764258"/>
            <a:ext cx="6074307" cy="385482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NotFormatted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'dd/MM/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yyyy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UsingFormat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CONVERT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103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UsingConvert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YEAR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1978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818092" y="5792978"/>
            <a:ext cx="1123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:https://www.mssqltips.com/sqlservertip/2655/format-sql-server-dates-with-format-function/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926540-D4BA-F1F5-B8CC-24A69076B682}"/>
              </a:ext>
            </a:extLst>
          </p:cNvPr>
          <p:cNvSpPr txBox="1"/>
          <p:nvPr/>
        </p:nvSpPr>
        <p:spPr>
          <a:xfrm>
            <a:off x="818092" y="6230434"/>
            <a:ext cx="891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:https://networking.ringofsaturn.com/SQL/</a:t>
            </a:r>
            <a:r>
              <a:rPr lang="en-US" altLang="zh-TW" dirty="0" err="1"/>
              <a:t>howtoformatdatetime.php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04EFB8-34CF-B07C-95F8-37191803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79" y="4001818"/>
            <a:ext cx="5298338" cy="14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21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using dates Q2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sz="190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91B5269-B100-3EA3-C275-591F76591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8" y="1264555"/>
            <a:ext cx="5157429" cy="5321531"/>
          </a:xfrm>
        </p:spPr>
      </p:pic>
    </p:spTree>
    <p:extLst>
      <p:ext uri="{BB962C8B-B14F-4D97-AF65-F5344CB8AC3E}">
        <p14:creationId xmlns:p14="http://schemas.microsoft.com/office/powerpoint/2010/main" val="1183459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'dd MMM 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yyyy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DATEDIFF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'19640304'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'Days offset'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DATEDIFF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'19640304'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'Days difference'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'Days difference'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:https://www.fooish.com/sql/sql-server-datediff-function.html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65323B-FF07-FC29-BF02-7150D4C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28" y="2086136"/>
            <a:ext cx="4152602" cy="26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using dates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sz="190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A59FF5E6-5D2B-C1A3-E758-9C0E67ED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30" y="1350343"/>
            <a:ext cx="6427702" cy="5145969"/>
          </a:xfrm>
        </p:spPr>
      </p:pic>
    </p:spTree>
    <p:extLst>
      <p:ext uri="{BB962C8B-B14F-4D97-AF65-F5344CB8AC3E}">
        <p14:creationId xmlns:p14="http://schemas.microsoft.com/office/powerpoint/2010/main" val="2237620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WEEKDAY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'Day of week'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DATEPART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'Day number'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840069" y="6225982"/>
            <a:ext cx="820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:https://www.w3schools.com/sql/func_sqlserver_datepart.asp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D974E1-2147-6976-0B21-C0559AA8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41" y="1756637"/>
            <a:ext cx="3955123" cy="291109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D8BAA2E-A221-5931-03C2-40E6A9785496}"/>
              </a:ext>
            </a:extLst>
          </p:cNvPr>
          <p:cNvSpPr txBox="1"/>
          <p:nvPr/>
        </p:nvSpPr>
        <p:spPr>
          <a:xfrm>
            <a:off x="1840069" y="5909519"/>
            <a:ext cx="820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:https://www.w3schools.com/sql/func_sqlserver_datename.asp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04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using dates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48D6BEA-DF0D-1BEA-7A46-A18008E90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905000"/>
            <a:ext cx="6906831" cy="4611595"/>
          </a:xfrm>
        </p:spPr>
      </p:pic>
    </p:spTree>
    <p:extLst>
      <p:ext uri="{BB962C8B-B14F-4D97-AF65-F5344CB8AC3E}">
        <p14:creationId xmlns:p14="http://schemas.microsoft.com/office/powerpoint/2010/main" val="3599858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WEEKDAY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DATEPART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DATEPART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22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nd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DATEPART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23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rd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MONTH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DATENAME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YEAR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'Full date'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796612-BC0E-3748-DAB5-18D2A38C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76" y="1905000"/>
            <a:ext cx="4082378" cy="3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0E7C5-F9AF-C435-20C0-519B65B8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7" y="1770531"/>
            <a:ext cx="6128353" cy="4123472"/>
          </a:xfrm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(3)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tblCategory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 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70C2A-D6FB-7E0C-8F4C-A441919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37" y="2126714"/>
            <a:ext cx="3989268" cy="3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51E3914-3F36-0729-3752-87DC5FFB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99" y="1809849"/>
            <a:ext cx="7453006" cy="3726503"/>
          </a:xfrm>
        </p:spPr>
      </p:pic>
    </p:spTree>
    <p:extLst>
      <p:ext uri="{BB962C8B-B14F-4D97-AF65-F5344CB8AC3E}">
        <p14:creationId xmlns:p14="http://schemas.microsoft.com/office/powerpoint/2010/main" val="23493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ASC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F0F78-5653-5764-5F88-201E38E1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7" y="2169458"/>
            <a:ext cx="4213987" cy="3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12496</TotalTime>
  <Words>2089</Words>
  <Application>Microsoft Office PowerPoint</Application>
  <PresentationFormat>寬螢幕</PresentationFormat>
  <Paragraphs>278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Microsoft JhengHei UI</vt:lpstr>
      <vt:lpstr>細明體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Simple queries Question1- Order by</vt:lpstr>
      <vt:lpstr>Answer1.</vt:lpstr>
      <vt:lpstr>Simple queries Question2- Aliases</vt:lpstr>
      <vt:lpstr>Answer2.</vt:lpstr>
      <vt:lpstr>Simple queries Question3</vt:lpstr>
      <vt:lpstr>Answer3.</vt:lpstr>
      <vt:lpstr>Simple queries Question4</vt:lpstr>
      <vt:lpstr>Answer4.</vt:lpstr>
      <vt:lpstr>Setting criteria using WHERE Q1 Question1</vt:lpstr>
      <vt:lpstr>Answer1.</vt:lpstr>
      <vt:lpstr>Setting criteria using WHERE Q2 </vt:lpstr>
      <vt:lpstr>Answer2.</vt:lpstr>
      <vt:lpstr>Setting criteria using WHERE Q3</vt:lpstr>
      <vt:lpstr>Answer3.</vt:lpstr>
      <vt:lpstr>Setting criteria using WHERE Q4</vt:lpstr>
      <vt:lpstr>Answer4-1.</vt:lpstr>
      <vt:lpstr>Answer4-2.</vt:lpstr>
      <vt:lpstr>Answer4-3.</vt:lpstr>
      <vt:lpstr>Setting criteria using WHERE Q5</vt:lpstr>
      <vt:lpstr>Answer5.</vt:lpstr>
      <vt:lpstr>Calculations Q1</vt:lpstr>
      <vt:lpstr>Answer1.</vt:lpstr>
      <vt:lpstr>Calculations Q2</vt:lpstr>
      <vt:lpstr>Answer2.</vt:lpstr>
      <vt:lpstr>Calculations Q3</vt:lpstr>
      <vt:lpstr>Answer3.</vt:lpstr>
      <vt:lpstr>Calculations Q4</vt:lpstr>
      <vt:lpstr>Answer4.</vt:lpstr>
      <vt:lpstr>Calculations Q5</vt:lpstr>
      <vt:lpstr>Answer5.</vt:lpstr>
      <vt:lpstr>Answer5.</vt:lpstr>
      <vt:lpstr>Answer5.</vt:lpstr>
      <vt:lpstr>Calculations Q6</vt:lpstr>
      <vt:lpstr>Calculations Q6</vt:lpstr>
      <vt:lpstr>Answer6.</vt:lpstr>
      <vt:lpstr>Answer6.</vt:lpstr>
      <vt:lpstr>Calculations Q7</vt:lpstr>
      <vt:lpstr>Answer7.</vt:lpstr>
      <vt:lpstr>Calculations using dates Q1</vt:lpstr>
      <vt:lpstr>Answer1.</vt:lpstr>
      <vt:lpstr>Calculations using dates Q2</vt:lpstr>
      <vt:lpstr>Answer2.</vt:lpstr>
      <vt:lpstr>Calculations using dates Q3</vt:lpstr>
      <vt:lpstr>Answer3.</vt:lpstr>
      <vt:lpstr>Calculations using dates Q4</vt:lpstr>
      <vt:lpstr>Answer4.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11</cp:revision>
  <dcterms:created xsi:type="dcterms:W3CDTF">2023-07-17T15:18:07Z</dcterms:created>
  <dcterms:modified xsi:type="dcterms:W3CDTF">2023-08-10T08:10:41Z</dcterms:modified>
</cp:coreProperties>
</file>