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5" r:id="rId2"/>
    <p:sldId id="276" r:id="rId3"/>
    <p:sldId id="277" r:id="rId4"/>
    <p:sldId id="279" r:id="rId5"/>
    <p:sldId id="280" r:id="rId6"/>
    <p:sldId id="283" r:id="rId7"/>
    <p:sldId id="285" r:id="rId8"/>
    <p:sldId id="284" r:id="rId9"/>
    <p:sldId id="286" r:id="rId10"/>
    <p:sldId id="287" r:id="rId11"/>
    <p:sldId id="28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C85A0-0DDD-487B-AC27-8A16685B35C5}" v="1" dt="2022-03-28T14:26:57.835"/>
    <p1510:client id="{FD3152F0-37D3-4D46-8FBA-CCC6898A1ABD}" v="1427" dt="2022-03-28T08:26:24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995" autoAdjust="0"/>
  </p:normalViewPr>
  <p:slideViewPr>
    <p:cSldViewPr>
      <p:cViewPr varScale="1">
        <p:scale>
          <a:sx n="96" d="100"/>
          <a:sy n="96" d="100"/>
        </p:scale>
        <p:origin x="2538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徐志嘉" userId="4f4e22b3-2ff2-4e81-a7cc-1ce68c8c1bc8" providerId="ADAL" clId="{3ED00F73-47A8-41C4-AB62-B0F1B29A58A1}"/>
    <pc:docChg chg="undo redo custSel modSld">
      <pc:chgData name="徐志嘉" userId="4f4e22b3-2ff2-4e81-a7cc-1ce68c8c1bc8" providerId="ADAL" clId="{3ED00F73-47A8-41C4-AB62-B0F1B29A58A1}" dt="2021-12-13T14:41:50.628" v="101" actId="20577"/>
      <pc:docMkLst>
        <pc:docMk/>
      </pc:docMkLst>
      <pc:sldChg chg="modSp mod modClrScheme chgLayout">
        <pc:chgData name="徐志嘉" userId="4f4e22b3-2ff2-4e81-a7cc-1ce68c8c1bc8" providerId="ADAL" clId="{3ED00F73-47A8-41C4-AB62-B0F1B29A58A1}" dt="2021-12-13T14:41:50.628" v="101" actId="20577"/>
        <pc:sldMkLst>
          <pc:docMk/>
          <pc:sldMk cId="2874967755" sldId="275"/>
        </pc:sldMkLst>
        <pc:spChg chg="mod ord">
          <ac:chgData name="徐志嘉" userId="4f4e22b3-2ff2-4e81-a7cc-1ce68c8c1bc8" providerId="ADAL" clId="{3ED00F73-47A8-41C4-AB62-B0F1B29A58A1}" dt="2021-12-13T14:41:46.547" v="100" actId="20577"/>
          <ac:spMkLst>
            <pc:docMk/>
            <pc:sldMk cId="2874967755" sldId="275"/>
            <ac:spMk id="4" creationId="{00000000-0000-0000-0000-000000000000}"/>
          </ac:spMkLst>
        </pc:spChg>
        <pc:spChg chg="mod ord">
          <ac:chgData name="徐志嘉" userId="4f4e22b3-2ff2-4e81-a7cc-1ce68c8c1bc8" providerId="ADAL" clId="{3ED00F73-47A8-41C4-AB62-B0F1B29A58A1}" dt="2021-12-13T14:41:50.628" v="101" actId="20577"/>
          <ac:spMkLst>
            <pc:docMk/>
            <pc:sldMk cId="2874967755" sldId="275"/>
            <ac:spMk id="5" creationId="{00000000-0000-0000-0000-000000000000}"/>
          </ac:spMkLst>
        </pc:spChg>
      </pc:sldChg>
    </pc:docChg>
  </pc:docChgLst>
  <pc:docChgLst>
    <pc:chgData name="徐志嘉" userId="4f4e22b3-2ff2-4e81-a7cc-1ce68c8c1bc8" providerId="ADAL" clId="{42F653D0-5188-4A5F-ACE7-1DD9A078D13B}"/>
    <pc:docChg chg="undo custSel modSld">
      <pc:chgData name="徐志嘉" userId="4f4e22b3-2ff2-4e81-a7cc-1ce68c8c1bc8" providerId="ADAL" clId="{42F653D0-5188-4A5F-ACE7-1DD9A078D13B}" dt="2022-03-28T14:26:08.444" v="161" actId="6549"/>
      <pc:docMkLst>
        <pc:docMk/>
      </pc:docMkLst>
      <pc:sldChg chg="modSp mod">
        <pc:chgData name="徐志嘉" userId="4f4e22b3-2ff2-4e81-a7cc-1ce68c8c1bc8" providerId="ADAL" clId="{42F653D0-5188-4A5F-ACE7-1DD9A078D13B}" dt="2022-03-28T14:26:08.444" v="161" actId="6549"/>
        <pc:sldMkLst>
          <pc:docMk/>
          <pc:sldMk cId="2874967755" sldId="275"/>
        </pc:sldMkLst>
        <pc:spChg chg="mod">
          <ac:chgData name="徐志嘉" userId="4f4e22b3-2ff2-4e81-a7cc-1ce68c8c1bc8" providerId="ADAL" clId="{42F653D0-5188-4A5F-ACE7-1DD9A078D13B}" dt="2022-03-28T03:13:58.575" v="29" actId="255"/>
          <ac:spMkLst>
            <pc:docMk/>
            <pc:sldMk cId="2874967755" sldId="275"/>
            <ac:spMk id="4" creationId="{00000000-0000-0000-0000-000000000000}"/>
          </ac:spMkLst>
        </pc:spChg>
        <pc:spChg chg="mod">
          <ac:chgData name="徐志嘉" userId="4f4e22b3-2ff2-4e81-a7cc-1ce68c8c1bc8" providerId="ADAL" clId="{42F653D0-5188-4A5F-ACE7-1DD9A078D13B}" dt="2022-03-28T14:26:08.444" v="161" actId="6549"/>
          <ac:spMkLst>
            <pc:docMk/>
            <pc:sldMk cId="2874967755" sldId="275"/>
            <ac:spMk id="5" creationId="{00000000-0000-0000-0000-000000000000}"/>
          </ac:spMkLst>
        </pc:spChg>
      </pc:sldChg>
      <pc:sldChg chg="modSp mod">
        <pc:chgData name="徐志嘉" userId="4f4e22b3-2ff2-4e81-a7cc-1ce68c8c1bc8" providerId="ADAL" clId="{42F653D0-5188-4A5F-ACE7-1DD9A078D13B}" dt="2022-03-28T03:26:35.772" v="117" actId="20577"/>
        <pc:sldMkLst>
          <pc:docMk/>
          <pc:sldMk cId="3679643068" sldId="276"/>
        </pc:sldMkLst>
        <pc:spChg chg="mod">
          <ac:chgData name="徐志嘉" userId="4f4e22b3-2ff2-4e81-a7cc-1ce68c8c1bc8" providerId="ADAL" clId="{42F653D0-5188-4A5F-ACE7-1DD9A078D13B}" dt="2022-03-28T03:25:14.654" v="89" actId="20577"/>
          <ac:spMkLst>
            <pc:docMk/>
            <pc:sldMk cId="3679643068" sldId="276"/>
            <ac:spMk id="4" creationId="{00000000-0000-0000-0000-000000000000}"/>
          </ac:spMkLst>
        </pc:spChg>
        <pc:spChg chg="mod">
          <ac:chgData name="徐志嘉" userId="4f4e22b3-2ff2-4e81-a7cc-1ce68c8c1bc8" providerId="ADAL" clId="{42F653D0-5188-4A5F-ACE7-1DD9A078D13B}" dt="2022-03-28T03:26:35.772" v="117" actId="20577"/>
          <ac:spMkLst>
            <pc:docMk/>
            <pc:sldMk cId="3679643068" sldId="276"/>
            <ac:spMk id="5" creationId="{00000000-0000-0000-0000-000000000000}"/>
          </ac:spMkLst>
        </pc:spChg>
      </pc:sldChg>
      <pc:sldChg chg="addSp delSp modSp mod modClrScheme chgLayout">
        <pc:chgData name="徐志嘉" userId="4f4e22b3-2ff2-4e81-a7cc-1ce68c8c1bc8" providerId="ADAL" clId="{42F653D0-5188-4A5F-ACE7-1DD9A078D13B}" dt="2022-03-28T14:23:46.372" v="144" actId="1035"/>
        <pc:sldMkLst>
          <pc:docMk/>
          <pc:sldMk cId="3594684122" sldId="289"/>
        </pc:sldMkLst>
        <pc:spChg chg="add del mod ord">
          <ac:chgData name="徐志嘉" userId="4f4e22b3-2ff2-4e81-a7cc-1ce68c8c1bc8" providerId="ADAL" clId="{42F653D0-5188-4A5F-ACE7-1DD9A078D13B}" dt="2022-03-28T14:22:22.761" v="131" actId="700"/>
          <ac:spMkLst>
            <pc:docMk/>
            <pc:sldMk cId="3594684122" sldId="289"/>
            <ac:spMk id="2" creationId="{DED1175B-1528-42A3-9C03-7A7D19AFAF7B}"/>
          </ac:spMkLst>
        </pc:spChg>
        <pc:spChg chg="add del">
          <ac:chgData name="徐志嘉" userId="4f4e22b3-2ff2-4e81-a7cc-1ce68c8c1bc8" providerId="ADAL" clId="{42F653D0-5188-4A5F-ACE7-1DD9A078D13B}" dt="2022-03-28T14:22:27.306" v="133" actId="22"/>
          <ac:spMkLst>
            <pc:docMk/>
            <pc:sldMk cId="3594684122" sldId="289"/>
            <ac:spMk id="5" creationId="{56AC290E-8D8F-4870-A684-19A27EB09561}"/>
          </ac:spMkLst>
        </pc:spChg>
        <pc:spChg chg="mod ord">
          <ac:chgData name="徐志嘉" userId="4f4e22b3-2ff2-4e81-a7cc-1ce68c8c1bc8" providerId="ADAL" clId="{42F653D0-5188-4A5F-ACE7-1DD9A078D13B}" dt="2022-03-28T14:22:22.761" v="131" actId="700"/>
          <ac:spMkLst>
            <pc:docMk/>
            <pc:sldMk cId="3594684122" sldId="289"/>
            <ac:spMk id="6" creationId="{2A6E0E85-6426-FF16-382A-7EE552E2AC66}"/>
          </ac:spMkLst>
        </pc:spChg>
        <pc:spChg chg="add mod">
          <ac:chgData name="徐志嘉" userId="4f4e22b3-2ff2-4e81-a7cc-1ce68c8c1bc8" providerId="ADAL" clId="{42F653D0-5188-4A5F-ACE7-1DD9A078D13B}" dt="2022-03-28T14:23:46.372" v="144" actId="1035"/>
          <ac:spMkLst>
            <pc:docMk/>
            <pc:sldMk cId="3594684122" sldId="289"/>
            <ac:spMk id="7" creationId="{4916AD1D-4DF6-40A2-913A-240E165EB99B}"/>
          </ac:spMkLst>
        </pc:spChg>
      </pc:sldChg>
    </pc:docChg>
  </pc:docChgLst>
  <pc:docChgLst>
    <pc:chgData name="徐志嘉" userId="4f4e22b3-2ff2-4e81-a7cc-1ce68c8c1bc8" providerId="ADAL" clId="{215C85A0-0DDD-487B-AC27-8A16685B35C5}"/>
    <pc:docChg chg="modSld">
      <pc:chgData name="徐志嘉" userId="4f4e22b3-2ff2-4e81-a7cc-1ce68c8c1bc8" providerId="ADAL" clId="{215C85A0-0DDD-487B-AC27-8A16685B35C5}" dt="2022-03-28T14:27:32.517" v="11" actId="20577"/>
      <pc:docMkLst>
        <pc:docMk/>
      </pc:docMkLst>
      <pc:sldChg chg="modSp mod">
        <pc:chgData name="徐志嘉" userId="4f4e22b3-2ff2-4e81-a7cc-1ce68c8c1bc8" providerId="ADAL" clId="{215C85A0-0DDD-487B-AC27-8A16685B35C5}" dt="2022-03-28T14:26:52.172" v="3" actId="20577"/>
        <pc:sldMkLst>
          <pc:docMk/>
          <pc:sldMk cId="2874967755" sldId="275"/>
        </pc:sldMkLst>
        <pc:spChg chg="mod">
          <ac:chgData name="徐志嘉" userId="4f4e22b3-2ff2-4e81-a7cc-1ce68c8c1bc8" providerId="ADAL" clId="{215C85A0-0DDD-487B-AC27-8A16685B35C5}" dt="2022-03-28T14:26:52.172" v="3" actId="20577"/>
          <ac:spMkLst>
            <pc:docMk/>
            <pc:sldMk cId="2874967755" sldId="275"/>
            <ac:spMk id="5" creationId="{00000000-0000-0000-0000-000000000000}"/>
          </ac:spMkLst>
        </pc:spChg>
      </pc:sldChg>
      <pc:sldChg chg="modNotesTx">
        <pc:chgData name="徐志嘉" userId="4f4e22b3-2ff2-4e81-a7cc-1ce68c8c1bc8" providerId="ADAL" clId="{215C85A0-0DDD-487B-AC27-8A16685B35C5}" dt="2022-03-28T14:27:07.582" v="4" actId="20577"/>
        <pc:sldMkLst>
          <pc:docMk/>
          <pc:sldMk cId="393956482" sldId="279"/>
        </pc:sldMkLst>
      </pc:sldChg>
      <pc:sldChg chg="modNotesTx">
        <pc:chgData name="徐志嘉" userId="4f4e22b3-2ff2-4e81-a7cc-1ce68c8c1bc8" providerId="ADAL" clId="{215C85A0-0DDD-487B-AC27-8A16685B35C5}" dt="2022-03-28T14:27:10.310" v="5" actId="20577"/>
        <pc:sldMkLst>
          <pc:docMk/>
          <pc:sldMk cId="1587605378" sldId="280"/>
        </pc:sldMkLst>
      </pc:sldChg>
      <pc:sldChg chg="modNotesTx">
        <pc:chgData name="徐志嘉" userId="4f4e22b3-2ff2-4e81-a7cc-1ce68c8c1bc8" providerId="ADAL" clId="{215C85A0-0DDD-487B-AC27-8A16685B35C5}" dt="2022-03-28T14:27:14.806" v="6" actId="20577"/>
        <pc:sldMkLst>
          <pc:docMk/>
          <pc:sldMk cId="71714803" sldId="283"/>
        </pc:sldMkLst>
      </pc:sldChg>
      <pc:sldChg chg="modNotesTx">
        <pc:chgData name="徐志嘉" userId="4f4e22b3-2ff2-4e81-a7cc-1ce68c8c1bc8" providerId="ADAL" clId="{215C85A0-0DDD-487B-AC27-8A16685B35C5}" dt="2022-03-28T14:27:19.708" v="8" actId="20577"/>
        <pc:sldMkLst>
          <pc:docMk/>
          <pc:sldMk cId="1039713781" sldId="284"/>
        </pc:sldMkLst>
      </pc:sldChg>
      <pc:sldChg chg="modNotesTx">
        <pc:chgData name="徐志嘉" userId="4f4e22b3-2ff2-4e81-a7cc-1ce68c8c1bc8" providerId="ADAL" clId="{215C85A0-0DDD-487B-AC27-8A16685B35C5}" dt="2022-03-28T14:27:17.300" v="7" actId="20577"/>
        <pc:sldMkLst>
          <pc:docMk/>
          <pc:sldMk cId="4256696882" sldId="285"/>
        </pc:sldMkLst>
      </pc:sldChg>
      <pc:sldChg chg="modNotesTx">
        <pc:chgData name="徐志嘉" userId="4f4e22b3-2ff2-4e81-a7cc-1ce68c8c1bc8" providerId="ADAL" clId="{215C85A0-0DDD-487B-AC27-8A16685B35C5}" dt="2022-03-28T14:27:32.517" v="11" actId="20577"/>
        <pc:sldMkLst>
          <pc:docMk/>
          <pc:sldMk cId="379406200" sldId="286"/>
        </pc:sldMkLst>
      </pc:sldChg>
      <pc:sldChg chg="modNotesTx">
        <pc:chgData name="徐志嘉" userId="4f4e22b3-2ff2-4e81-a7cc-1ce68c8c1bc8" providerId="ADAL" clId="{215C85A0-0DDD-487B-AC27-8A16685B35C5}" dt="2022-03-28T14:27:29.758" v="10" actId="20577"/>
        <pc:sldMkLst>
          <pc:docMk/>
          <pc:sldMk cId="621278105" sldId="287"/>
        </pc:sldMkLst>
      </pc:sldChg>
      <pc:sldChg chg="modNotesTx">
        <pc:chgData name="徐志嘉" userId="4f4e22b3-2ff2-4e81-a7cc-1ce68c8c1bc8" providerId="ADAL" clId="{215C85A0-0DDD-487B-AC27-8A16685B35C5}" dt="2022-03-28T14:27:27.035" v="9" actId="20577"/>
        <pc:sldMkLst>
          <pc:docMk/>
          <pc:sldMk cId="3594684122" sldId="289"/>
        </pc:sldMkLst>
      </pc:sldChg>
    </pc:docChg>
  </pc:docChgLst>
  <pc:docChgLst>
    <pc:chgData name="徐志嘉" userId="4f4e22b3-2ff2-4e81-a7cc-1ce68c8c1bc8" providerId="ADAL" clId="{FD3152F0-37D3-4D46-8FBA-CCC6898A1ABD}"/>
    <pc:docChg chg="undo redo custSel addSld delSld modSld sldOrd">
      <pc:chgData name="徐志嘉" userId="4f4e22b3-2ff2-4e81-a7cc-1ce68c8c1bc8" providerId="ADAL" clId="{FD3152F0-37D3-4D46-8FBA-CCC6898A1ABD}" dt="2022-03-28T08:26:24.136" v="1427" actId="47"/>
      <pc:docMkLst>
        <pc:docMk/>
      </pc:docMkLst>
      <pc:sldChg chg="modSp mod">
        <pc:chgData name="徐志嘉" userId="4f4e22b3-2ff2-4e81-a7cc-1ce68c8c1bc8" providerId="ADAL" clId="{FD3152F0-37D3-4D46-8FBA-CCC6898A1ABD}" dt="2022-03-28T08:19:09.842" v="1250" actId="20577"/>
        <pc:sldMkLst>
          <pc:docMk/>
          <pc:sldMk cId="3679643068" sldId="276"/>
        </pc:sldMkLst>
        <pc:spChg chg="mod">
          <ac:chgData name="徐志嘉" userId="4f4e22b3-2ff2-4e81-a7cc-1ce68c8c1bc8" providerId="ADAL" clId="{FD3152F0-37D3-4D46-8FBA-CCC6898A1ABD}" dt="2022-03-28T08:19:09.842" v="1250" actId="20577"/>
          <ac:spMkLst>
            <pc:docMk/>
            <pc:sldMk cId="3679643068" sldId="276"/>
            <ac:spMk id="5" creationId="{00000000-0000-0000-0000-000000000000}"/>
          </ac:spMkLst>
        </pc:spChg>
      </pc:sldChg>
      <pc:sldChg chg="addSp delSp modSp new mod modNotesTx">
        <pc:chgData name="徐志嘉" userId="4f4e22b3-2ff2-4e81-a7cc-1ce68c8c1bc8" providerId="ADAL" clId="{FD3152F0-37D3-4D46-8FBA-CCC6898A1ABD}" dt="2022-03-28T07:38:26.582" v="428"/>
        <pc:sldMkLst>
          <pc:docMk/>
          <pc:sldMk cId="2452141083" sldId="277"/>
        </pc:sldMkLst>
        <pc:spChg chg="mod">
          <ac:chgData name="徐志嘉" userId="4f4e22b3-2ff2-4e81-a7cc-1ce68c8c1bc8" providerId="ADAL" clId="{FD3152F0-37D3-4D46-8FBA-CCC6898A1ABD}" dt="2022-03-28T07:09:37.147" v="91" actId="20577"/>
          <ac:spMkLst>
            <pc:docMk/>
            <pc:sldMk cId="2452141083" sldId="277"/>
            <ac:spMk id="2" creationId="{C6549BF3-01F2-4DF3-BD06-EA5F66B1DC41}"/>
          </ac:spMkLst>
        </pc:spChg>
        <pc:spChg chg="del">
          <ac:chgData name="徐志嘉" userId="4f4e22b3-2ff2-4e81-a7cc-1ce68c8c1bc8" providerId="ADAL" clId="{FD3152F0-37D3-4D46-8FBA-CCC6898A1ABD}" dt="2022-03-28T07:09:49.178" v="92"/>
          <ac:spMkLst>
            <pc:docMk/>
            <pc:sldMk cId="2452141083" sldId="277"/>
            <ac:spMk id="3" creationId="{C6CFF55D-7343-466F-B66A-8AC20287E5CA}"/>
          </ac:spMkLst>
        </pc:spChg>
        <pc:spChg chg="add mod">
          <ac:chgData name="徐志嘉" userId="4f4e22b3-2ff2-4e81-a7cc-1ce68c8c1bc8" providerId="ADAL" clId="{FD3152F0-37D3-4D46-8FBA-CCC6898A1ABD}" dt="2022-03-28T07:24:26.192" v="261" actId="1036"/>
          <ac:spMkLst>
            <pc:docMk/>
            <pc:sldMk cId="2452141083" sldId="277"/>
            <ac:spMk id="8" creationId="{C2D843B3-7763-43B3-8858-2766F5A00286}"/>
          </ac:spMkLst>
        </pc:spChg>
        <pc:spChg chg="add del mod">
          <ac:chgData name="徐志嘉" userId="4f4e22b3-2ff2-4e81-a7cc-1ce68c8c1bc8" providerId="ADAL" clId="{FD3152F0-37D3-4D46-8FBA-CCC6898A1ABD}" dt="2022-03-28T07:14:06.493" v="144" actId="478"/>
          <ac:spMkLst>
            <pc:docMk/>
            <pc:sldMk cId="2452141083" sldId="277"/>
            <ac:spMk id="9" creationId="{5611D723-915F-468F-A070-CC5513F7B5AB}"/>
          </ac:spMkLst>
        </pc:spChg>
        <pc:spChg chg="add mod">
          <ac:chgData name="徐志嘉" userId="4f4e22b3-2ff2-4e81-a7cc-1ce68c8c1bc8" providerId="ADAL" clId="{FD3152F0-37D3-4D46-8FBA-CCC6898A1ABD}" dt="2022-03-28T07:24:15.451" v="259" actId="1036"/>
          <ac:spMkLst>
            <pc:docMk/>
            <pc:sldMk cId="2452141083" sldId="277"/>
            <ac:spMk id="10" creationId="{2FA8CE4B-D18F-4C8A-9266-934C58BE639F}"/>
          </ac:spMkLst>
        </pc:spChg>
        <pc:spChg chg="add mod">
          <ac:chgData name="徐志嘉" userId="4f4e22b3-2ff2-4e81-a7cc-1ce68c8c1bc8" providerId="ADAL" clId="{FD3152F0-37D3-4D46-8FBA-CCC6898A1ABD}" dt="2022-03-28T07:24:15.451" v="259" actId="1036"/>
          <ac:spMkLst>
            <pc:docMk/>
            <pc:sldMk cId="2452141083" sldId="277"/>
            <ac:spMk id="11" creationId="{019E1E15-CAD5-49DA-9798-E1D0610AEE8D}"/>
          </ac:spMkLst>
        </pc:spChg>
        <pc:spChg chg="add mod">
          <ac:chgData name="徐志嘉" userId="4f4e22b3-2ff2-4e81-a7cc-1ce68c8c1bc8" providerId="ADAL" clId="{FD3152F0-37D3-4D46-8FBA-CCC6898A1ABD}" dt="2022-03-28T07:24:15.451" v="259" actId="1036"/>
          <ac:spMkLst>
            <pc:docMk/>
            <pc:sldMk cId="2452141083" sldId="277"/>
            <ac:spMk id="12" creationId="{A341E429-66F9-412A-96CF-3D22B29B77AE}"/>
          </ac:spMkLst>
        </pc:spChg>
        <pc:spChg chg="add mod">
          <ac:chgData name="徐志嘉" userId="4f4e22b3-2ff2-4e81-a7cc-1ce68c8c1bc8" providerId="ADAL" clId="{FD3152F0-37D3-4D46-8FBA-CCC6898A1ABD}" dt="2022-03-28T07:24:26.192" v="261" actId="1036"/>
          <ac:spMkLst>
            <pc:docMk/>
            <pc:sldMk cId="2452141083" sldId="277"/>
            <ac:spMk id="13" creationId="{11FE0A04-28AC-4AAF-BFCA-11B0EC96861F}"/>
          </ac:spMkLst>
        </pc:spChg>
        <pc:spChg chg="add mod">
          <ac:chgData name="徐志嘉" userId="4f4e22b3-2ff2-4e81-a7cc-1ce68c8c1bc8" providerId="ADAL" clId="{FD3152F0-37D3-4D46-8FBA-CCC6898A1ABD}" dt="2022-03-28T07:24:26.192" v="261" actId="1036"/>
          <ac:spMkLst>
            <pc:docMk/>
            <pc:sldMk cId="2452141083" sldId="277"/>
            <ac:spMk id="14" creationId="{AB3DE236-604B-4588-8C7C-BCBFF0619BA5}"/>
          </ac:spMkLst>
        </pc:spChg>
        <pc:spChg chg="add mod">
          <ac:chgData name="徐志嘉" userId="4f4e22b3-2ff2-4e81-a7cc-1ce68c8c1bc8" providerId="ADAL" clId="{FD3152F0-37D3-4D46-8FBA-CCC6898A1ABD}" dt="2022-03-28T07:24:26.192" v="261" actId="1036"/>
          <ac:spMkLst>
            <pc:docMk/>
            <pc:sldMk cId="2452141083" sldId="277"/>
            <ac:spMk id="15" creationId="{DD9D3BB7-8D25-4C10-91BE-00F9DEFF587C}"/>
          </ac:spMkLst>
        </pc:spChg>
        <pc:spChg chg="add del mod">
          <ac:chgData name="徐志嘉" userId="4f4e22b3-2ff2-4e81-a7cc-1ce68c8c1bc8" providerId="ADAL" clId="{FD3152F0-37D3-4D46-8FBA-CCC6898A1ABD}" dt="2022-03-28T07:16:41.989" v="191"/>
          <ac:spMkLst>
            <pc:docMk/>
            <pc:sldMk cId="2452141083" sldId="277"/>
            <ac:spMk id="16" creationId="{3B22D9E3-95BF-494D-AE6B-2D7F9F80D1F9}"/>
          </ac:spMkLst>
        </pc:spChg>
        <pc:spChg chg="add mod">
          <ac:chgData name="徐志嘉" userId="4f4e22b3-2ff2-4e81-a7cc-1ce68c8c1bc8" providerId="ADAL" clId="{FD3152F0-37D3-4D46-8FBA-CCC6898A1ABD}" dt="2022-03-28T07:24:26.192" v="261" actId="1036"/>
          <ac:spMkLst>
            <pc:docMk/>
            <pc:sldMk cId="2452141083" sldId="277"/>
            <ac:spMk id="17" creationId="{15FD04E7-8B5E-4BA4-86F1-33913C31ADFD}"/>
          </ac:spMkLst>
        </pc:spChg>
        <pc:spChg chg="add mod">
          <ac:chgData name="徐志嘉" userId="4f4e22b3-2ff2-4e81-a7cc-1ce68c8c1bc8" providerId="ADAL" clId="{FD3152F0-37D3-4D46-8FBA-CCC6898A1ABD}" dt="2022-03-28T07:24:26.192" v="261" actId="1036"/>
          <ac:spMkLst>
            <pc:docMk/>
            <pc:sldMk cId="2452141083" sldId="277"/>
            <ac:spMk id="18" creationId="{91D194D0-E206-4515-8759-569D34EAFD01}"/>
          </ac:spMkLst>
        </pc:spChg>
        <pc:spChg chg="add mod">
          <ac:chgData name="徐志嘉" userId="4f4e22b3-2ff2-4e81-a7cc-1ce68c8c1bc8" providerId="ADAL" clId="{FD3152F0-37D3-4D46-8FBA-CCC6898A1ABD}" dt="2022-03-28T07:24:26.192" v="261" actId="1036"/>
          <ac:spMkLst>
            <pc:docMk/>
            <pc:sldMk cId="2452141083" sldId="277"/>
            <ac:spMk id="19" creationId="{D250D05B-EBF8-4C41-947F-800330C0A3AE}"/>
          </ac:spMkLst>
        </pc:spChg>
        <pc:spChg chg="add mod">
          <ac:chgData name="徐志嘉" userId="4f4e22b3-2ff2-4e81-a7cc-1ce68c8c1bc8" providerId="ADAL" clId="{FD3152F0-37D3-4D46-8FBA-CCC6898A1ABD}" dt="2022-03-28T07:24:26.192" v="261" actId="1036"/>
          <ac:spMkLst>
            <pc:docMk/>
            <pc:sldMk cId="2452141083" sldId="277"/>
            <ac:spMk id="20" creationId="{1E37B597-2C93-44D5-8102-1A7BAC96D1F6}"/>
          </ac:spMkLst>
        </pc:spChg>
        <pc:spChg chg="add mod">
          <ac:chgData name="徐志嘉" userId="4f4e22b3-2ff2-4e81-a7cc-1ce68c8c1bc8" providerId="ADAL" clId="{FD3152F0-37D3-4D46-8FBA-CCC6898A1ABD}" dt="2022-03-28T07:24:15.451" v="259" actId="1036"/>
          <ac:spMkLst>
            <pc:docMk/>
            <pc:sldMk cId="2452141083" sldId="277"/>
            <ac:spMk id="21" creationId="{1C0696C0-3232-414E-A8A4-8E740C1B4780}"/>
          </ac:spMkLst>
        </pc:spChg>
        <pc:spChg chg="add del mod">
          <ac:chgData name="徐志嘉" userId="4f4e22b3-2ff2-4e81-a7cc-1ce68c8c1bc8" providerId="ADAL" clId="{FD3152F0-37D3-4D46-8FBA-CCC6898A1ABD}" dt="2022-03-28T07:38:26.582" v="428"/>
          <ac:spMkLst>
            <pc:docMk/>
            <pc:sldMk cId="2452141083" sldId="277"/>
            <ac:spMk id="22" creationId="{E65915C1-ED44-4EB1-85FF-2BCB24BAA28C}"/>
          </ac:spMkLst>
        </pc:spChg>
        <pc:graphicFrameChg chg="add mod modGraphic">
          <ac:chgData name="徐志嘉" userId="4f4e22b3-2ff2-4e81-a7cc-1ce68c8c1bc8" providerId="ADAL" clId="{FD3152F0-37D3-4D46-8FBA-CCC6898A1ABD}" dt="2022-03-28T07:24:26.192" v="261" actId="1036"/>
          <ac:graphicFrameMkLst>
            <pc:docMk/>
            <pc:sldMk cId="2452141083" sldId="277"/>
            <ac:graphicFrameMk id="5" creationId="{5AD2115D-A262-403E-91AE-BF59D81B15F0}"/>
          </ac:graphicFrameMkLst>
        </pc:graphicFrameChg>
        <pc:graphicFrameChg chg="add mod modGraphic">
          <ac:chgData name="徐志嘉" userId="4f4e22b3-2ff2-4e81-a7cc-1ce68c8c1bc8" providerId="ADAL" clId="{FD3152F0-37D3-4D46-8FBA-CCC6898A1ABD}" dt="2022-03-28T07:24:26.192" v="261" actId="1036"/>
          <ac:graphicFrameMkLst>
            <pc:docMk/>
            <pc:sldMk cId="2452141083" sldId="277"/>
            <ac:graphicFrameMk id="6" creationId="{6391C5E1-7B37-4C8D-ACA3-0C46BA39842B}"/>
          </ac:graphicFrameMkLst>
        </pc:graphicFrameChg>
        <pc:graphicFrameChg chg="add mod modGraphic">
          <ac:chgData name="徐志嘉" userId="4f4e22b3-2ff2-4e81-a7cc-1ce68c8c1bc8" providerId="ADAL" clId="{FD3152F0-37D3-4D46-8FBA-CCC6898A1ABD}" dt="2022-03-28T07:24:26.192" v="261" actId="1036"/>
          <ac:graphicFrameMkLst>
            <pc:docMk/>
            <pc:sldMk cId="2452141083" sldId="277"/>
            <ac:graphicFrameMk id="7" creationId="{09C58628-339C-4B1C-A720-4AF94438217D}"/>
          </ac:graphicFrameMkLst>
        </pc:graphicFrameChg>
        <pc:picChg chg="add mod">
          <ac:chgData name="徐志嘉" userId="4f4e22b3-2ff2-4e81-a7cc-1ce68c8c1bc8" providerId="ADAL" clId="{FD3152F0-37D3-4D46-8FBA-CCC6898A1ABD}" dt="2022-03-28T07:15:37.008" v="171" actId="1076"/>
          <ac:picMkLst>
            <pc:docMk/>
            <pc:sldMk cId="2452141083" sldId="277"/>
            <ac:picMk id="4" creationId="{BA301E8A-AB2A-4D23-9271-8855DDAC807E}"/>
          </ac:picMkLst>
        </pc:picChg>
      </pc:sldChg>
      <pc:sldChg chg="addSp delSp modSp new del mod">
        <pc:chgData name="徐志嘉" userId="4f4e22b3-2ff2-4e81-a7cc-1ce68c8c1bc8" providerId="ADAL" clId="{FD3152F0-37D3-4D46-8FBA-CCC6898A1ABD}" dt="2022-03-28T07:53:12.574" v="705" actId="47"/>
        <pc:sldMkLst>
          <pc:docMk/>
          <pc:sldMk cId="1421664948" sldId="278"/>
        </pc:sldMkLst>
        <pc:spChg chg="mod">
          <ac:chgData name="徐志嘉" userId="4f4e22b3-2ff2-4e81-a7cc-1ce68c8c1bc8" providerId="ADAL" clId="{FD3152F0-37D3-4D46-8FBA-CCC6898A1ABD}" dt="2022-03-28T07:24:43.055" v="264" actId="20577"/>
          <ac:spMkLst>
            <pc:docMk/>
            <pc:sldMk cId="1421664948" sldId="278"/>
            <ac:spMk id="2" creationId="{9E9BA7DD-866E-497D-9097-14C03E7DD113}"/>
          </ac:spMkLst>
        </pc:spChg>
        <pc:spChg chg="del">
          <ac:chgData name="徐志嘉" userId="4f4e22b3-2ff2-4e81-a7cc-1ce68c8c1bc8" providerId="ADAL" clId="{FD3152F0-37D3-4D46-8FBA-CCC6898A1ABD}" dt="2022-03-28T07:25:03.315" v="265"/>
          <ac:spMkLst>
            <pc:docMk/>
            <pc:sldMk cId="1421664948" sldId="278"/>
            <ac:spMk id="3" creationId="{EFA34FD0-2A5C-4F66-A17D-D59544A57140}"/>
          </ac:spMkLst>
        </pc:spChg>
        <pc:picChg chg="add mod modCrop">
          <ac:chgData name="徐志嘉" userId="4f4e22b3-2ff2-4e81-a7cc-1ce68c8c1bc8" providerId="ADAL" clId="{FD3152F0-37D3-4D46-8FBA-CCC6898A1ABD}" dt="2022-03-28T07:31:44.185" v="285" actId="1035"/>
          <ac:picMkLst>
            <pc:docMk/>
            <pc:sldMk cId="1421664948" sldId="278"/>
            <ac:picMk id="4" creationId="{2F076181-3430-4B02-BB1D-09616FA351AB}"/>
          </ac:picMkLst>
        </pc:picChg>
      </pc:sldChg>
      <pc:sldChg chg="addSp delSp modSp add mod ord modClrScheme chgLayout modNotesTx">
        <pc:chgData name="徐志嘉" userId="4f4e22b3-2ff2-4e81-a7cc-1ce68c8c1bc8" providerId="ADAL" clId="{FD3152F0-37D3-4D46-8FBA-CCC6898A1ABD}" dt="2022-03-28T07:46:55.681" v="601" actId="14100"/>
        <pc:sldMkLst>
          <pc:docMk/>
          <pc:sldMk cId="393956482" sldId="279"/>
        </pc:sldMkLst>
        <pc:spChg chg="mod ord">
          <ac:chgData name="徐志嘉" userId="4f4e22b3-2ff2-4e81-a7cc-1ce68c8c1bc8" providerId="ADAL" clId="{FD3152F0-37D3-4D46-8FBA-CCC6898A1ABD}" dt="2022-03-28T07:31:44.741" v="286" actId="700"/>
          <ac:spMkLst>
            <pc:docMk/>
            <pc:sldMk cId="393956482" sldId="279"/>
            <ac:spMk id="2" creationId="{9E9BA7DD-866E-497D-9097-14C03E7DD113}"/>
          </ac:spMkLst>
        </pc:spChg>
        <pc:spChg chg="add del mod ord">
          <ac:chgData name="徐志嘉" userId="4f4e22b3-2ff2-4e81-a7cc-1ce68c8c1bc8" providerId="ADAL" clId="{FD3152F0-37D3-4D46-8FBA-CCC6898A1ABD}" dt="2022-03-28T07:31:53.299" v="288"/>
          <ac:spMkLst>
            <pc:docMk/>
            <pc:sldMk cId="393956482" sldId="279"/>
            <ac:spMk id="3" creationId="{0848AC1C-76C8-40BC-9C27-4B55FC567A1B}"/>
          </ac:spMkLst>
        </pc:spChg>
        <pc:spChg chg="add mod">
          <ac:chgData name="徐志嘉" userId="4f4e22b3-2ff2-4e81-a7cc-1ce68c8c1bc8" providerId="ADAL" clId="{FD3152F0-37D3-4D46-8FBA-CCC6898A1ABD}" dt="2022-03-28T07:42:50.671" v="502" actId="21"/>
          <ac:spMkLst>
            <pc:docMk/>
            <pc:sldMk cId="393956482" sldId="279"/>
            <ac:spMk id="6" creationId="{A16F5467-74DB-41B4-B9F6-FD0C8C1A3ACD}"/>
          </ac:spMkLst>
        </pc:spChg>
        <pc:spChg chg="add mod">
          <ac:chgData name="徐志嘉" userId="4f4e22b3-2ff2-4e81-a7cc-1ce68c8c1bc8" providerId="ADAL" clId="{FD3152F0-37D3-4D46-8FBA-CCC6898A1ABD}" dt="2022-03-28T07:38:42.616" v="437" actId="1037"/>
          <ac:spMkLst>
            <pc:docMk/>
            <pc:sldMk cId="393956482" sldId="279"/>
            <ac:spMk id="10" creationId="{62A04A6F-A7BE-4485-96F3-A2B29F3737AD}"/>
          </ac:spMkLst>
        </pc:spChg>
        <pc:spChg chg="add mod">
          <ac:chgData name="徐志嘉" userId="4f4e22b3-2ff2-4e81-a7cc-1ce68c8c1bc8" providerId="ADAL" clId="{FD3152F0-37D3-4D46-8FBA-CCC6898A1ABD}" dt="2022-03-28T07:39:08.704" v="440" actId="17032"/>
          <ac:spMkLst>
            <pc:docMk/>
            <pc:sldMk cId="393956482" sldId="279"/>
            <ac:spMk id="11" creationId="{256E92DE-39E0-4BC4-8B52-F42088B514B5}"/>
          </ac:spMkLst>
        </pc:spChg>
        <pc:spChg chg="add mod">
          <ac:chgData name="徐志嘉" userId="4f4e22b3-2ff2-4e81-a7cc-1ce68c8c1bc8" providerId="ADAL" clId="{FD3152F0-37D3-4D46-8FBA-CCC6898A1ABD}" dt="2022-03-28T07:39:46.931" v="442" actId="571"/>
          <ac:spMkLst>
            <pc:docMk/>
            <pc:sldMk cId="393956482" sldId="279"/>
            <ac:spMk id="13" creationId="{9EF564CE-56DC-4783-94DE-A2F13092F8D3}"/>
          </ac:spMkLst>
        </pc:spChg>
        <pc:spChg chg="add mod">
          <ac:chgData name="徐志嘉" userId="4f4e22b3-2ff2-4e81-a7cc-1ce68c8c1bc8" providerId="ADAL" clId="{FD3152F0-37D3-4D46-8FBA-CCC6898A1ABD}" dt="2022-03-28T07:39:46.931" v="442" actId="571"/>
          <ac:spMkLst>
            <pc:docMk/>
            <pc:sldMk cId="393956482" sldId="279"/>
            <ac:spMk id="14" creationId="{7403F260-5668-4694-B010-8470881E2905}"/>
          </ac:spMkLst>
        </pc:spChg>
        <pc:spChg chg="add mod">
          <ac:chgData name="徐志嘉" userId="4f4e22b3-2ff2-4e81-a7cc-1ce68c8c1bc8" providerId="ADAL" clId="{FD3152F0-37D3-4D46-8FBA-CCC6898A1ABD}" dt="2022-03-28T07:39:59.225" v="445" actId="20577"/>
          <ac:spMkLst>
            <pc:docMk/>
            <pc:sldMk cId="393956482" sldId="279"/>
            <ac:spMk id="16" creationId="{A49A7C17-AD21-4F1F-B5CA-EB8F23BCB90C}"/>
          </ac:spMkLst>
        </pc:spChg>
        <pc:spChg chg="add mod">
          <ac:chgData name="徐志嘉" userId="4f4e22b3-2ff2-4e81-a7cc-1ce68c8c1bc8" providerId="ADAL" clId="{FD3152F0-37D3-4D46-8FBA-CCC6898A1ABD}" dt="2022-03-28T07:39:56.801" v="443" actId="571"/>
          <ac:spMkLst>
            <pc:docMk/>
            <pc:sldMk cId="393956482" sldId="279"/>
            <ac:spMk id="17" creationId="{A5C0E573-474C-4741-B120-2D1C3F840A4A}"/>
          </ac:spMkLst>
        </pc:spChg>
        <pc:spChg chg="add mod">
          <ac:chgData name="徐志嘉" userId="4f4e22b3-2ff2-4e81-a7cc-1ce68c8c1bc8" providerId="ADAL" clId="{FD3152F0-37D3-4D46-8FBA-CCC6898A1ABD}" dt="2022-03-28T07:43:09.939" v="535" actId="1036"/>
          <ac:spMkLst>
            <pc:docMk/>
            <pc:sldMk cId="393956482" sldId="279"/>
            <ac:spMk id="19" creationId="{13287F15-DAD8-47BA-AD30-F5EF740E2368}"/>
          </ac:spMkLst>
        </pc:spChg>
        <pc:spChg chg="add mod">
          <ac:chgData name="徐志嘉" userId="4f4e22b3-2ff2-4e81-a7cc-1ce68c8c1bc8" providerId="ADAL" clId="{FD3152F0-37D3-4D46-8FBA-CCC6898A1ABD}" dt="2022-03-28T07:45:21.005" v="562" actId="1038"/>
          <ac:spMkLst>
            <pc:docMk/>
            <pc:sldMk cId="393956482" sldId="279"/>
            <ac:spMk id="21" creationId="{BD560E20-9E69-47D5-A9AD-DA569BBDA478}"/>
          </ac:spMkLst>
        </pc:spChg>
        <pc:spChg chg="add mod">
          <ac:chgData name="徐志嘉" userId="4f4e22b3-2ff2-4e81-a7cc-1ce68c8c1bc8" providerId="ADAL" clId="{FD3152F0-37D3-4D46-8FBA-CCC6898A1ABD}" dt="2022-03-28T07:45:21.950" v="564" actId="1038"/>
          <ac:spMkLst>
            <pc:docMk/>
            <pc:sldMk cId="393956482" sldId="279"/>
            <ac:spMk id="24" creationId="{182A9683-ACFF-4103-B7B5-5A98B0E52CE6}"/>
          </ac:spMkLst>
        </pc:spChg>
        <pc:spChg chg="add mod">
          <ac:chgData name="徐志嘉" userId="4f4e22b3-2ff2-4e81-a7cc-1ce68c8c1bc8" providerId="ADAL" clId="{FD3152F0-37D3-4D46-8FBA-CCC6898A1ABD}" dt="2022-03-28T07:46:38.988" v="597" actId="14100"/>
          <ac:spMkLst>
            <pc:docMk/>
            <pc:sldMk cId="393956482" sldId="279"/>
            <ac:spMk id="25" creationId="{0E560CCA-3B0D-40E2-A952-433267249F8F}"/>
          </ac:spMkLst>
        </pc:spChg>
        <pc:spChg chg="add mod">
          <ac:chgData name="徐志嘉" userId="4f4e22b3-2ff2-4e81-a7cc-1ce68c8c1bc8" providerId="ADAL" clId="{FD3152F0-37D3-4D46-8FBA-CCC6898A1ABD}" dt="2022-03-28T07:45:48.150" v="573" actId="571"/>
          <ac:spMkLst>
            <pc:docMk/>
            <pc:sldMk cId="393956482" sldId="279"/>
            <ac:spMk id="27" creationId="{54541B58-2EF4-4429-8809-C41226CB8F60}"/>
          </ac:spMkLst>
        </pc:spChg>
        <pc:spChg chg="add mod">
          <ac:chgData name="徐志嘉" userId="4f4e22b3-2ff2-4e81-a7cc-1ce68c8c1bc8" providerId="ADAL" clId="{FD3152F0-37D3-4D46-8FBA-CCC6898A1ABD}" dt="2022-03-28T07:46:35.806" v="594" actId="14100"/>
          <ac:spMkLst>
            <pc:docMk/>
            <pc:sldMk cId="393956482" sldId="279"/>
            <ac:spMk id="28" creationId="{89980BB3-8732-40C0-B897-00098D17EBB3}"/>
          </ac:spMkLst>
        </pc:spChg>
        <pc:spChg chg="add mod">
          <ac:chgData name="徐志嘉" userId="4f4e22b3-2ff2-4e81-a7cc-1ce68c8c1bc8" providerId="ADAL" clId="{FD3152F0-37D3-4D46-8FBA-CCC6898A1ABD}" dt="2022-03-28T07:46:53.504" v="600" actId="14100"/>
          <ac:spMkLst>
            <pc:docMk/>
            <pc:sldMk cId="393956482" sldId="279"/>
            <ac:spMk id="29" creationId="{EFAA225D-AC68-4A45-B335-36FC9BCC8023}"/>
          </ac:spMkLst>
        </pc:spChg>
        <pc:spChg chg="add mod">
          <ac:chgData name="徐志嘉" userId="4f4e22b3-2ff2-4e81-a7cc-1ce68c8c1bc8" providerId="ADAL" clId="{FD3152F0-37D3-4D46-8FBA-CCC6898A1ABD}" dt="2022-03-28T07:46:55.681" v="601" actId="14100"/>
          <ac:spMkLst>
            <pc:docMk/>
            <pc:sldMk cId="393956482" sldId="279"/>
            <ac:spMk id="30" creationId="{62A516C0-3598-4B11-818D-BA1C67292F38}"/>
          </ac:spMkLst>
        </pc:spChg>
        <pc:graphicFrameChg chg="add mod">
          <ac:chgData name="徐志嘉" userId="4f4e22b3-2ff2-4e81-a7cc-1ce68c8c1bc8" providerId="ADAL" clId="{FD3152F0-37D3-4D46-8FBA-CCC6898A1ABD}" dt="2022-03-28T07:38:42.616" v="437" actId="1037"/>
          <ac:graphicFrameMkLst>
            <pc:docMk/>
            <pc:sldMk cId="393956482" sldId="279"/>
            <ac:graphicFrameMk id="8" creationId="{BC50D6F5-9F1A-40AC-9E19-48B999BE8AEB}"/>
          </ac:graphicFrameMkLst>
        </pc:graphicFrameChg>
        <pc:graphicFrameChg chg="add mod">
          <ac:chgData name="徐志嘉" userId="4f4e22b3-2ff2-4e81-a7cc-1ce68c8c1bc8" providerId="ADAL" clId="{FD3152F0-37D3-4D46-8FBA-CCC6898A1ABD}" dt="2022-03-28T07:38:42.616" v="437" actId="1037"/>
          <ac:graphicFrameMkLst>
            <pc:docMk/>
            <pc:sldMk cId="393956482" sldId="279"/>
            <ac:graphicFrameMk id="9" creationId="{427753AD-1555-42AA-9FE6-C6FB0746F015}"/>
          </ac:graphicFrameMkLst>
        </pc:graphicFrameChg>
        <pc:graphicFrameChg chg="add mod">
          <ac:chgData name="徐志嘉" userId="4f4e22b3-2ff2-4e81-a7cc-1ce68c8c1bc8" providerId="ADAL" clId="{FD3152F0-37D3-4D46-8FBA-CCC6898A1ABD}" dt="2022-03-28T07:39:46.931" v="442" actId="571"/>
          <ac:graphicFrameMkLst>
            <pc:docMk/>
            <pc:sldMk cId="393956482" sldId="279"/>
            <ac:graphicFrameMk id="12" creationId="{6EB1EC79-974D-46D3-B01D-594014CF49DF}"/>
          </ac:graphicFrameMkLst>
        </pc:graphicFrameChg>
        <pc:graphicFrameChg chg="add mod">
          <ac:chgData name="徐志嘉" userId="4f4e22b3-2ff2-4e81-a7cc-1ce68c8c1bc8" providerId="ADAL" clId="{FD3152F0-37D3-4D46-8FBA-CCC6898A1ABD}" dt="2022-03-28T07:39:56.801" v="443" actId="571"/>
          <ac:graphicFrameMkLst>
            <pc:docMk/>
            <pc:sldMk cId="393956482" sldId="279"/>
            <ac:graphicFrameMk id="15" creationId="{F1CF2059-3684-4908-B4DA-69A78229C70B}"/>
          </ac:graphicFrameMkLst>
        </pc:graphicFrameChg>
        <pc:graphicFrameChg chg="add mod">
          <ac:chgData name="徐志嘉" userId="4f4e22b3-2ff2-4e81-a7cc-1ce68c8c1bc8" providerId="ADAL" clId="{FD3152F0-37D3-4D46-8FBA-CCC6898A1ABD}" dt="2022-03-28T07:40:24.183" v="453"/>
          <ac:graphicFrameMkLst>
            <pc:docMk/>
            <pc:sldMk cId="393956482" sldId="279"/>
            <ac:graphicFrameMk id="18" creationId="{95C28DBA-4E6C-47F6-8DB5-DF445DEBE4B5}"/>
          </ac:graphicFrameMkLst>
        </pc:graphicFrameChg>
        <pc:picChg chg="del mod ord modCrop">
          <ac:chgData name="徐志嘉" userId="4f4e22b3-2ff2-4e81-a7cc-1ce68c8c1bc8" providerId="ADAL" clId="{FD3152F0-37D3-4D46-8FBA-CCC6898A1ABD}" dt="2022-03-28T07:31:52.006" v="287" actId="21"/>
          <ac:picMkLst>
            <pc:docMk/>
            <pc:sldMk cId="393956482" sldId="279"/>
            <ac:picMk id="4" creationId="{2F076181-3430-4B02-BB1D-09616FA351AB}"/>
          </ac:picMkLst>
        </pc:picChg>
        <pc:picChg chg="add mod modCrop">
          <ac:chgData name="徐志嘉" userId="4f4e22b3-2ff2-4e81-a7cc-1ce68c8c1bc8" providerId="ADAL" clId="{FD3152F0-37D3-4D46-8FBA-CCC6898A1ABD}" dt="2022-03-28T07:43:04.998" v="519" actId="1035"/>
          <ac:picMkLst>
            <pc:docMk/>
            <pc:sldMk cId="393956482" sldId="279"/>
            <ac:picMk id="7" creationId="{D3792582-864A-4BF1-B2EA-1C8F8427D8B6}"/>
          </ac:picMkLst>
        </pc:picChg>
        <pc:picChg chg="add mod modCrop">
          <ac:chgData name="徐志嘉" userId="4f4e22b3-2ff2-4e81-a7cc-1ce68c8c1bc8" providerId="ADAL" clId="{FD3152F0-37D3-4D46-8FBA-CCC6898A1ABD}" dt="2022-03-28T07:45:29.261" v="568" actId="1037"/>
          <ac:picMkLst>
            <pc:docMk/>
            <pc:sldMk cId="393956482" sldId="279"/>
            <ac:picMk id="22" creationId="{7E6C613C-8AD2-4F8C-A4AD-0A6C4529E699}"/>
          </ac:picMkLst>
        </pc:picChg>
        <pc:picChg chg="add mod modCrop">
          <ac:chgData name="徐志嘉" userId="4f4e22b3-2ff2-4e81-a7cc-1ce68c8c1bc8" providerId="ADAL" clId="{FD3152F0-37D3-4D46-8FBA-CCC6898A1ABD}" dt="2022-03-28T07:45:17.226" v="560" actId="1038"/>
          <ac:picMkLst>
            <pc:docMk/>
            <pc:sldMk cId="393956482" sldId="279"/>
            <ac:picMk id="23" creationId="{6F713310-7F25-4262-8718-652AE3F58B59}"/>
          </ac:picMkLst>
        </pc:picChg>
        <pc:picChg chg="add mod">
          <ac:chgData name="徐志嘉" userId="4f4e22b3-2ff2-4e81-a7cc-1ce68c8c1bc8" providerId="ADAL" clId="{FD3152F0-37D3-4D46-8FBA-CCC6898A1ABD}" dt="2022-03-28T07:45:48.150" v="573" actId="571"/>
          <ac:picMkLst>
            <pc:docMk/>
            <pc:sldMk cId="393956482" sldId="279"/>
            <ac:picMk id="26" creationId="{7F9CCE54-216D-4B1D-85BF-79F041208F16}"/>
          </ac:picMkLst>
        </pc:picChg>
      </pc:sldChg>
      <pc:sldChg chg="addSp delSp modSp add mod">
        <pc:chgData name="徐志嘉" userId="4f4e22b3-2ff2-4e81-a7cc-1ce68c8c1bc8" providerId="ADAL" clId="{FD3152F0-37D3-4D46-8FBA-CCC6898A1ABD}" dt="2022-03-28T07:56:21.580" v="825" actId="1035"/>
        <pc:sldMkLst>
          <pc:docMk/>
          <pc:sldMk cId="1587605378" sldId="280"/>
        </pc:sldMkLst>
        <pc:spChg chg="mod">
          <ac:chgData name="徐志嘉" userId="4f4e22b3-2ff2-4e81-a7cc-1ce68c8c1bc8" providerId="ADAL" clId="{FD3152F0-37D3-4D46-8FBA-CCC6898A1ABD}" dt="2022-03-28T07:54:58.753" v="793" actId="1076"/>
          <ac:spMkLst>
            <pc:docMk/>
            <pc:sldMk cId="1587605378" sldId="280"/>
            <ac:spMk id="6" creationId="{A16F5467-74DB-41B4-B9F6-FD0C8C1A3ACD}"/>
          </ac:spMkLst>
        </pc:spChg>
        <pc:spChg chg="del">
          <ac:chgData name="徐志嘉" userId="4f4e22b3-2ff2-4e81-a7cc-1ce68c8c1bc8" providerId="ADAL" clId="{FD3152F0-37D3-4D46-8FBA-CCC6898A1ABD}" dt="2022-03-28T07:50:05.747" v="677" actId="478"/>
          <ac:spMkLst>
            <pc:docMk/>
            <pc:sldMk cId="1587605378" sldId="280"/>
            <ac:spMk id="10" creationId="{62A04A6F-A7BE-4485-96F3-A2B29F3737AD}"/>
          </ac:spMkLst>
        </pc:spChg>
        <pc:spChg chg="del">
          <ac:chgData name="徐志嘉" userId="4f4e22b3-2ff2-4e81-a7cc-1ce68c8c1bc8" providerId="ADAL" clId="{FD3152F0-37D3-4D46-8FBA-CCC6898A1ABD}" dt="2022-03-28T07:50:05.747" v="677" actId="478"/>
          <ac:spMkLst>
            <pc:docMk/>
            <pc:sldMk cId="1587605378" sldId="280"/>
            <ac:spMk id="11" creationId="{256E92DE-39E0-4BC4-8B52-F42088B514B5}"/>
          </ac:spMkLst>
        </pc:spChg>
        <pc:spChg chg="del">
          <ac:chgData name="徐志嘉" userId="4f4e22b3-2ff2-4e81-a7cc-1ce68c8c1bc8" providerId="ADAL" clId="{FD3152F0-37D3-4D46-8FBA-CCC6898A1ABD}" dt="2022-03-28T07:50:05.747" v="677" actId="478"/>
          <ac:spMkLst>
            <pc:docMk/>
            <pc:sldMk cId="1587605378" sldId="280"/>
            <ac:spMk id="16" creationId="{A49A7C17-AD21-4F1F-B5CA-EB8F23BCB90C}"/>
          </ac:spMkLst>
        </pc:spChg>
        <pc:spChg chg="del">
          <ac:chgData name="徐志嘉" userId="4f4e22b3-2ff2-4e81-a7cc-1ce68c8c1bc8" providerId="ADAL" clId="{FD3152F0-37D3-4D46-8FBA-CCC6898A1ABD}" dt="2022-03-28T07:50:05.747" v="677" actId="478"/>
          <ac:spMkLst>
            <pc:docMk/>
            <pc:sldMk cId="1587605378" sldId="280"/>
            <ac:spMk id="17" creationId="{A5C0E573-474C-4741-B120-2D1C3F840A4A}"/>
          </ac:spMkLst>
        </pc:spChg>
        <pc:spChg chg="mod">
          <ac:chgData name="徐志嘉" userId="4f4e22b3-2ff2-4e81-a7cc-1ce68c8c1bc8" providerId="ADAL" clId="{FD3152F0-37D3-4D46-8FBA-CCC6898A1ABD}" dt="2022-03-28T07:47:29.491" v="612" actId="14100"/>
          <ac:spMkLst>
            <pc:docMk/>
            <pc:sldMk cId="1587605378" sldId="280"/>
            <ac:spMk id="19" creationId="{13287F15-DAD8-47BA-AD30-F5EF740E2368}"/>
          </ac:spMkLst>
        </pc:spChg>
        <pc:spChg chg="del mod">
          <ac:chgData name="徐志嘉" userId="4f4e22b3-2ff2-4e81-a7cc-1ce68c8c1bc8" providerId="ADAL" clId="{FD3152F0-37D3-4D46-8FBA-CCC6898A1ABD}" dt="2022-03-28T07:47:36.888" v="617" actId="478"/>
          <ac:spMkLst>
            <pc:docMk/>
            <pc:sldMk cId="1587605378" sldId="280"/>
            <ac:spMk id="21" creationId="{BD560E20-9E69-47D5-A9AD-DA569BBDA478}"/>
          </ac:spMkLst>
        </pc:spChg>
        <pc:spChg chg="del">
          <ac:chgData name="徐志嘉" userId="4f4e22b3-2ff2-4e81-a7cc-1ce68c8c1bc8" providerId="ADAL" clId="{FD3152F0-37D3-4D46-8FBA-CCC6898A1ABD}" dt="2022-03-28T07:47:35.297" v="615" actId="478"/>
          <ac:spMkLst>
            <pc:docMk/>
            <pc:sldMk cId="1587605378" sldId="280"/>
            <ac:spMk id="24" creationId="{182A9683-ACFF-4103-B7B5-5A98B0E52CE6}"/>
          </ac:spMkLst>
        </pc:spChg>
        <pc:spChg chg="del">
          <ac:chgData name="徐志嘉" userId="4f4e22b3-2ff2-4e81-a7cc-1ce68c8c1bc8" providerId="ADAL" clId="{FD3152F0-37D3-4D46-8FBA-CCC6898A1ABD}" dt="2022-03-28T07:47:33.824" v="614" actId="478"/>
          <ac:spMkLst>
            <pc:docMk/>
            <pc:sldMk cId="1587605378" sldId="280"/>
            <ac:spMk id="25" creationId="{0E560CCA-3B0D-40E2-A952-433267249F8F}"/>
          </ac:spMkLst>
        </pc:spChg>
        <pc:spChg chg="add del mod">
          <ac:chgData name="徐志嘉" userId="4f4e22b3-2ff2-4e81-a7cc-1ce68c8c1bc8" providerId="ADAL" clId="{FD3152F0-37D3-4D46-8FBA-CCC6898A1ABD}" dt="2022-03-28T07:55:29.009" v="807" actId="478"/>
          <ac:spMkLst>
            <pc:docMk/>
            <pc:sldMk cId="1587605378" sldId="280"/>
            <ac:spMk id="27" creationId="{98EE1A5E-209A-4428-85A3-99BE6A0B5D9A}"/>
          </ac:spMkLst>
        </pc:spChg>
        <pc:spChg chg="del">
          <ac:chgData name="徐志嘉" userId="4f4e22b3-2ff2-4e81-a7cc-1ce68c8c1bc8" providerId="ADAL" clId="{FD3152F0-37D3-4D46-8FBA-CCC6898A1ABD}" dt="2022-03-28T07:47:35.297" v="615" actId="478"/>
          <ac:spMkLst>
            <pc:docMk/>
            <pc:sldMk cId="1587605378" sldId="280"/>
            <ac:spMk id="28" creationId="{89980BB3-8732-40C0-B897-00098D17EBB3}"/>
          </ac:spMkLst>
        </pc:spChg>
        <pc:spChg chg="del">
          <ac:chgData name="徐志嘉" userId="4f4e22b3-2ff2-4e81-a7cc-1ce68c8c1bc8" providerId="ADAL" clId="{FD3152F0-37D3-4D46-8FBA-CCC6898A1ABD}" dt="2022-03-28T07:47:38.510" v="619" actId="478"/>
          <ac:spMkLst>
            <pc:docMk/>
            <pc:sldMk cId="1587605378" sldId="280"/>
            <ac:spMk id="29" creationId="{EFAA225D-AC68-4A45-B335-36FC9BCC8023}"/>
          </ac:spMkLst>
        </pc:spChg>
        <pc:spChg chg="del">
          <ac:chgData name="徐志嘉" userId="4f4e22b3-2ff2-4e81-a7cc-1ce68c8c1bc8" providerId="ADAL" clId="{FD3152F0-37D3-4D46-8FBA-CCC6898A1ABD}" dt="2022-03-28T07:47:39.481" v="620" actId="478"/>
          <ac:spMkLst>
            <pc:docMk/>
            <pc:sldMk cId="1587605378" sldId="280"/>
            <ac:spMk id="30" creationId="{62A516C0-3598-4B11-818D-BA1C67292F38}"/>
          </ac:spMkLst>
        </pc:spChg>
        <pc:spChg chg="add mod">
          <ac:chgData name="徐志嘉" userId="4f4e22b3-2ff2-4e81-a7cc-1ce68c8c1bc8" providerId="ADAL" clId="{FD3152F0-37D3-4D46-8FBA-CCC6898A1ABD}" dt="2022-03-28T07:55:36.153" v="809" actId="14100"/>
          <ac:spMkLst>
            <pc:docMk/>
            <pc:sldMk cId="1587605378" sldId="280"/>
            <ac:spMk id="33" creationId="{2C70701F-B6C2-4EEB-8838-921C4FEB4EB0}"/>
          </ac:spMkLst>
        </pc:spChg>
        <pc:spChg chg="add del mod">
          <ac:chgData name="徐志嘉" userId="4f4e22b3-2ff2-4e81-a7cc-1ce68c8c1bc8" providerId="ADAL" clId="{FD3152F0-37D3-4D46-8FBA-CCC6898A1ABD}" dt="2022-03-28T07:54:49.443" v="788" actId="478"/>
          <ac:spMkLst>
            <pc:docMk/>
            <pc:sldMk cId="1587605378" sldId="280"/>
            <ac:spMk id="34" creationId="{4532333A-CDB8-48E8-83A5-D8693F3E8947}"/>
          </ac:spMkLst>
        </pc:spChg>
        <pc:spChg chg="add mod">
          <ac:chgData name="徐志嘉" userId="4f4e22b3-2ff2-4e81-a7cc-1ce68c8c1bc8" providerId="ADAL" clId="{FD3152F0-37D3-4D46-8FBA-CCC6898A1ABD}" dt="2022-03-28T07:55:07.730" v="801" actId="1038"/>
          <ac:spMkLst>
            <pc:docMk/>
            <pc:sldMk cId="1587605378" sldId="280"/>
            <ac:spMk id="35" creationId="{0E080E09-EAA0-421A-AEE4-2FAD2975C789}"/>
          </ac:spMkLst>
        </pc:spChg>
        <pc:spChg chg="add del mod">
          <ac:chgData name="徐志嘉" userId="4f4e22b3-2ff2-4e81-a7cc-1ce68c8c1bc8" providerId="ADAL" clId="{FD3152F0-37D3-4D46-8FBA-CCC6898A1ABD}" dt="2022-03-28T07:55:24.653" v="805" actId="478"/>
          <ac:spMkLst>
            <pc:docMk/>
            <pc:sldMk cId="1587605378" sldId="280"/>
            <ac:spMk id="36" creationId="{967A3AAA-1342-4E14-8BD6-E92A1AC83CF2}"/>
          </ac:spMkLst>
        </pc:spChg>
        <pc:spChg chg="add del mod">
          <ac:chgData name="徐志嘉" userId="4f4e22b3-2ff2-4e81-a7cc-1ce68c8c1bc8" providerId="ADAL" clId="{FD3152F0-37D3-4D46-8FBA-CCC6898A1ABD}" dt="2022-03-28T07:55:25.462" v="806" actId="478"/>
          <ac:spMkLst>
            <pc:docMk/>
            <pc:sldMk cId="1587605378" sldId="280"/>
            <ac:spMk id="37" creationId="{DD4EB700-B5F2-4EC3-A8A6-7F41294AB434}"/>
          </ac:spMkLst>
        </pc:spChg>
        <pc:spChg chg="add mod">
          <ac:chgData name="徐志嘉" userId="4f4e22b3-2ff2-4e81-a7cc-1ce68c8c1bc8" providerId="ADAL" clId="{FD3152F0-37D3-4D46-8FBA-CCC6898A1ABD}" dt="2022-03-28T07:56:21.580" v="825" actId="1035"/>
          <ac:spMkLst>
            <pc:docMk/>
            <pc:sldMk cId="1587605378" sldId="280"/>
            <ac:spMk id="39" creationId="{014C0312-14F7-4C56-9691-C6D6FE040552}"/>
          </ac:spMkLst>
        </pc:spChg>
        <pc:graphicFrameChg chg="del">
          <ac:chgData name="徐志嘉" userId="4f4e22b3-2ff2-4e81-a7cc-1ce68c8c1bc8" providerId="ADAL" clId="{FD3152F0-37D3-4D46-8FBA-CCC6898A1ABD}" dt="2022-03-28T07:50:05.747" v="677" actId="478"/>
          <ac:graphicFrameMkLst>
            <pc:docMk/>
            <pc:sldMk cId="1587605378" sldId="280"/>
            <ac:graphicFrameMk id="8" creationId="{BC50D6F5-9F1A-40AC-9E19-48B999BE8AEB}"/>
          </ac:graphicFrameMkLst>
        </pc:graphicFrameChg>
        <pc:graphicFrameChg chg="del">
          <ac:chgData name="徐志嘉" userId="4f4e22b3-2ff2-4e81-a7cc-1ce68c8c1bc8" providerId="ADAL" clId="{FD3152F0-37D3-4D46-8FBA-CCC6898A1ABD}" dt="2022-03-28T07:50:05.747" v="677" actId="478"/>
          <ac:graphicFrameMkLst>
            <pc:docMk/>
            <pc:sldMk cId="1587605378" sldId="280"/>
            <ac:graphicFrameMk id="9" creationId="{427753AD-1555-42AA-9FE6-C6FB0746F015}"/>
          </ac:graphicFrameMkLst>
        </pc:graphicFrameChg>
        <pc:graphicFrameChg chg="del">
          <ac:chgData name="徐志嘉" userId="4f4e22b3-2ff2-4e81-a7cc-1ce68c8c1bc8" providerId="ADAL" clId="{FD3152F0-37D3-4D46-8FBA-CCC6898A1ABD}" dt="2022-03-28T07:50:05.747" v="677" actId="478"/>
          <ac:graphicFrameMkLst>
            <pc:docMk/>
            <pc:sldMk cId="1587605378" sldId="280"/>
            <ac:graphicFrameMk id="15" creationId="{F1CF2059-3684-4908-B4DA-69A78229C70B}"/>
          </ac:graphicFrameMkLst>
        </pc:graphicFrameChg>
        <pc:graphicFrameChg chg="del">
          <ac:chgData name="徐志嘉" userId="4f4e22b3-2ff2-4e81-a7cc-1ce68c8c1bc8" providerId="ADAL" clId="{FD3152F0-37D3-4D46-8FBA-CCC6898A1ABD}" dt="2022-03-28T07:50:05.747" v="677" actId="478"/>
          <ac:graphicFrameMkLst>
            <pc:docMk/>
            <pc:sldMk cId="1587605378" sldId="280"/>
            <ac:graphicFrameMk id="18" creationId="{95C28DBA-4E6C-47F6-8DB5-DF445DEBE4B5}"/>
          </ac:graphicFrameMkLst>
        </pc:graphicFrameChg>
        <pc:picChg chg="del">
          <ac:chgData name="徐志嘉" userId="4f4e22b3-2ff2-4e81-a7cc-1ce68c8c1bc8" providerId="ADAL" clId="{FD3152F0-37D3-4D46-8FBA-CCC6898A1ABD}" dt="2022-03-28T07:47:37.604" v="618" actId="478"/>
          <ac:picMkLst>
            <pc:docMk/>
            <pc:sldMk cId="1587605378" sldId="280"/>
            <ac:picMk id="22" creationId="{7E6C613C-8AD2-4F8C-A4AD-0A6C4529E699}"/>
          </ac:picMkLst>
        </pc:picChg>
        <pc:picChg chg="del">
          <ac:chgData name="徐志嘉" userId="4f4e22b3-2ff2-4e81-a7cc-1ce68c8c1bc8" providerId="ADAL" clId="{FD3152F0-37D3-4D46-8FBA-CCC6898A1ABD}" dt="2022-03-28T07:47:32.465" v="613" actId="478"/>
          <ac:picMkLst>
            <pc:docMk/>
            <pc:sldMk cId="1587605378" sldId="280"/>
            <ac:picMk id="23" creationId="{6F713310-7F25-4262-8718-652AE3F58B59}"/>
          </ac:picMkLst>
        </pc:picChg>
        <pc:picChg chg="add mod modCrop">
          <ac:chgData name="徐志嘉" userId="4f4e22b3-2ff2-4e81-a7cc-1ce68c8c1bc8" providerId="ADAL" clId="{FD3152F0-37D3-4D46-8FBA-CCC6898A1ABD}" dt="2022-03-28T07:56:13.929" v="821" actId="1076"/>
          <ac:picMkLst>
            <pc:docMk/>
            <pc:sldMk cId="1587605378" sldId="280"/>
            <ac:picMk id="26" creationId="{9A0A5634-6EDF-48DB-81E5-FFCD4F58967A}"/>
          </ac:picMkLst>
        </pc:picChg>
        <pc:picChg chg="add del mod">
          <ac:chgData name="徐志嘉" userId="4f4e22b3-2ff2-4e81-a7cc-1ce68c8c1bc8" providerId="ADAL" clId="{FD3152F0-37D3-4D46-8FBA-CCC6898A1ABD}" dt="2022-03-28T07:55:23.885" v="804" actId="478"/>
          <ac:picMkLst>
            <pc:docMk/>
            <pc:sldMk cId="1587605378" sldId="280"/>
            <ac:picMk id="31" creationId="{734EEF3A-4737-4988-B265-8281F60F21A2}"/>
          </ac:picMkLst>
        </pc:picChg>
        <pc:picChg chg="add del mod">
          <ac:chgData name="徐志嘉" userId="4f4e22b3-2ff2-4e81-a7cc-1ce68c8c1bc8" providerId="ADAL" clId="{FD3152F0-37D3-4D46-8FBA-CCC6898A1ABD}" dt="2022-03-28T07:54:47.340" v="787" actId="478"/>
          <ac:picMkLst>
            <pc:docMk/>
            <pc:sldMk cId="1587605378" sldId="280"/>
            <ac:picMk id="32" creationId="{969804C9-9501-48E2-9D63-6E54D05381BB}"/>
          </ac:picMkLst>
        </pc:picChg>
        <pc:picChg chg="add mod modCrop">
          <ac:chgData name="徐志嘉" userId="4f4e22b3-2ff2-4e81-a7cc-1ce68c8c1bc8" providerId="ADAL" clId="{FD3152F0-37D3-4D46-8FBA-CCC6898A1ABD}" dt="2022-03-28T07:56:03.511" v="816" actId="1076"/>
          <ac:picMkLst>
            <pc:docMk/>
            <pc:sldMk cId="1587605378" sldId="280"/>
            <ac:picMk id="38" creationId="{7E6C613C-8AD2-4F8C-A4AD-0A6C4529E699}"/>
          </ac:picMkLst>
        </pc:picChg>
      </pc:sldChg>
      <pc:sldChg chg="addSp delSp modSp add del mod">
        <pc:chgData name="徐志嘉" userId="4f4e22b3-2ff2-4e81-a7cc-1ce68c8c1bc8" providerId="ADAL" clId="{FD3152F0-37D3-4D46-8FBA-CCC6898A1ABD}" dt="2022-03-28T08:03:37.444" v="1004" actId="47"/>
        <pc:sldMkLst>
          <pc:docMk/>
          <pc:sldMk cId="367866183" sldId="281"/>
        </pc:sldMkLst>
        <pc:spChg chg="add del mod">
          <ac:chgData name="徐志嘉" userId="4f4e22b3-2ff2-4e81-a7cc-1ce68c8c1bc8" providerId="ADAL" clId="{FD3152F0-37D3-4D46-8FBA-CCC6898A1ABD}" dt="2022-03-28T07:52:03.367" v="680"/>
          <ac:spMkLst>
            <pc:docMk/>
            <pc:sldMk cId="367866183" sldId="281"/>
            <ac:spMk id="4" creationId="{CBFED703-8826-4447-8C67-1CEBEDCE9C70}"/>
          </ac:spMkLst>
        </pc:spChg>
        <pc:spChg chg="mod">
          <ac:chgData name="徐志嘉" userId="4f4e22b3-2ff2-4e81-a7cc-1ce68c8c1bc8" providerId="ADAL" clId="{FD3152F0-37D3-4D46-8FBA-CCC6898A1ABD}" dt="2022-03-28T08:00:18.408" v="927" actId="207"/>
          <ac:spMkLst>
            <pc:docMk/>
            <pc:sldMk cId="367866183" sldId="281"/>
            <ac:spMk id="6" creationId="{A16F5467-74DB-41B4-B9F6-FD0C8C1A3ACD}"/>
          </ac:spMkLst>
        </pc:spChg>
        <pc:spChg chg="add mod">
          <ac:chgData name="徐志嘉" userId="4f4e22b3-2ff2-4e81-a7cc-1ce68c8c1bc8" providerId="ADAL" clId="{FD3152F0-37D3-4D46-8FBA-CCC6898A1ABD}" dt="2022-03-28T07:59:18.029" v="849" actId="1035"/>
          <ac:spMkLst>
            <pc:docMk/>
            <pc:sldMk cId="367866183" sldId="281"/>
            <ac:spMk id="10" creationId="{D532AF4F-A4AB-49B3-95A6-670AE33C6615}"/>
          </ac:spMkLst>
        </pc:spChg>
        <pc:spChg chg="mod">
          <ac:chgData name="徐志嘉" userId="4f4e22b3-2ff2-4e81-a7cc-1ce68c8c1bc8" providerId="ADAL" clId="{FD3152F0-37D3-4D46-8FBA-CCC6898A1ABD}" dt="2022-03-28T07:59:01.588" v="842" actId="1035"/>
          <ac:spMkLst>
            <pc:docMk/>
            <pc:sldMk cId="367866183" sldId="281"/>
            <ac:spMk id="19" creationId="{13287F15-DAD8-47BA-AD30-F5EF740E2368}"/>
          </ac:spMkLst>
        </pc:spChg>
        <pc:picChg chg="add del mod">
          <ac:chgData name="徐志嘉" userId="4f4e22b3-2ff2-4e81-a7cc-1ce68c8c1bc8" providerId="ADAL" clId="{FD3152F0-37D3-4D46-8FBA-CCC6898A1ABD}" dt="2022-03-28T07:58:26.782" v="834" actId="478"/>
          <ac:picMkLst>
            <pc:docMk/>
            <pc:sldMk cId="367866183" sldId="281"/>
            <ac:picMk id="5" creationId="{71140F72-CCF4-4ACA-A944-5C652351A565}"/>
          </ac:picMkLst>
        </pc:picChg>
        <pc:picChg chg="del">
          <ac:chgData name="徐志嘉" userId="4f4e22b3-2ff2-4e81-a7cc-1ce68c8c1bc8" providerId="ADAL" clId="{FD3152F0-37D3-4D46-8FBA-CCC6898A1ABD}" dt="2022-03-28T07:52:01.774" v="679" actId="478"/>
          <ac:picMkLst>
            <pc:docMk/>
            <pc:sldMk cId="367866183" sldId="281"/>
            <ac:picMk id="7" creationId="{D3792582-864A-4BF1-B2EA-1C8F8427D8B6}"/>
          </ac:picMkLst>
        </pc:picChg>
        <pc:picChg chg="add mod ord">
          <ac:chgData name="徐志嘉" userId="4f4e22b3-2ff2-4e81-a7cc-1ce68c8c1bc8" providerId="ADAL" clId="{FD3152F0-37D3-4D46-8FBA-CCC6898A1ABD}" dt="2022-03-28T07:59:07.780" v="845" actId="1076"/>
          <ac:picMkLst>
            <pc:docMk/>
            <pc:sldMk cId="367866183" sldId="281"/>
            <ac:picMk id="8" creationId="{0BEEFB41-9A76-4BAA-B167-40CE14A635D4}"/>
          </ac:picMkLst>
        </pc:picChg>
        <pc:picChg chg="add del mod">
          <ac:chgData name="徐志嘉" userId="4f4e22b3-2ff2-4e81-a7cc-1ce68c8c1bc8" providerId="ADAL" clId="{FD3152F0-37D3-4D46-8FBA-CCC6898A1ABD}" dt="2022-03-28T08:02:00.373" v="931" actId="478"/>
          <ac:picMkLst>
            <pc:docMk/>
            <pc:sldMk cId="367866183" sldId="281"/>
            <ac:picMk id="11" creationId="{08078CB0-5A37-47D6-8E44-7995A4BA974B}"/>
          </ac:picMkLst>
        </pc:picChg>
        <pc:picChg chg="add mod">
          <ac:chgData name="徐志嘉" userId="4f4e22b3-2ff2-4e81-a7cc-1ce68c8c1bc8" providerId="ADAL" clId="{FD3152F0-37D3-4D46-8FBA-CCC6898A1ABD}" dt="2022-03-28T08:02:03.793" v="962" actId="1036"/>
          <ac:picMkLst>
            <pc:docMk/>
            <pc:sldMk cId="367866183" sldId="281"/>
            <ac:picMk id="13" creationId="{E63E4E63-AC58-4E72-AC2A-08460A3D5CD2}"/>
          </ac:picMkLst>
        </pc:picChg>
      </pc:sldChg>
      <pc:sldChg chg="add del">
        <pc:chgData name="徐志嘉" userId="4f4e22b3-2ff2-4e81-a7cc-1ce68c8c1bc8" providerId="ADAL" clId="{FD3152F0-37D3-4D46-8FBA-CCC6898A1ABD}" dt="2022-03-28T08:02:13.245" v="964" actId="47"/>
        <pc:sldMkLst>
          <pc:docMk/>
          <pc:sldMk cId="2130733744" sldId="282"/>
        </pc:sldMkLst>
      </pc:sldChg>
      <pc:sldChg chg="addSp delSp modSp add mod">
        <pc:chgData name="徐志嘉" userId="4f4e22b3-2ff2-4e81-a7cc-1ce68c8c1bc8" providerId="ADAL" clId="{FD3152F0-37D3-4D46-8FBA-CCC6898A1ABD}" dt="2022-03-28T08:13:59.334" v="1155" actId="1076"/>
        <pc:sldMkLst>
          <pc:docMk/>
          <pc:sldMk cId="71714803" sldId="283"/>
        </pc:sldMkLst>
        <pc:spChg chg="mod">
          <ac:chgData name="徐志嘉" userId="4f4e22b3-2ff2-4e81-a7cc-1ce68c8c1bc8" providerId="ADAL" clId="{FD3152F0-37D3-4D46-8FBA-CCC6898A1ABD}" dt="2022-03-28T08:12:03.574" v="1152" actId="20577"/>
          <ac:spMkLst>
            <pc:docMk/>
            <pc:sldMk cId="71714803" sldId="283"/>
            <ac:spMk id="6" creationId="{A16F5467-74DB-41B4-B9F6-FD0C8C1A3ACD}"/>
          </ac:spMkLst>
        </pc:spChg>
        <pc:spChg chg="del">
          <ac:chgData name="徐志嘉" userId="4f4e22b3-2ff2-4e81-a7cc-1ce68c8c1bc8" providerId="ADAL" clId="{FD3152F0-37D3-4D46-8FBA-CCC6898A1ABD}" dt="2022-03-28T08:07:36.542" v="1083" actId="478"/>
          <ac:spMkLst>
            <pc:docMk/>
            <pc:sldMk cId="71714803" sldId="283"/>
            <ac:spMk id="10" creationId="{D532AF4F-A4AB-49B3-95A6-670AE33C6615}"/>
          </ac:spMkLst>
        </pc:spChg>
        <pc:spChg chg="mod">
          <ac:chgData name="徐志嘉" userId="4f4e22b3-2ff2-4e81-a7cc-1ce68c8c1bc8" providerId="ADAL" clId="{FD3152F0-37D3-4D46-8FBA-CCC6898A1ABD}" dt="2022-03-28T08:07:34.090" v="1082" actId="14100"/>
          <ac:spMkLst>
            <pc:docMk/>
            <pc:sldMk cId="71714803" sldId="283"/>
            <ac:spMk id="19" creationId="{13287F15-DAD8-47BA-AD30-F5EF740E2368}"/>
          </ac:spMkLst>
        </pc:spChg>
        <pc:picChg chg="add del mod">
          <ac:chgData name="徐志嘉" userId="4f4e22b3-2ff2-4e81-a7cc-1ce68c8c1bc8" providerId="ADAL" clId="{FD3152F0-37D3-4D46-8FBA-CCC6898A1ABD}" dt="2022-03-28T08:07:21.950" v="1065" actId="478"/>
          <ac:picMkLst>
            <pc:docMk/>
            <pc:sldMk cId="71714803" sldId="283"/>
            <ac:picMk id="4" creationId="{3DC7DB89-42F9-4810-B423-3EB7D4AA7660}"/>
          </ac:picMkLst>
        </pc:picChg>
        <pc:picChg chg="add mod">
          <ac:chgData name="徐志嘉" userId="4f4e22b3-2ff2-4e81-a7cc-1ce68c8c1bc8" providerId="ADAL" clId="{FD3152F0-37D3-4D46-8FBA-CCC6898A1ABD}" dt="2022-03-28T08:13:59.334" v="1155" actId="1076"/>
          <ac:picMkLst>
            <pc:docMk/>
            <pc:sldMk cId="71714803" sldId="283"/>
            <ac:picMk id="7" creationId="{22A2CDFE-B37A-42D8-9FB5-09A2A903C3C0}"/>
          </ac:picMkLst>
        </pc:picChg>
        <pc:picChg chg="del">
          <ac:chgData name="徐志嘉" userId="4f4e22b3-2ff2-4e81-a7cc-1ce68c8c1bc8" providerId="ADAL" clId="{FD3152F0-37D3-4D46-8FBA-CCC6898A1ABD}" dt="2022-03-28T08:03:22.071" v="966" actId="478"/>
          <ac:picMkLst>
            <pc:docMk/>
            <pc:sldMk cId="71714803" sldId="283"/>
            <ac:picMk id="13" creationId="{E63E4E63-AC58-4E72-AC2A-08460A3D5CD2}"/>
          </ac:picMkLst>
        </pc:picChg>
      </pc:sldChg>
      <pc:sldChg chg="modSp add mod">
        <pc:chgData name="徐志嘉" userId="4f4e22b3-2ff2-4e81-a7cc-1ce68c8c1bc8" providerId="ADAL" clId="{FD3152F0-37D3-4D46-8FBA-CCC6898A1ABD}" dt="2022-03-28T08:06:19.142" v="1063" actId="207"/>
        <pc:sldMkLst>
          <pc:docMk/>
          <pc:sldMk cId="1039713781" sldId="284"/>
        </pc:sldMkLst>
        <pc:spChg chg="mod">
          <ac:chgData name="徐志嘉" userId="4f4e22b3-2ff2-4e81-a7cc-1ce68c8c1bc8" providerId="ADAL" clId="{FD3152F0-37D3-4D46-8FBA-CCC6898A1ABD}" dt="2022-03-28T08:06:19.142" v="1063" actId="207"/>
          <ac:spMkLst>
            <pc:docMk/>
            <pc:sldMk cId="1039713781" sldId="284"/>
            <ac:spMk id="6" creationId="{A16F5467-74DB-41B4-B9F6-FD0C8C1A3ACD}"/>
          </ac:spMkLst>
        </pc:spChg>
        <pc:spChg chg="mod">
          <ac:chgData name="徐志嘉" userId="4f4e22b3-2ff2-4e81-a7cc-1ce68c8c1bc8" providerId="ADAL" clId="{FD3152F0-37D3-4D46-8FBA-CCC6898A1ABD}" dt="2022-03-28T08:05:18.293" v="1020" actId="14100"/>
          <ac:spMkLst>
            <pc:docMk/>
            <pc:sldMk cId="1039713781" sldId="284"/>
            <ac:spMk id="10" creationId="{D532AF4F-A4AB-49B3-95A6-670AE33C6615}"/>
          </ac:spMkLst>
        </pc:spChg>
        <pc:spChg chg="mod">
          <ac:chgData name="徐志嘉" userId="4f4e22b3-2ff2-4e81-a7cc-1ce68c8c1bc8" providerId="ADAL" clId="{FD3152F0-37D3-4D46-8FBA-CCC6898A1ABD}" dt="2022-03-28T08:05:35.381" v="1023" actId="1038"/>
          <ac:spMkLst>
            <pc:docMk/>
            <pc:sldMk cId="1039713781" sldId="284"/>
            <ac:spMk id="19" creationId="{13287F15-DAD8-47BA-AD30-F5EF740E2368}"/>
          </ac:spMkLst>
        </pc:spChg>
        <pc:picChg chg="ord">
          <ac:chgData name="徐志嘉" userId="4f4e22b3-2ff2-4e81-a7cc-1ce68c8c1bc8" providerId="ADAL" clId="{FD3152F0-37D3-4D46-8FBA-CCC6898A1ABD}" dt="2022-03-28T08:05:01.200" v="1018" actId="167"/>
          <ac:picMkLst>
            <pc:docMk/>
            <pc:sldMk cId="1039713781" sldId="284"/>
            <ac:picMk id="4" creationId="{3DC7DB89-42F9-4810-B423-3EB7D4AA7660}"/>
          </ac:picMkLst>
        </pc:picChg>
        <pc:picChg chg="ord">
          <ac:chgData name="徐志嘉" userId="4f4e22b3-2ff2-4e81-a7cc-1ce68c8c1bc8" providerId="ADAL" clId="{FD3152F0-37D3-4D46-8FBA-CCC6898A1ABD}" dt="2022-03-28T08:04:57.501" v="1017" actId="166"/>
          <ac:picMkLst>
            <pc:docMk/>
            <pc:sldMk cId="1039713781" sldId="284"/>
            <ac:picMk id="8" creationId="{0BEEFB41-9A76-4BAA-B167-40CE14A635D4}"/>
          </ac:picMkLst>
        </pc:picChg>
      </pc:sldChg>
      <pc:sldChg chg="add">
        <pc:chgData name="徐志嘉" userId="4f4e22b3-2ff2-4e81-a7cc-1ce68c8c1bc8" providerId="ADAL" clId="{FD3152F0-37D3-4D46-8FBA-CCC6898A1ABD}" dt="2022-03-28T08:07:17.880" v="1064"/>
        <pc:sldMkLst>
          <pc:docMk/>
          <pc:sldMk cId="4256696882" sldId="285"/>
        </pc:sldMkLst>
      </pc:sldChg>
      <pc:sldChg chg="addSp delSp modSp new mod modClrScheme chgLayout modNotesTx">
        <pc:chgData name="徐志嘉" userId="4f4e22b3-2ff2-4e81-a7cc-1ce68c8c1bc8" providerId="ADAL" clId="{FD3152F0-37D3-4D46-8FBA-CCC6898A1ABD}" dt="2022-03-28T08:18:52.558" v="1241"/>
        <pc:sldMkLst>
          <pc:docMk/>
          <pc:sldMk cId="379406200" sldId="286"/>
        </pc:sldMkLst>
        <pc:spChg chg="del mod ord">
          <ac:chgData name="徐志嘉" userId="4f4e22b3-2ff2-4e81-a7cc-1ce68c8c1bc8" providerId="ADAL" clId="{FD3152F0-37D3-4D46-8FBA-CCC6898A1ABD}" dt="2022-03-28T08:14:21.900" v="1157" actId="700"/>
          <ac:spMkLst>
            <pc:docMk/>
            <pc:sldMk cId="379406200" sldId="286"/>
            <ac:spMk id="2" creationId="{1CB8A531-BB96-45E3-B448-25715E52849A}"/>
          </ac:spMkLst>
        </pc:spChg>
        <pc:spChg chg="del mod ord">
          <ac:chgData name="徐志嘉" userId="4f4e22b3-2ff2-4e81-a7cc-1ce68c8c1bc8" providerId="ADAL" clId="{FD3152F0-37D3-4D46-8FBA-CCC6898A1ABD}" dt="2022-03-28T08:14:21.900" v="1157" actId="700"/>
          <ac:spMkLst>
            <pc:docMk/>
            <pc:sldMk cId="379406200" sldId="286"/>
            <ac:spMk id="3" creationId="{1F54A3D9-997B-473B-88AC-D78F4012D540}"/>
          </ac:spMkLst>
        </pc:spChg>
        <pc:spChg chg="del">
          <ac:chgData name="徐志嘉" userId="4f4e22b3-2ff2-4e81-a7cc-1ce68c8c1bc8" providerId="ADAL" clId="{FD3152F0-37D3-4D46-8FBA-CCC6898A1ABD}" dt="2022-03-28T08:14:21.900" v="1157" actId="700"/>
          <ac:spMkLst>
            <pc:docMk/>
            <pc:sldMk cId="379406200" sldId="286"/>
            <ac:spMk id="4" creationId="{11C64405-6B44-4269-AE51-2A580398B4FC}"/>
          </ac:spMkLst>
        </pc:spChg>
        <pc:spChg chg="add mod ord">
          <ac:chgData name="徐志嘉" userId="4f4e22b3-2ff2-4e81-a7cc-1ce68c8c1bc8" providerId="ADAL" clId="{FD3152F0-37D3-4D46-8FBA-CCC6898A1ABD}" dt="2022-03-28T08:14:55.312" v="1159" actId="20577"/>
          <ac:spMkLst>
            <pc:docMk/>
            <pc:sldMk cId="379406200" sldId="286"/>
            <ac:spMk id="5" creationId="{C09E21B6-D9B4-4323-9440-B3658B82C9EA}"/>
          </ac:spMkLst>
        </pc:spChg>
        <pc:spChg chg="add del mod ord">
          <ac:chgData name="徐志嘉" userId="4f4e22b3-2ff2-4e81-a7cc-1ce68c8c1bc8" providerId="ADAL" clId="{FD3152F0-37D3-4D46-8FBA-CCC6898A1ABD}" dt="2022-03-28T08:15:52.280" v="1160"/>
          <ac:spMkLst>
            <pc:docMk/>
            <pc:sldMk cId="379406200" sldId="286"/>
            <ac:spMk id="6" creationId="{0480AFCA-B9D4-4C32-9E9B-F08577DD35EB}"/>
          </ac:spMkLst>
        </pc:spChg>
        <pc:spChg chg="add mod">
          <ac:chgData name="徐志嘉" userId="4f4e22b3-2ff2-4e81-a7cc-1ce68c8c1bc8" providerId="ADAL" clId="{FD3152F0-37D3-4D46-8FBA-CCC6898A1ABD}" dt="2022-03-28T08:18:18.447" v="1240" actId="1076"/>
          <ac:spMkLst>
            <pc:docMk/>
            <pc:sldMk cId="379406200" sldId="286"/>
            <ac:spMk id="9" creationId="{0952731B-84B2-4283-BF21-181D2D3284A3}"/>
          </ac:spMkLst>
        </pc:spChg>
        <pc:graphicFrameChg chg="add mod modGraphic">
          <ac:chgData name="徐志嘉" userId="4f4e22b3-2ff2-4e81-a7cc-1ce68c8c1bc8" providerId="ADAL" clId="{FD3152F0-37D3-4D46-8FBA-CCC6898A1ABD}" dt="2022-03-28T08:16:49.949" v="1179" actId="12788"/>
          <ac:graphicFrameMkLst>
            <pc:docMk/>
            <pc:sldMk cId="379406200" sldId="286"/>
            <ac:graphicFrameMk id="7" creationId="{618FF703-172C-44C9-8923-188E13DA04C9}"/>
          </ac:graphicFrameMkLst>
        </pc:graphicFrameChg>
      </pc:sldChg>
      <pc:sldChg chg="modSp new mod modNotesTx">
        <pc:chgData name="徐志嘉" userId="4f4e22b3-2ff2-4e81-a7cc-1ce68c8c1bc8" providerId="ADAL" clId="{FD3152F0-37D3-4D46-8FBA-CCC6898A1ABD}" dt="2022-03-28T08:25:45.604" v="1416" actId="2710"/>
        <pc:sldMkLst>
          <pc:docMk/>
          <pc:sldMk cId="621278105" sldId="287"/>
        </pc:sldMkLst>
        <pc:spChg chg="mod">
          <ac:chgData name="徐志嘉" userId="4f4e22b3-2ff2-4e81-a7cc-1ce68c8c1bc8" providerId="ADAL" clId="{FD3152F0-37D3-4D46-8FBA-CCC6898A1ABD}" dt="2022-03-28T08:19:21.980" v="1259" actId="20577"/>
          <ac:spMkLst>
            <pc:docMk/>
            <pc:sldMk cId="621278105" sldId="287"/>
            <ac:spMk id="2" creationId="{67A8312F-8C90-42BD-85A3-0CDADA5C04E6}"/>
          </ac:spMkLst>
        </pc:spChg>
        <pc:spChg chg="mod">
          <ac:chgData name="徐志嘉" userId="4f4e22b3-2ff2-4e81-a7cc-1ce68c8c1bc8" providerId="ADAL" clId="{FD3152F0-37D3-4D46-8FBA-CCC6898A1ABD}" dt="2022-03-28T08:25:45.604" v="1416" actId="2710"/>
          <ac:spMkLst>
            <pc:docMk/>
            <pc:sldMk cId="621278105" sldId="287"/>
            <ac:spMk id="3" creationId="{E9392E5F-037D-4AF1-BC0F-A25E8DA74105}"/>
          </ac:spMkLst>
        </pc:spChg>
      </pc:sldChg>
      <pc:sldChg chg="addSp delSp modSp new del mod modClrScheme chgLayout">
        <pc:chgData name="徐志嘉" userId="4f4e22b3-2ff2-4e81-a7cc-1ce68c8c1bc8" providerId="ADAL" clId="{FD3152F0-37D3-4D46-8FBA-CCC6898A1ABD}" dt="2022-03-28T08:26:24.136" v="1427" actId="47"/>
        <pc:sldMkLst>
          <pc:docMk/>
          <pc:sldMk cId="3620065978" sldId="288"/>
        </pc:sldMkLst>
        <pc:spChg chg="del mod ord">
          <ac:chgData name="徐志嘉" userId="4f4e22b3-2ff2-4e81-a7cc-1ce68c8c1bc8" providerId="ADAL" clId="{FD3152F0-37D3-4D46-8FBA-CCC6898A1ABD}" dt="2022-03-28T08:26:03.688" v="1418" actId="700"/>
          <ac:spMkLst>
            <pc:docMk/>
            <pc:sldMk cId="3620065978" sldId="288"/>
            <ac:spMk id="2" creationId="{FCD0CC05-3EF5-471C-B398-356979091B1C}"/>
          </ac:spMkLst>
        </pc:spChg>
        <pc:spChg chg="del">
          <ac:chgData name="徐志嘉" userId="4f4e22b3-2ff2-4e81-a7cc-1ce68c8c1bc8" providerId="ADAL" clId="{FD3152F0-37D3-4D46-8FBA-CCC6898A1ABD}" dt="2022-03-28T08:26:03.688" v="1418" actId="700"/>
          <ac:spMkLst>
            <pc:docMk/>
            <pc:sldMk cId="3620065978" sldId="288"/>
            <ac:spMk id="3" creationId="{B600C6F0-5442-4029-AE2F-33FA1EAB65D6}"/>
          </ac:spMkLst>
        </pc:spChg>
        <pc:spChg chg="add del mod ord">
          <ac:chgData name="徐志嘉" userId="4f4e22b3-2ff2-4e81-a7cc-1ce68c8c1bc8" providerId="ADAL" clId="{FD3152F0-37D3-4D46-8FBA-CCC6898A1ABD}" dt="2022-03-28T08:26:10.590" v="1425" actId="478"/>
          <ac:spMkLst>
            <pc:docMk/>
            <pc:sldMk cId="3620065978" sldId="288"/>
            <ac:spMk id="4" creationId="{2C778503-BD3E-4844-9B5D-E53B93B86A4E}"/>
          </ac:spMkLst>
        </pc:spChg>
      </pc:sldChg>
      <pc:sldChg chg="add">
        <pc:chgData name="徐志嘉" userId="4f4e22b3-2ff2-4e81-a7cc-1ce68c8c1bc8" providerId="ADAL" clId="{FD3152F0-37D3-4D46-8FBA-CCC6898A1ABD}" dt="2022-03-28T08:26:22.616" v="1426"/>
        <pc:sldMkLst>
          <pc:docMk/>
          <pc:sldMk cId="3594684122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indent="0"/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indent="0"/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計算矩陣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和矩陣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相乘，把結果存到矩陣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res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，總共使用三層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迴圈，第一層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是選擇矩陣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的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row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，第二層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是選擇矩陣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的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col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，之後先把輸出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res[</a:t>
                </a:r>
                <a:r>
                  <a:rPr lang="en-US" altLang="zh-TW" sz="1800" kern="100" err="1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][j]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給歸零，最後用第三層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累加</a:t>
                </a:r>
                <a:r>
                  <a:rPr lang="en-US" altLang="zh-TW" sz="1800" i="0" kern="100">
                    <a:effectLst/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a[i][k]×b[k][j]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。</a:t>
                </a:r>
                <a:endParaRPr lang="en-US" altLang="zh-TW" sz="1800" kern="10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indent="0"/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根據上圖的程式碼，可以知道矩陣相乘的順序如下圖，沒有使用</a:t>
                </a:r>
                <a:r>
                  <a:rPr lang="en-US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pragma</a:t>
                </a:r>
                <a:r>
                  <a:rPr lang="zh-TW" altLang="zh-TW" sz="18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，輸入與輸出的讀寫重複次數太多，雖然面積比較小，但是比較慢，這是一個可以改進的方向。</a:t>
                </a:r>
              </a:p>
              <a:p>
                <a:pPr indent="0"/>
                <a:endParaRPr lang="zh-TW" altLang="en-US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9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27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91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17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6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8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17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45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77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NCTU.EE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zh-TW" sz="1400" b="1" dirty="0" err="1">
                <a:latin typeface="Times New Roman" pitchFamily="18" charset="0"/>
                <a:cs typeface="Times New Roman" pitchFamily="18" charset="0"/>
              </a:rPr>
              <a:t>Hsinchu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u880105/HLS_LabA_Design_Optimiz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>
                <a:latin typeface="+mj-lt"/>
              </a:rPr>
              <a:t>HLS </a:t>
            </a:r>
            <a:r>
              <a:rPr lang="en-US" altLang="zh-TW" sz="5000" dirty="0" err="1">
                <a:latin typeface="+mj-lt"/>
              </a:rPr>
              <a:t>LabA</a:t>
            </a:r>
            <a:r>
              <a:rPr lang="en-US" altLang="zh-TW" sz="5000" dirty="0">
                <a:latin typeface="+mj-lt"/>
              </a:rPr>
              <a:t> Design Optimization</a:t>
            </a:r>
            <a:endParaRPr lang="zh-TW" altLang="en-US" sz="5000" dirty="0">
              <a:latin typeface="+mj-lt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</a:p>
          <a:p>
            <a:r>
              <a:rPr lang="en-US" altLang="zh-TW" dirty="0"/>
              <a:t>2022/03/30</a:t>
            </a:r>
          </a:p>
        </p:txBody>
      </p:sp>
    </p:spTree>
    <p:extLst>
      <p:ext uri="{BB962C8B-B14F-4D97-AF65-F5344CB8AC3E}">
        <p14:creationId xmlns:p14="http://schemas.microsoft.com/office/powerpoint/2010/main" val="287496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A8312F-8C90-42BD-85A3-0CDADA5C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Tradeoff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92E5F-037D-4AF1-BC0F-A25E8DA7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/>
              <a:t>For FPGA hardware, 3x3 matrix multiplication utilizes ~0%.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Use the fastest one: Optimized code from Lab2</a:t>
            </a:r>
          </a:p>
          <a:p>
            <a:pPr lvl="1">
              <a:lnSpc>
                <a:spcPct val="150000"/>
              </a:lnSpc>
            </a:pPr>
            <a:r>
              <a:rPr lang="en-US" altLang="zh-TW"/>
              <a:t>ARRAY_RESHAPE</a:t>
            </a:r>
            <a:endParaRPr lang="en-US" altLang="zh-TW" sz="240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/>
              <a:t>INTERFACE ap_fifo</a:t>
            </a:r>
          </a:p>
          <a:p>
            <a:pPr lvl="1">
              <a:lnSpc>
                <a:spcPct val="150000"/>
              </a:lnSpc>
            </a:pPr>
            <a:r>
              <a:rPr lang="en-US" altLang="zh-TW"/>
              <a:t>PIPELINE rewind</a:t>
            </a:r>
          </a:p>
          <a:p>
            <a:pPr lvl="1">
              <a:lnSpc>
                <a:spcPct val="150000"/>
              </a:lnSpc>
            </a:pPr>
            <a:r>
              <a:rPr lang="en-US" altLang="zh-TW"/>
              <a:t>Cache input data</a:t>
            </a:r>
          </a:p>
          <a:p>
            <a:pPr lvl="1">
              <a:lnSpc>
                <a:spcPct val="150000"/>
              </a:lnSpc>
            </a:pPr>
            <a:r>
              <a:rPr lang="en-US" altLang="zh-TW"/>
              <a:t>Write once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127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A6E0E85-6426-FF16-382A-7EE552E2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59100"/>
            <a:ext cx="10972800" cy="939800"/>
          </a:xfrm>
        </p:spPr>
        <p:txBody>
          <a:bodyPr/>
          <a:lstStyle/>
          <a:p>
            <a:pPr algn="ctr"/>
            <a:r>
              <a:rPr lang="en-US" altLang="zh-TW" sz="5000" b="0" i="1" dirty="0">
                <a:solidFill>
                  <a:srgbClr val="373737"/>
                </a:solidFill>
                <a:effectLst/>
                <a:latin typeface="LiHei Pro  Medium"/>
              </a:rPr>
              <a:t>Thank you!</a:t>
            </a:r>
            <a:endParaRPr lang="en-US" sz="5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16AD1D-4DF6-40A2-913A-240E165EB99B}"/>
              </a:ext>
            </a:extLst>
          </p:cNvPr>
          <p:cNvSpPr txBox="1"/>
          <p:nvPr/>
        </p:nvSpPr>
        <p:spPr>
          <a:xfrm>
            <a:off x="3367303" y="6309320"/>
            <a:ext cx="5457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hsu880105/</a:t>
            </a:r>
            <a:r>
              <a:rPr lang="en-US" altLang="zh-TW" dirty="0" err="1">
                <a:hlinkClick r:id="rId3"/>
              </a:rPr>
              <a:t>HLS_LabA_Design_Optimization</a:t>
            </a:r>
            <a:r>
              <a:rPr lang="en-US" altLang="zh-TW" dirty="0">
                <a:hlinkClick r:id="rId3"/>
              </a:rPr>
              <a:t> 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6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Original code explanation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Optimized code explanation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Performance analysis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Tradeoff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6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49BF3-01F2-4DF3-BD06-EA5F66B1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Original code explanation</a:t>
            </a:r>
            <a:endParaRPr lang="zh-TW" altLang="en-US"/>
          </a:p>
        </p:txBody>
      </p:sp>
      <p:pic>
        <p:nvPicPr>
          <p:cNvPr id="4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BA301E8A-AB2A-4D23-9271-8855DDAC8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207" y="1830021"/>
            <a:ext cx="7449590" cy="4382112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D2115D-A262-403E-91AE-BF59D81B1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80424"/>
              </p:ext>
            </p:extLst>
          </p:nvPr>
        </p:nvGraphicFramePr>
        <p:xfrm>
          <a:off x="7896200" y="2204864"/>
          <a:ext cx="1111671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0557">
                  <a:extLst>
                    <a:ext uri="{9D8B030D-6E8A-4147-A177-3AD203B41FA5}">
                      <a16:colId xmlns:a16="http://schemas.microsoft.com/office/drawing/2014/main" val="1098611506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3879964570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80282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4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1776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91C5E1-7B37-4C8D-ACA3-0C46BA39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57237"/>
              </p:ext>
            </p:extLst>
          </p:nvPr>
        </p:nvGraphicFramePr>
        <p:xfrm>
          <a:off x="10632504" y="2204864"/>
          <a:ext cx="1111671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0557">
                  <a:extLst>
                    <a:ext uri="{9D8B030D-6E8A-4147-A177-3AD203B41FA5}">
                      <a16:colId xmlns:a16="http://schemas.microsoft.com/office/drawing/2014/main" val="1098611506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3879964570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80282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4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17761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9C58628-339C-4B1C-A720-4AF944382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49682"/>
              </p:ext>
            </p:extLst>
          </p:nvPr>
        </p:nvGraphicFramePr>
        <p:xfrm>
          <a:off x="9264352" y="2204864"/>
          <a:ext cx="1111671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0557">
                  <a:extLst>
                    <a:ext uri="{9D8B030D-6E8A-4147-A177-3AD203B41FA5}">
                      <a16:colId xmlns:a16="http://schemas.microsoft.com/office/drawing/2014/main" val="1098611506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3879964570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80282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4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1776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C2D843B3-7763-43B3-8858-2766F5A00286}"/>
              </a:ext>
            </a:extLst>
          </p:cNvPr>
          <p:cNvSpPr txBox="1"/>
          <p:nvPr/>
        </p:nvSpPr>
        <p:spPr>
          <a:xfrm>
            <a:off x="6792117" y="2159641"/>
            <a:ext cx="1032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solidFill>
                  <a:srgbClr val="FF0000"/>
                </a:solidFill>
              </a:rPr>
              <a:t>Row </a:t>
            </a:r>
            <a:endParaRPr lang="zh-TW" altLang="en-US" sz="300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A8CE4B-D18F-4C8A-9266-934C58BE639F}"/>
              </a:ext>
            </a:extLst>
          </p:cNvPr>
          <p:cNvSpPr txBox="1"/>
          <p:nvPr/>
        </p:nvSpPr>
        <p:spPr>
          <a:xfrm>
            <a:off x="9600808" y="1553022"/>
            <a:ext cx="438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/>
              <a:t>b </a:t>
            </a:r>
            <a:endParaRPr lang="zh-TW" altLang="en-US" sz="300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9E1E15-CAD5-49DA-9798-E1D0610AEE8D}"/>
              </a:ext>
            </a:extLst>
          </p:cNvPr>
          <p:cNvSpPr txBox="1"/>
          <p:nvPr/>
        </p:nvSpPr>
        <p:spPr>
          <a:xfrm>
            <a:off x="10839578" y="1562967"/>
            <a:ext cx="775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/>
              <a:t>res </a:t>
            </a:r>
            <a:endParaRPr lang="zh-TW" altLang="en-US" sz="300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41E429-66F9-412A-96CF-3D22B29B77AE}"/>
              </a:ext>
            </a:extLst>
          </p:cNvPr>
          <p:cNvSpPr txBox="1"/>
          <p:nvPr/>
        </p:nvSpPr>
        <p:spPr>
          <a:xfrm>
            <a:off x="8940738" y="1553022"/>
            <a:ext cx="438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/>
              <a:t>x </a:t>
            </a:r>
            <a:endParaRPr lang="zh-TW" altLang="en-US" sz="30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FE0A04-28AC-4AAF-BFCA-11B0EC96861F}"/>
              </a:ext>
            </a:extLst>
          </p:cNvPr>
          <p:cNvSpPr txBox="1"/>
          <p:nvPr/>
        </p:nvSpPr>
        <p:spPr>
          <a:xfrm>
            <a:off x="10289143" y="1575523"/>
            <a:ext cx="438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/>
              <a:t>= </a:t>
            </a:r>
            <a:endParaRPr lang="zh-TW" altLang="en-US" sz="300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B3DE236-604B-4588-8C7C-BCBFF0619BA5}"/>
              </a:ext>
            </a:extLst>
          </p:cNvPr>
          <p:cNvSpPr/>
          <p:nvPr/>
        </p:nvSpPr>
        <p:spPr>
          <a:xfrm>
            <a:off x="7824192" y="2132856"/>
            <a:ext cx="1227396" cy="55399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D9D3BB7-8D25-4C10-91BE-00F9DEFF587C}"/>
              </a:ext>
            </a:extLst>
          </p:cNvPr>
          <p:cNvSpPr/>
          <p:nvPr/>
        </p:nvSpPr>
        <p:spPr>
          <a:xfrm>
            <a:off x="9220634" y="2129521"/>
            <a:ext cx="475765" cy="128570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5FD04E7-8B5E-4BA4-86F1-33913C31ADFD}"/>
              </a:ext>
            </a:extLst>
          </p:cNvPr>
          <p:cNvSpPr txBox="1"/>
          <p:nvPr/>
        </p:nvSpPr>
        <p:spPr>
          <a:xfrm>
            <a:off x="9130880" y="3453494"/>
            <a:ext cx="853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>
                <a:solidFill>
                  <a:srgbClr val="FF0000"/>
                </a:solidFill>
              </a:rPr>
              <a:t>Col</a:t>
            </a:r>
            <a:endParaRPr lang="zh-TW" altLang="en-US" sz="300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1D194D0-E206-4515-8759-569D34EAFD01}"/>
              </a:ext>
            </a:extLst>
          </p:cNvPr>
          <p:cNvSpPr/>
          <p:nvPr/>
        </p:nvSpPr>
        <p:spPr>
          <a:xfrm>
            <a:off x="7968208" y="2276872"/>
            <a:ext cx="212763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250D05B-EBF8-4C41-947F-800330C0A3AE}"/>
              </a:ext>
            </a:extLst>
          </p:cNvPr>
          <p:cNvSpPr/>
          <p:nvPr/>
        </p:nvSpPr>
        <p:spPr>
          <a:xfrm>
            <a:off x="9339621" y="2276872"/>
            <a:ext cx="212763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E37B597-2C93-44D5-8102-1A7BAC96D1F6}"/>
              </a:ext>
            </a:extLst>
          </p:cNvPr>
          <p:cNvSpPr/>
          <p:nvPr/>
        </p:nvSpPr>
        <p:spPr>
          <a:xfrm>
            <a:off x="10707773" y="2276872"/>
            <a:ext cx="212763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0696C0-3232-414E-A8A4-8E740C1B4780}"/>
              </a:ext>
            </a:extLst>
          </p:cNvPr>
          <p:cNvSpPr txBox="1"/>
          <p:nvPr/>
        </p:nvSpPr>
        <p:spPr>
          <a:xfrm>
            <a:off x="8252403" y="1553022"/>
            <a:ext cx="438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/>
              <a:t>a </a:t>
            </a:r>
            <a:endParaRPr lang="zh-TW" altLang="en-US" sz="3000"/>
          </a:p>
        </p:txBody>
      </p:sp>
    </p:spTree>
    <p:extLst>
      <p:ext uri="{BB962C8B-B14F-4D97-AF65-F5344CB8AC3E}">
        <p14:creationId xmlns:p14="http://schemas.microsoft.com/office/powerpoint/2010/main" val="24521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BA7DD-866E-497D-9097-14C03E7D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Optimized code explanation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6F5467-74DB-41B4-B9F6-FD0C8C1A3A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ARRAY_RESHAPE</a:t>
            </a:r>
          </a:p>
          <a:p>
            <a:pPr lvl="1"/>
            <a:r>
              <a:rPr lang="en-US" altLang="zh-TW"/>
              <a:t>New array with fewer elements but with greater bit-width</a:t>
            </a:r>
          </a:p>
        </p:txBody>
      </p:sp>
      <p:pic>
        <p:nvPicPr>
          <p:cNvPr id="7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D3792582-864A-4BF1-B2EA-1C8F8427D8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67443"/>
          <a:stretch/>
        </p:blipFill>
        <p:spPr>
          <a:xfrm>
            <a:off x="6032411" y="1772816"/>
            <a:ext cx="6112261" cy="2047091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C50D6F5-9F1A-40AC-9E19-48B999BE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85240"/>
              </p:ext>
            </p:extLst>
          </p:nvPr>
        </p:nvGraphicFramePr>
        <p:xfrm>
          <a:off x="1867851" y="3265648"/>
          <a:ext cx="1111671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0557">
                  <a:extLst>
                    <a:ext uri="{9D8B030D-6E8A-4147-A177-3AD203B41FA5}">
                      <a16:colId xmlns:a16="http://schemas.microsoft.com/office/drawing/2014/main" val="1098611506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3879964570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80282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4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1776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27753AD-1555-42AA-9FE6-C6FB0746F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349559"/>
              </p:ext>
            </p:extLst>
          </p:nvPr>
        </p:nvGraphicFramePr>
        <p:xfrm>
          <a:off x="3952530" y="3265648"/>
          <a:ext cx="1111671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1671">
                  <a:extLst>
                    <a:ext uri="{9D8B030D-6E8A-4147-A177-3AD203B41FA5}">
                      <a16:colId xmlns:a16="http://schemas.microsoft.com/office/drawing/2014/main" val="109861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4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1776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2A04A6F-A7BE-4485-96F3-A2B29F3737AD}"/>
              </a:ext>
            </a:extLst>
          </p:cNvPr>
          <p:cNvSpPr txBox="1"/>
          <p:nvPr/>
        </p:nvSpPr>
        <p:spPr>
          <a:xfrm>
            <a:off x="1055440" y="3544909"/>
            <a:ext cx="438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/>
              <a:t>a </a:t>
            </a:r>
            <a:endParaRPr lang="zh-TW" altLang="en-US" sz="300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256E92DE-39E0-4BC4-8B52-F42088B514B5}"/>
              </a:ext>
            </a:extLst>
          </p:cNvPr>
          <p:cNvSpPr/>
          <p:nvPr/>
        </p:nvSpPr>
        <p:spPr>
          <a:xfrm>
            <a:off x="3215680" y="3717032"/>
            <a:ext cx="504056" cy="21602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CF2059-3684-4908-B4DA-69A78229C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46126"/>
              </p:ext>
            </p:extLst>
          </p:nvPr>
        </p:nvGraphicFramePr>
        <p:xfrm>
          <a:off x="1866954" y="4719379"/>
          <a:ext cx="1111671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0557">
                  <a:extLst>
                    <a:ext uri="{9D8B030D-6E8A-4147-A177-3AD203B41FA5}">
                      <a16:colId xmlns:a16="http://schemas.microsoft.com/office/drawing/2014/main" val="1098611506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3879964570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80282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4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1776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A49A7C17-AD21-4F1F-B5CA-EB8F23BCB90C}"/>
              </a:ext>
            </a:extLst>
          </p:cNvPr>
          <p:cNvSpPr txBox="1"/>
          <p:nvPr/>
        </p:nvSpPr>
        <p:spPr>
          <a:xfrm>
            <a:off x="1054543" y="4998640"/>
            <a:ext cx="438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/>
              <a:t>b </a:t>
            </a:r>
            <a:endParaRPr lang="zh-TW" altLang="en-US" sz="300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A5C0E573-474C-4741-B120-2D1C3F840A4A}"/>
              </a:ext>
            </a:extLst>
          </p:cNvPr>
          <p:cNvSpPr/>
          <p:nvPr/>
        </p:nvSpPr>
        <p:spPr>
          <a:xfrm>
            <a:off x="3214783" y="5170763"/>
            <a:ext cx="504056" cy="21602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5C28DBA-4E6C-47F6-8DB5-DF445DEBE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49582"/>
              </p:ext>
            </p:extLst>
          </p:nvPr>
        </p:nvGraphicFramePr>
        <p:xfrm>
          <a:off x="3952530" y="4719379"/>
          <a:ext cx="1111671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0557">
                  <a:extLst>
                    <a:ext uri="{9D8B030D-6E8A-4147-A177-3AD203B41FA5}">
                      <a16:colId xmlns:a16="http://schemas.microsoft.com/office/drawing/2014/main" val="1098611506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3879964570"/>
                    </a:ext>
                  </a:extLst>
                </a:gridCol>
                <a:gridCol w="370557">
                  <a:extLst>
                    <a:ext uri="{9D8B030D-6E8A-4147-A177-3AD203B41FA5}">
                      <a16:colId xmlns:a16="http://schemas.microsoft.com/office/drawing/2014/main" val="802825496"/>
                    </a:ext>
                  </a:extLst>
                </a:gridCol>
              </a:tblGrid>
              <a:tr h="111252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41356"/>
                  </a:ext>
                </a:extLst>
              </a:tr>
            </a:tbl>
          </a:graphicData>
        </a:graphic>
      </p:graphicFrame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287F15-DAD8-47BA-AD30-F5EF740E2368}"/>
              </a:ext>
            </a:extLst>
          </p:cNvPr>
          <p:cNvSpPr/>
          <p:nvPr/>
        </p:nvSpPr>
        <p:spPr>
          <a:xfrm>
            <a:off x="6440240" y="2911880"/>
            <a:ext cx="4552304" cy="4451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60E20-9E69-47D5-A9AD-DA569BBDA478}"/>
              </a:ext>
            </a:extLst>
          </p:cNvPr>
          <p:cNvSpPr txBox="1"/>
          <p:nvPr/>
        </p:nvSpPr>
        <p:spPr>
          <a:xfrm>
            <a:off x="7551913" y="4581128"/>
            <a:ext cx="207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/>
              <a:t>Bit-width from 8-bit to 24-bit</a:t>
            </a:r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E6C613C-8AD2-4F8C-A4AD-0A6C4529E6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4" t="45222" r="82566" b="19797"/>
          <a:stretch/>
        </p:blipFill>
        <p:spPr>
          <a:xfrm>
            <a:off x="6023992" y="3957661"/>
            <a:ext cx="1859725" cy="263595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6F713310-7F25-4262-8718-652AE3F58B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3" t="45223" r="82909" b="19292"/>
          <a:stretch/>
        </p:blipFill>
        <p:spPr>
          <a:xfrm>
            <a:off x="9623384" y="3909389"/>
            <a:ext cx="1873216" cy="2673973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182A9683-ACFF-4103-B7B5-5A98B0E52CE6}"/>
              </a:ext>
            </a:extLst>
          </p:cNvPr>
          <p:cNvSpPr/>
          <p:nvPr/>
        </p:nvSpPr>
        <p:spPr>
          <a:xfrm>
            <a:off x="8067960" y="5286561"/>
            <a:ext cx="1412416" cy="26607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0E560CCA-3B0D-40E2-A952-433267249F8F}"/>
              </a:ext>
            </a:extLst>
          </p:cNvPr>
          <p:cNvSpPr/>
          <p:nvPr/>
        </p:nvSpPr>
        <p:spPr>
          <a:xfrm>
            <a:off x="9623384" y="4638041"/>
            <a:ext cx="1656184" cy="26607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9980BB3-8732-40C0-B897-00098D17EBB3}"/>
              </a:ext>
            </a:extLst>
          </p:cNvPr>
          <p:cNvSpPr/>
          <p:nvPr/>
        </p:nvSpPr>
        <p:spPr>
          <a:xfrm>
            <a:off x="9623384" y="5360152"/>
            <a:ext cx="1656184" cy="26607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FAA225D-AC68-4A45-B335-36FC9BCC8023}"/>
              </a:ext>
            </a:extLst>
          </p:cNvPr>
          <p:cNvSpPr/>
          <p:nvPr/>
        </p:nvSpPr>
        <p:spPr>
          <a:xfrm>
            <a:off x="6109879" y="4865601"/>
            <a:ext cx="1656184" cy="4209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2A516C0-3598-4B11-818D-BA1C67292F38}"/>
              </a:ext>
            </a:extLst>
          </p:cNvPr>
          <p:cNvSpPr/>
          <p:nvPr/>
        </p:nvSpPr>
        <p:spPr>
          <a:xfrm>
            <a:off x="6109879" y="5587713"/>
            <a:ext cx="1656184" cy="42095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BA7DD-866E-497D-9097-14C03E7D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Optimized code explanation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6F5467-74DB-41B4-B9F6-FD0C8C1A3A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INTERFACE ap_fifo</a:t>
            </a:r>
            <a:endParaRPr lang="en-US" altLang="zh-TW" err="1"/>
          </a:p>
          <a:p>
            <a:pPr lvl="1"/>
            <a:r>
              <a:rPr lang="en-US" altLang="zh-TW"/>
              <a:t>Enable steam data transfer</a:t>
            </a:r>
          </a:p>
        </p:txBody>
      </p:sp>
      <p:pic>
        <p:nvPicPr>
          <p:cNvPr id="7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D3792582-864A-4BF1-B2EA-1C8F8427D8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67443"/>
          <a:stretch/>
        </p:blipFill>
        <p:spPr>
          <a:xfrm>
            <a:off x="6032411" y="1772816"/>
            <a:ext cx="6112261" cy="2047091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287F15-DAD8-47BA-AD30-F5EF740E2368}"/>
              </a:ext>
            </a:extLst>
          </p:cNvPr>
          <p:cNvSpPr/>
          <p:nvPr/>
        </p:nvSpPr>
        <p:spPr>
          <a:xfrm>
            <a:off x="6440240" y="3284984"/>
            <a:ext cx="3328168" cy="59183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A0A5634-6EDF-48DB-81E5-FFCD4F5896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65" t="47698" r="83062" b="23539"/>
          <a:stretch/>
        </p:blipFill>
        <p:spPr>
          <a:xfrm>
            <a:off x="3791744" y="3366918"/>
            <a:ext cx="1944216" cy="1800201"/>
          </a:xfrm>
          <a:prstGeom prst="rect">
            <a:avLst/>
          </a:prstGeom>
        </p:spPr>
      </p:pic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2C70701F-B6C2-4EEB-8838-921C4FEB4EB0}"/>
              </a:ext>
            </a:extLst>
          </p:cNvPr>
          <p:cNvSpPr/>
          <p:nvPr/>
        </p:nvSpPr>
        <p:spPr>
          <a:xfrm>
            <a:off x="3071664" y="4331195"/>
            <a:ext cx="620328" cy="26607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0E080E09-EAA0-421A-AEE4-2FAD2975C789}"/>
              </a:ext>
            </a:extLst>
          </p:cNvPr>
          <p:cNvSpPr/>
          <p:nvPr/>
        </p:nvSpPr>
        <p:spPr>
          <a:xfrm>
            <a:off x="3890278" y="3789040"/>
            <a:ext cx="909578" cy="26607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7E6C613C-8AD2-4F8C-A4AD-0A6C4529E6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35" t="39488" r="82468" b="19744"/>
          <a:stretch/>
        </p:blipFill>
        <p:spPr>
          <a:xfrm>
            <a:off x="819885" y="2796361"/>
            <a:ext cx="2000885" cy="3071964"/>
          </a:xfrm>
          <a:prstGeom prst="rect">
            <a:avLst/>
          </a:prstGeom>
        </p:spPr>
      </p:pic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014C0312-14F7-4C56-9691-C6D6FE040552}"/>
              </a:ext>
            </a:extLst>
          </p:cNvPr>
          <p:cNvSpPr/>
          <p:nvPr/>
        </p:nvSpPr>
        <p:spPr>
          <a:xfrm>
            <a:off x="960690" y="3212976"/>
            <a:ext cx="1102861" cy="26607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60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0BEEFB41-9A76-4BAA-B167-40CE14A63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32788"/>
          <a:stretch/>
        </p:blipFill>
        <p:spPr>
          <a:xfrm>
            <a:off x="6197600" y="1412776"/>
            <a:ext cx="5384800" cy="37231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9BA7DD-866E-497D-9097-14C03E7D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Optimized code explanation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6F5467-74DB-41B4-B9F6-FD0C8C1A3A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PIPELINE rewind</a:t>
            </a:r>
          </a:p>
          <a:p>
            <a:pPr lvl="1"/>
            <a:r>
              <a:rPr lang="en-US" altLang="zh-TW"/>
              <a:t>No pause between loops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287F15-DAD8-47BA-AD30-F5EF740E2368}"/>
              </a:ext>
            </a:extLst>
          </p:cNvPr>
          <p:cNvSpPr/>
          <p:nvPr/>
        </p:nvSpPr>
        <p:spPr>
          <a:xfrm>
            <a:off x="6528048" y="2401662"/>
            <a:ext cx="2232248" cy="2352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A2CDFE-B37A-42D8-9FB5-09A2A903C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67" y="2996952"/>
            <a:ext cx="4853666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0BEEFB41-9A76-4BAA-B167-40CE14A63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32788"/>
          <a:stretch/>
        </p:blipFill>
        <p:spPr>
          <a:xfrm>
            <a:off x="6197600" y="1412776"/>
            <a:ext cx="5384800" cy="37231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9BA7DD-866E-497D-9097-14C03E7D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Optimized code explanation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6F5467-74DB-41B4-B9F6-FD0C8C1A3A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Cache input data</a:t>
            </a:r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Red: first read</a:t>
            </a:r>
          </a:p>
          <a:p>
            <a:pPr lvl="1"/>
            <a:r>
              <a:rPr lang="en-US" altLang="zh-TW"/>
              <a:t>Blue: data reuse</a:t>
            </a:r>
          </a:p>
          <a:p>
            <a:pPr lvl="1"/>
            <a:endParaRPr lang="en-US" altLang="zh-TW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287F15-DAD8-47BA-AD30-F5EF740E2368}"/>
              </a:ext>
            </a:extLst>
          </p:cNvPr>
          <p:cNvSpPr/>
          <p:nvPr/>
        </p:nvSpPr>
        <p:spPr>
          <a:xfrm>
            <a:off x="6960096" y="2862200"/>
            <a:ext cx="4622304" cy="124336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532AF4F-A4AB-49B3-95A6-670AE33C6615}"/>
              </a:ext>
            </a:extLst>
          </p:cNvPr>
          <p:cNvSpPr/>
          <p:nvPr/>
        </p:nvSpPr>
        <p:spPr>
          <a:xfrm>
            <a:off x="6672064" y="1340768"/>
            <a:ext cx="3024336" cy="41551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C7DB89-42F9-4810-B423-3EB7D4AA7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5874"/>
            <a:ext cx="12192000" cy="20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9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DC7DB89-42F9-4810-B423-3EB7D4AA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5874"/>
            <a:ext cx="12192000" cy="2033486"/>
          </a:xfrm>
          <a:prstGeom prst="rect">
            <a:avLst/>
          </a:prstGeom>
        </p:spPr>
      </p:pic>
      <p:pic>
        <p:nvPicPr>
          <p:cNvPr id="8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0BEEFB41-9A76-4BAA-B167-40CE14A63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32788"/>
          <a:stretch/>
        </p:blipFill>
        <p:spPr>
          <a:xfrm>
            <a:off x="6197600" y="1412776"/>
            <a:ext cx="5384800" cy="37231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9BA7DD-866E-497D-9097-14C03E7D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Optimized code explanation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6F5467-74DB-41B4-B9F6-FD0C8C1A3A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Write once</a:t>
            </a:r>
          </a:p>
          <a:p>
            <a:pPr lvl="1"/>
            <a:r>
              <a:rPr lang="en-US" altLang="zh-TW">
                <a:solidFill>
                  <a:srgbClr val="FFC000"/>
                </a:solidFill>
              </a:rPr>
              <a:t>Red: write to </a:t>
            </a:r>
            <a:r>
              <a:rPr lang="en-US" altLang="zh-TW" err="1">
                <a:solidFill>
                  <a:srgbClr val="FFC000"/>
                </a:solidFill>
              </a:rPr>
              <a:t>tmp</a:t>
            </a:r>
            <a:endParaRPr lang="en-US" altLang="zh-TW">
              <a:solidFill>
                <a:srgbClr val="FFC000"/>
              </a:solidFill>
            </a:endParaRPr>
          </a:p>
          <a:p>
            <a:pPr lvl="1"/>
            <a:r>
              <a:rPr lang="en-US" altLang="zh-TW">
                <a:solidFill>
                  <a:srgbClr val="00B050"/>
                </a:solidFill>
              </a:rPr>
              <a:t>Blue: write to res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287F15-DAD8-47BA-AD30-F5EF740E2368}"/>
              </a:ext>
            </a:extLst>
          </p:cNvPr>
          <p:cNvSpPr/>
          <p:nvPr/>
        </p:nvSpPr>
        <p:spPr>
          <a:xfrm>
            <a:off x="6994648" y="4037581"/>
            <a:ext cx="3637856" cy="68756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532AF4F-A4AB-49B3-95A6-670AE33C6615}"/>
              </a:ext>
            </a:extLst>
          </p:cNvPr>
          <p:cNvSpPr/>
          <p:nvPr/>
        </p:nvSpPr>
        <p:spPr>
          <a:xfrm>
            <a:off x="6936146" y="2668302"/>
            <a:ext cx="600014" cy="25664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71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09E21B6-D9B4-4323-9440-B3658B82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Performance analysis</a:t>
            </a:r>
            <a:endParaRPr lang="zh-TW" altLang="en-US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618FF703-172C-44C9-8923-188E13DA0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213877"/>
              </p:ext>
            </p:extLst>
          </p:nvPr>
        </p:nvGraphicFramePr>
        <p:xfrm>
          <a:off x="347700" y="1772816"/>
          <a:ext cx="11496600" cy="4114800"/>
        </p:xfrm>
        <a:graphic>
          <a:graphicData uri="http://schemas.openxmlformats.org/drawingml/2006/table">
            <a:tbl>
              <a:tblPr firstRow="1" firstCol="1" bandRow="1"/>
              <a:tblGrid>
                <a:gridCol w="4225355">
                  <a:extLst>
                    <a:ext uri="{9D8B030D-6E8A-4147-A177-3AD203B41FA5}">
                      <a16:colId xmlns:a16="http://schemas.microsoft.com/office/drawing/2014/main" val="1485017016"/>
                    </a:ext>
                  </a:extLst>
                </a:gridCol>
                <a:gridCol w="1453689">
                  <a:extLst>
                    <a:ext uri="{9D8B030D-6E8A-4147-A177-3AD203B41FA5}">
                      <a16:colId xmlns:a16="http://schemas.microsoft.com/office/drawing/2014/main" val="249718967"/>
                    </a:ext>
                  </a:extLst>
                </a:gridCol>
                <a:gridCol w="1453689">
                  <a:extLst>
                    <a:ext uri="{9D8B030D-6E8A-4147-A177-3AD203B41FA5}">
                      <a16:colId xmlns:a16="http://schemas.microsoft.com/office/drawing/2014/main" val="2902150053"/>
                    </a:ext>
                  </a:extLst>
                </a:gridCol>
                <a:gridCol w="1455089">
                  <a:extLst>
                    <a:ext uri="{9D8B030D-6E8A-4147-A177-3AD203B41FA5}">
                      <a16:colId xmlns:a16="http://schemas.microsoft.com/office/drawing/2014/main" val="451728814"/>
                    </a:ext>
                  </a:extLst>
                </a:gridCol>
                <a:gridCol w="1453689">
                  <a:extLst>
                    <a:ext uri="{9D8B030D-6E8A-4147-A177-3AD203B41FA5}">
                      <a16:colId xmlns:a16="http://schemas.microsoft.com/office/drawing/2014/main" val="2214862350"/>
                    </a:ext>
                  </a:extLst>
                </a:gridCol>
                <a:gridCol w="1455089">
                  <a:extLst>
                    <a:ext uri="{9D8B030D-6E8A-4147-A177-3AD203B41FA5}">
                      <a16:colId xmlns:a16="http://schemas.microsoft.com/office/drawing/2014/main" val="485220197"/>
                    </a:ext>
                  </a:extLst>
                </a:gridCol>
              </a:tblGrid>
              <a:tr h="363662">
                <a:tc>
                  <a:txBody>
                    <a:bodyPr/>
                    <a:lstStyle/>
                    <a:p>
                      <a:endParaRPr lang="zh-TW" sz="3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Latency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Interval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DSP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FF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LUT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40194"/>
                  </a:ext>
                </a:extLst>
              </a:tr>
              <a:tr h="363662">
                <a:tc>
                  <a:txBody>
                    <a:bodyPr/>
                    <a:lstStyle/>
                    <a:p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Lab1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393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959061"/>
                  </a:ext>
                </a:extLst>
              </a:tr>
              <a:tr h="363662">
                <a:tc>
                  <a:txBody>
                    <a:bodyPr/>
                    <a:lstStyle/>
                    <a:p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Lab2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243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543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874545"/>
                  </a:ext>
                </a:extLst>
              </a:tr>
              <a:tr h="363662">
                <a:tc>
                  <a:txBody>
                    <a:bodyPr/>
                    <a:lstStyle/>
                    <a:p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ARRAY_RESHAPE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248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367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37722"/>
                  </a:ext>
                </a:extLst>
              </a:tr>
              <a:tr h="363662">
                <a:tc>
                  <a:txBody>
                    <a:bodyPr/>
                    <a:lstStyle/>
                    <a:p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ap_fifo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62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440938"/>
                  </a:ext>
                </a:extLst>
              </a:tr>
              <a:tr h="363662">
                <a:tc>
                  <a:txBody>
                    <a:bodyPr/>
                    <a:lstStyle/>
                    <a:p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ARRAY_RESHAPE + ap_fifo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172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289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827840"/>
                  </a:ext>
                </a:extLst>
              </a:tr>
              <a:tr h="363662">
                <a:tc>
                  <a:txBody>
                    <a:bodyPr/>
                    <a:lstStyle/>
                    <a:p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rewind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162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405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2205"/>
                  </a:ext>
                </a:extLst>
              </a:tr>
              <a:tr h="363662">
                <a:tc>
                  <a:txBody>
                    <a:bodyPr/>
                    <a:lstStyle/>
                    <a:p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cache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239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667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34574"/>
                  </a:ext>
                </a:extLst>
              </a:tr>
              <a:tr h="363662">
                <a:tc>
                  <a:txBody>
                    <a:bodyPr/>
                    <a:lstStyle/>
                    <a:p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Loop_flatten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441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472</a:t>
                      </a:r>
                      <a:endParaRPr lang="zh-TW" sz="3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15778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952731B-84B2-4283-BF21-181D2D3284A3}"/>
              </a:ext>
            </a:extLst>
          </p:cNvPr>
          <p:cNvSpPr txBox="1"/>
          <p:nvPr/>
        </p:nvSpPr>
        <p:spPr>
          <a:xfrm>
            <a:off x="4583832" y="5984329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Red</a:t>
            </a:r>
            <a:r>
              <a:rPr lang="en-US" altLang="zh-TW" sz="240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is min,</a:t>
            </a: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blue </a:t>
            </a: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is max.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7940620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3034</TotalTime>
  <Words>234</Words>
  <Application>Microsoft Office PowerPoint</Application>
  <PresentationFormat>寬螢幕</PresentationFormat>
  <Paragraphs>111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 Unicode MS</vt:lpstr>
      <vt:lpstr>LiHei Pro  Medium</vt:lpstr>
      <vt:lpstr>Arial</vt:lpstr>
      <vt:lpstr>Calibri</vt:lpstr>
      <vt:lpstr>Times New Roman</vt:lpstr>
      <vt:lpstr>佈景主題1</vt:lpstr>
      <vt:lpstr>HLS LabA Design Optimization</vt:lpstr>
      <vt:lpstr>Outline</vt:lpstr>
      <vt:lpstr>Original code explanation</vt:lpstr>
      <vt:lpstr>Optimized code explanation</vt:lpstr>
      <vt:lpstr>Optimized code explanation</vt:lpstr>
      <vt:lpstr>Optimized code explanation</vt:lpstr>
      <vt:lpstr>Optimized code explanation</vt:lpstr>
      <vt:lpstr>Optimized code explanation</vt:lpstr>
      <vt:lpstr>Performance analysis</vt:lpstr>
      <vt:lpstr>Tradeoff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徐志嘉</cp:lastModifiedBy>
  <cp:revision>138</cp:revision>
  <dcterms:created xsi:type="dcterms:W3CDTF">2009-12-14T10:41:03Z</dcterms:created>
  <dcterms:modified xsi:type="dcterms:W3CDTF">2022-03-28T14:27:34Z</dcterms:modified>
</cp:coreProperties>
</file>