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319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32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51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9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3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6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6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4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45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FFAB9-C591-E8A2-B071-9AF019DF0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5C1597-3D41-568D-F798-B8A0A2D8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410570451</a:t>
            </a:r>
            <a:r>
              <a:rPr lang="zh-TW" altLang="en-US" dirty="0"/>
              <a:t>醫資三侯怡萱</a:t>
            </a:r>
          </a:p>
        </p:txBody>
      </p:sp>
    </p:spTree>
    <p:extLst>
      <p:ext uri="{BB962C8B-B14F-4D97-AF65-F5344CB8AC3E}">
        <p14:creationId xmlns:p14="http://schemas.microsoft.com/office/powerpoint/2010/main" val="30629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E2ABB-953B-BE0A-72D3-CAAAFFD2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64" y="632677"/>
            <a:ext cx="7729728" cy="1188720"/>
          </a:xfrm>
        </p:spPr>
        <p:txBody>
          <a:bodyPr/>
          <a:lstStyle/>
          <a:p>
            <a:r>
              <a:rPr lang="zh-TW" altLang="en-US" cap="none" dirty="0">
                <a:latin typeface="Aldhabi" panose="020F0502020204030204" pitchFamily="2" charset="-78"/>
                <a:cs typeface="Aldhabi" panose="020F0502020204030204" pitchFamily="2" charset="-78"/>
              </a:rPr>
              <a:t>開啟</a:t>
            </a:r>
            <a:r>
              <a:rPr lang="en-US" altLang="zh-TW" sz="3600" cap="none" dirty="0">
                <a:latin typeface="Aldhabi" panose="020F0502020204030204" pitchFamily="2" charset="-78"/>
                <a:cs typeface="Aldhabi" panose="020F0502020204030204" pitchFamily="2" charset="-78"/>
              </a:rPr>
              <a:t>ubuntu</a:t>
            </a:r>
            <a:endParaRPr lang="zh-TW" altLang="en-US" sz="3600" cap="none" dirty="0">
              <a:latin typeface="Aldhabi" panose="020F0502020204030204" pitchFamily="2" charset="-78"/>
              <a:cs typeface="Aldhabi" panose="020F0502020204030204" pitchFamily="2" charset="-7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83D8DBD-FF41-99FB-0238-3D29F8875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397" y="2011898"/>
            <a:ext cx="6305589" cy="4577829"/>
          </a:xfrm>
        </p:spPr>
      </p:pic>
    </p:spTree>
    <p:extLst>
      <p:ext uri="{BB962C8B-B14F-4D97-AF65-F5344CB8AC3E}">
        <p14:creationId xmlns:p14="http://schemas.microsoft.com/office/powerpoint/2010/main" val="12636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9C3C-0598-5EBC-9155-3836F415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開啟終端機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C1CC9E-EF82-F6F9-285C-7E3554D9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46407" y="-464384"/>
            <a:ext cx="7729728" cy="3101983"/>
          </a:xfrm>
        </p:spPr>
        <p:txBody>
          <a:bodyPr/>
          <a:lstStyle/>
          <a:p>
            <a:r>
              <a:rPr kumimoji="1" lang="zh-TW" altLang="en-US" dirty="0"/>
              <a:t>按下</a:t>
            </a:r>
            <a:r>
              <a:rPr kumimoji="1" lang="en-US" altLang="zh-TW" dirty="0"/>
              <a:t>Ctrl+Alt+F3</a:t>
            </a:r>
            <a:r>
              <a:rPr kumimoji="1" lang="zh-TW" altLang="en-US" dirty="0"/>
              <a:t>即可開啟終端機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15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1AB22-45DC-712C-DD1A-8687E1AD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4DB482-A231-CB86-015B-55B285C45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796" y="2051025"/>
            <a:ext cx="5811986" cy="4283735"/>
          </a:xfrm>
        </p:spPr>
      </p:pic>
    </p:spTree>
    <p:extLst>
      <p:ext uri="{BB962C8B-B14F-4D97-AF65-F5344CB8AC3E}">
        <p14:creationId xmlns:p14="http://schemas.microsoft.com/office/powerpoint/2010/main" val="156168269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106</TotalTime>
  <Words>20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Aldhabi</vt:lpstr>
      <vt:lpstr>Arial</vt:lpstr>
      <vt:lpstr>Gill Sans MT</vt:lpstr>
      <vt:lpstr>包裹</vt:lpstr>
      <vt:lpstr>安裝Suricata</vt:lpstr>
      <vt:lpstr>開啟ubuntu</vt:lpstr>
      <vt:lpstr>開啟終端機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侯怡萱</dc:creator>
  <cp:lastModifiedBy>侯怡萱</cp:lastModifiedBy>
  <cp:revision>3</cp:revision>
  <dcterms:created xsi:type="dcterms:W3CDTF">2023-09-26T14:57:11Z</dcterms:created>
  <dcterms:modified xsi:type="dcterms:W3CDTF">2023-09-26T16:48:24Z</dcterms:modified>
</cp:coreProperties>
</file>