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5" r:id="rId6"/>
    <p:sldId id="276" r:id="rId7"/>
    <p:sldId id="258" r:id="rId8"/>
    <p:sldId id="259" r:id="rId9"/>
    <p:sldId id="260" r:id="rId10"/>
    <p:sldId id="269" r:id="rId11"/>
    <p:sldId id="270" r:id="rId12"/>
    <p:sldId id="271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DA3C3E-F33D-4F4D-811F-925EF05830F8}" v="25" dt="2023-09-19T07:08:48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A84F-FCA2-4E1B-B9C9-EBBF97D62BFE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533-5000-4706-818F-FC9657A6E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29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A84F-FCA2-4E1B-B9C9-EBBF97D62BFE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533-5000-4706-818F-FC9657A6E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16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A84F-FCA2-4E1B-B9C9-EBBF97D62BFE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533-5000-4706-818F-FC9657A6E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42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A84F-FCA2-4E1B-B9C9-EBBF97D62BFE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533-5000-4706-818F-FC9657A6E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86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A84F-FCA2-4E1B-B9C9-EBBF97D62BFE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533-5000-4706-818F-FC9657A6E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45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A84F-FCA2-4E1B-B9C9-EBBF97D62BFE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533-5000-4706-818F-FC9657A6E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63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A84F-FCA2-4E1B-B9C9-EBBF97D62BFE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533-5000-4706-818F-FC9657A6E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97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A84F-FCA2-4E1B-B9C9-EBBF97D62BFE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533-5000-4706-818F-FC9657A6E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48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A84F-FCA2-4E1B-B9C9-EBBF97D62BFE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533-5000-4706-818F-FC9657A6E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74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A84F-FCA2-4E1B-B9C9-EBBF97D62BFE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533-5000-4706-818F-FC9657A6E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21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A84F-FCA2-4E1B-B9C9-EBBF97D62BFE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533-5000-4706-818F-FC9657A6E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48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6A84F-FCA2-4E1B-B9C9-EBBF97D62BFE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45533-5000-4706-818F-FC9657A6EF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471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D249B88-8A08-4D07-A635-21B3BF4AE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zh-TW" sz="7200" dirty="0"/>
              <a:t>ubuntu</a:t>
            </a:r>
            <a:r>
              <a:rPr lang="zh-TW" altLang="en-US" sz="7200" dirty="0"/>
              <a:t>安裝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89E566-60E3-407F-80BA-85286A769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576602"/>
            <a:ext cx="8258176" cy="850446"/>
          </a:xfrm>
        </p:spPr>
        <p:txBody>
          <a:bodyPr anchor="ctr">
            <a:normAutofit fontScale="92500" lnSpcReduction="20000"/>
          </a:bodyPr>
          <a:lstStyle/>
          <a:p>
            <a:r>
              <a:rPr lang="en-US" altLang="zh-TW" sz="2800" dirty="0"/>
              <a:t>410570451_</a:t>
            </a:r>
          </a:p>
          <a:p>
            <a:r>
              <a:rPr lang="zh-TW" altLang="en-US" sz="2800" dirty="0"/>
              <a:t>醫資三侯怡萱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687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E7DDCD-DF2C-4CF1-A867-0C9CAF30D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13" y="434342"/>
            <a:ext cx="9241973" cy="877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/>
              <a:t>使用者登入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810D5F4-B0C4-411C-B679-FFEDC59CC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978" y="1234102"/>
            <a:ext cx="7965094" cy="542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77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CF80C-ABCE-4E98-ABAE-A79980C3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安裝成功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59AC4B-0D96-4043-A450-B08A15BEA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BCCF2F-AA86-4CC9-879C-4852743BD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084" y="1725158"/>
            <a:ext cx="7444087" cy="513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F32554-6176-4D13-B8D9-EEEC4A8A8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為了能讓</a:t>
            </a:r>
            <a:r>
              <a:rPr lang="en-US" altLang="zh-TW" dirty="0"/>
              <a:t>Ubuntu</a:t>
            </a:r>
            <a:r>
              <a:rPr lang="zh-TW" altLang="en-US" dirty="0"/>
              <a:t>放在</a:t>
            </a:r>
            <a:r>
              <a:rPr lang="en-US" altLang="zh-TW" dirty="0" err="1"/>
              <a:t>usb</a:t>
            </a:r>
            <a:r>
              <a:rPr lang="zh-TW" altLang="en-US" dirty="0"/>
              <a:t>裡面，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首先先把它給格式化，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檔案系統改成</a:t>
            </a:r>
            <a:r>
              <a:rPr lang="en-US" altLang="zh-TW" dirty="0"/>
              <a:t>NFTS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7E43DA-1C9A-4C6E-AD8A-1467B5493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354" y="998659"/>
            <a:ext cx="3059473" cy="54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32E0B2-1A27-4F22-B16E-FB019559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+mn-lt"/>
              </a:rPr>
              <a:t>打開虛擬機後，先建立虛擬機，</a:t>
            </a:r>
            <a:r>
              <a:rPr lang="en-US" altLang="zh-TW" sz="3200" dirty="0">
                <a:latin typeface="+mn-lt"/>
              </a:rPr>
              <a:t>ISO</a:t>
            </a:r>
            <a:r>
              <a:rPr lang="zh-TW" altLang="en-US" sz="3200" dirty="0">
                <a:latin typeface="+mn-lt"/>
              </a:rPr>
              <a:t>的地方選擇</a:t>
            </a:r>
            <a:r>
              <a:rPr lang="en-US" altLang="zh-TW" sz="3200" dirty="0">
                <a:latin typeface="+mn-lt"/>
              </a:rPr>
              <a:t>Ubuntu</a:t>
            </a:r>
            <a:br>
              <a:rPr lang="en-US" altLang="zh-TW" sz="3200" dirty="0">
                <a:latin typeface="+mn-lt"/>
              </a:rPr>
            </a:br>
            <a:r>
              <a:rPr lang="zh-TW" altLang="en-US" sz="3200" dirty="0">
                <a:latin typeface="+mn-lt"/>
              </a:rPr>
              <a:t>將其安裝在虛擬機上面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DA2CD8-C911-4D6F-817B-95CE4A70D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B125DA-EDFA-4232-8AA7-AC8019916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4741"/>
            <a:ext cx="8680596" cy="47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2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5BB119-1451-4D7E-AAE5-85ED1B6A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選擇虛擬機硬體的容量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A81BC5-627D-49B9-90FB-095CA58C6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55B66D5-CE9A-4F4A-8364-8D08094B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44" y="1506821"/>
            <a:ext cx="8620413" cy="49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5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DD7B77-ABA2-401B-87FE-278F4C03F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0F50B2-A65B-4EDA-A863-B42C1769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73" y="1133832"/>
            <a:ext cx="8576542" cy="493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7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52AA2-FFE6-40ED-B046-51790B9E2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29A7EE-102A-4321-8E61-350109274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36" y="1147027"/>
            <a:ext cx="8588108" cy="489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3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80796-4046-4727-A794-0914FBAF7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6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安裝中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CC59BC1-84AD-4AB2-8D1A-F044E2E03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20" y="1170710"/>
            <a:ext cx="8252123" cy="558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92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97695-1923-4FA2-8B22-8B1B655E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430" y="332921"/>
            <a:ext cx="7511143" cy="76200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安裝中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6C6BDD5-EDAE-4004-AABF-ED3136D43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30" y="1049519"/>
            <a:ext cx="7986512" cy="544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2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7C093C-2E72-4627-A358-6957CA7D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3" y="356053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安裝成功後，會出現以下畫面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9AA292-918D-46C9-98C2-144E04040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89" y="1642522"/>
            <a:ext cx="7881597" cy="531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9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3E7485EF65BA144182352958DA08283E" ma:contentTypeVersion="6" ma:contentTypeDescription="建立新的文件。" ma:contentTypeScope="" ma:versionID="125af6560e10aece5c027455a481b077">
  <xsd:schema xmlns:xsd="http://www.w3.org/2001/XMLSchema" xmlns:xs="http://www.w3.org/2001/XMLSchema" xmlns:p="http://schemas.microsoft.com/office/2006/metadata/properties" xmlns:ns3="28998991-e4b0-4518-87ce-53ecf7707704" targetNamespace="http://schemas.microsoft.com/office/2006/metadata/properties" ma:root="true" ma:fieldsID="7888a68ce366b3dad2f802764a74e26f" ns3:_="">
    <xsd:import namespace="28998991-e4b0-4518-87ce-53ecf77077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998991-e4b0-4518-87ce-53ecf77077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8998991-e4b0-4518-87ce-53ecf7707704" xsi:nil="true"/>
  </documentManagement>
</p:properties>
</file>

<file path=customXml/itemProps1.xml><?xml version="1.0" encoding="utf-8"?>
<ds:datastoreItem xmlns:ds="http://schemas.openxmlformats.org/officeDocument/2006/customXml" ds:itemID="{7E92A064-AEC3-4BEA-880B-DEA938A05A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998991-e4b0-4518-87ce-53ecf77077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807126-16EA-4323-ABE7-3B7439A226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6992AE-5E84-4824-A780-94CC33BC33B2}">
  <ds:schemaRefs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28998991-e4b0-4518-87ce-53ecf7707704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91</TotalTime>
  <Words>72</Words>
  <Application>Microsoft Office PowerPoint</Application>
  <PresentationFormat>寬螢幕</PresentationFormat>
  <Paragraphs>13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佈景主題</vt:lpstr>
      <vt:lpstr>ubuntu安裝</vt:lpstr>
      <vt:lpstr>PowerPoint 簡報</vt:lpstr>
      <vt:lpstr>打開虛擬機後，先建立虛擬機，ISO的地方選擇Ubuntu 將其安裝在虛擬機上面</vt:lpstr>
      <vt:lpstr>選擇虛擬機硬體的容量</vt:lpstr>
      <vt:lpstr>PowerPoint 簡報</vt:lpstr>
      <vt:lpstr>PowerPoint 簡報</vt:lpstr>
      <vt:lpstr>安裝中</vt:lpstr>
      <vt:lpstr>安裝中</vt:lpstr>
      <vt:lpstr>PowerPoint 簡報</vt:lpstr>
      <vt:lpstr>PowerPoint 簡報</vt:lpstr>
      <vt:lpstr>安裝成功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uer</dc:creator>
  <cp:lastModifiedBy>侯怡萱</cp:lastModifiedBy>
  <cp:revision>9</cp:revision>
  <dcterms:created xsi:type="dcterms:W3CDTF">2023-09-14T03:37:38Z</dcterms:created>
  <dcterms:modified xsi:type="dcterms:W3CDTF">2023-09-19T07:13:28Z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0x0101003E7485EF65BA144182352958DA08283E</vt:lpwstr>
  </property>
</Properties>
</file>