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EE6"/>
    <a:srgbClr val="89D0FB"/>
    <a:srgbClr val="3C1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9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53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1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4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65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25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84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77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3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7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0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6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4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3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3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49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219700" y="2576147"/>
            <a:ext cx="6831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Breakout  Game</a:t>
            </a:r>
            <a:endParaRPr lang="zh-TW" altLang="en-US" sz="6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954108" y="4088424"/>
            <a:ext cx="3921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1A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108502501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陳映璇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47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23397" y="1292078"/>
            <a:ext cx="7217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目標：清除所有可消除磚塊。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綠色磚塊只能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透過飛彈消除，不必消完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遊戲玩法：用鍵盤上下左右鍵控制推盤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		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球反彈直到所有磚塊消除，或使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		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bonus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飛彈也可消除磚塊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446" y="451924"/>
            <a:ext cx="3810000" cy="59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6" y="1380392"/>
            <a:ext cx="3247337" cy="51048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036" y="1376994"/>
            <a:ext cx="3230002" cy="51082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391" y="1373728"/>
            <a:ext cx="3244363" cy="510385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04024" y="493008"/>
            <a:ext cx="1670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第一關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54127" y="493008"/>
            <a:ext cx="1670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第二關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204230" y="493007"/>
            <a:ext cx="1670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第三關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488267" y="1186961"/>
            <a:ext cx="1125416" cy="108145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422802" y="1186960"/>
            <a:ext cx="1125416" cy="108145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0357338" y="1186960"/>
            <a:ext cx="1125416" cy="108145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674247" y="1019106"/>
            <a:ext cx="379379" cy="605413"/>
          </a:xfrm>
          <a:prstGeom prst="downArrow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4617618" y="1019105"/>
            <a:ext cx="379379" cy="605413"/>
          </a:xfrm>
          <a:prstGeom prst="downArrow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8533175" y="1019105"/>
            <a:ext cx="379379" cy="605413"/>
          </a:xfrm>
          <a:prstGeom prst="downArrow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0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3" y="508231"/>
            <a:ext cx="3810000" cy="5989320"/>
          </a:xfrm>
          <a:prstGeom prst="rect">
            <a:avLst/>
          </a:prstGeom>
        </p:spPr>
      </p:pic>
      <p:sp>
        <p:nvSpPr>
          <p:cNvPr id="7" name="直線圖說文字 1 6"/>
          <p:cNvSpPr/>
          <p:nvPr/>
        </p:nvSpPr>
        <p:spPr>
          <a:xfrm>
            <a:off x="6012871" y="591128"/>
            <a:ext cx="5541819" cy="1052946"/>
          </a:xfrm>
          <a:prstGeom prst="borderCallout1">
            <a:avLst>
              <a:gd name="adj1" fmla="val 53487"/>
              <a:gd name="adj2" fmla="val -1540"/>
              <a:gd name="adj3" fmla="val 95591"/>
              <a:gd name="adj4" fmla="val -22622"/>
            </a:avLst>
          </a:prstGeom>
          <a:solidFill>
            <a:srgbClr val="89D0FB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藍色磚塊：敲 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才能消除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6012871" y="2466109"/>
            <a:ext cx="5541819" cy="997527"/>
          </a:xfrm>
          <a:prstGeom prst="borderCallout1">
            <a:avLst>
              <a:gd name="adj1" fmla="val 53487"/>
              <a:gd name="adj2" fmla="val -1540"/>
              <a:gd name="adj3" fmla="val 50464"/>
              <a:gd name="adj4" fmla="val -26213"/>
            </a:avLst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灰色磚塊：敲 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才能消除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6012873" y="4331854"/>
            <a:ext cx="5541818" cy="997527"/>
          </a:xfrm>
          <a:prstGeom prst="borderCallout1">
            <a:avLst>
              <a:gd name="adj1" fmla="val 53487"/>
              <a:gd name="adj2" fmla="val -1540"/>
              <a:gd name="adj3" fmla="val -45832"/>
              <a:gd name="adj4" fmla="val -26371"/>
            </a:avLst>
          </a:prstGeom>
          <a:solidFill>
            <a:srgbClr val="D8FEE6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綠色磚塊：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只能透過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飛彈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消除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80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1" y="4488837"/>
            <a:ext cx="449723" cy="17057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3" y="3372031"/>
            <a:ext cx="558312" cy="55831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37" y="1884072"/>
            <a:ext cx="929465" cy="92946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2" y="763519"/>
            <a:ext cx="692302" cy="692302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279167" y="929965"/>
            <a:ext cx="1081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 →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每消完全部磚塊，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玩家要將球彈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到上下的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插槽才能晉級下一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關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293502" y="2070632"/>
            <a:ext cx="1049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緩衝器 → 球一經過緩衝器就會慢下來，一離開便會恢復原本速度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279167" y="5170380"/>
            <a:ext cx="10071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飛彈 → 可消除磚塊，能特別消除球不能破壞的綠色磚塊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93502" y="3429234"/>
            <a:ext cx="10071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Powerup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可以讓推盤變大或是產生飛彈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5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24159" y="657381"/>
            <a:ext cx="380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作弊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測試快速鍵：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72379"/>
              </p:ext>
            </p:extLst>
          </p:nvPr>
        </p:nvGraphicFramePr>
        <p:xfrm>
          <a:off x="799295" y="1860096"/>
          <a:ext cx="10912059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606">
                  <a:extLst>
                    <a:ext uri="{9D8B030D-6E8A-4147-A177-3AD203B41FA5}">
                      <a16:colId xmlns:a16="http://schemas.microsoft.com/office/drawing/2014/main" val="3344068520"/>
                    </a:ext>
                  </a:extLst>
                </a:gridCol>
                <a:gridCol w="3435276">
                  <a:extLst>
                    <a:ext uri="{9D8B030D-6E8A-4147-A177-3AD203B41FA5}">
                      <a16:colId xmlns:a16="http://schemas.microsoft.com/office/drawing/2014/main" val="1919584501"/>
                    </a:ext>
                  </a:extLst>
                </a:gridCol>
                <a:gridCol w="4840177">
                  <a:extLst>
                    <a:ext uri="{9D8B030D-6E8A-4147-A177-3AD203B41FA5}">
                      <a16:colId xmlns:a16="http://schemas.microsoft.com/office/drawing/2014/main" val="298028882"/>
                    </a:ext>
                  </a:extLst>
                </a:gridCol>
              </a:tblGrid>
              <a:tr h="496284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按鍵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補充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393249"/>
                  </a:ext>
                </a:extLst>
              </a:tr>
              <a:tr h="496284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(Life)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增加一條命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到新關卡會重置，恢復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條命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154183"/>
                  </a:ext>
                </a:extLst>
              </a:tr>
              <a:tr h="496284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D(Destroy)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破壞所有磚塊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powerups 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也會同時全部墜落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48839"/>
                  </a:ext>
                </a:extLst>
              </a:tr>
              <a:tr h="496284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(Protect)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保護球不會掉出屏幕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同一關卡按一次功效即一直存在，但到了新關卡需再按一次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732597"/>
                  </a:ext>
                </a:extLst>
              </a:tr>
              <a:tr h="856600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(Continue)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進入下一關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可用於遊戲剛開始選擇關卡，或玩到一半想換關卡使用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312282"/>
                  </a:ext>
                </a:extLst>
              </a:tr>
              <a:tr h="496284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Esc(Escape)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結束遊戲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頁面會直接消失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2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88889" y="394398"/>
            <a:ext cx="6076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這個遊戲由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構成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518439"/>
              </p:ext>
            </p:extLst>
          </p:nvPr>
        </p:nvGraphicFramePr>
        <p:xfrm>
          <a:off x="350436" y="1655415"/>
          <a:ext cx="11545556" cy="4734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2323">
                  <a:extLst>
                    <a:ext uri="{9D8B030D-6E8A-4147-A177-3AD203B41FA5}">
                      <a16:colId xmlns:a16="http://schemas.microsoft.com/office/drawing/2014/main" val="714695392"/>
                    </a:ext>
                  </a:extLst>
                </a:gridCol>
                <a:gridCol w="7823233">
                  <a:extLst>
                    <a:ext uri="{9D8B030D-6E8A-4147-A177-3AD203B41FA5}">
                      <a16:colId xmlns:a16="http://schemas.microsoft.com/office/drawing/2014/main" val="1681141679"/>
                    </a:ext>
                  </a:extLst>
                </a:gridCol>
              </a:tblGrid>
              <a:tr h="499969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class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作用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9776"/>
                  </a:ext>
                </a:extLst>
              </a:tr>
              <a:tr h="499969">
                <a:tc>
                  <a:txBody>
                    <a:bodyPr/>
                    <a:lstStyle/>
                    <a:p>
                      <a:r>
                        <a:rPr lang="en-US" altLang="zh-TW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Breakout_Game.java</a:t>
                      </a:r>
                      <a:endParaRPr lang="zh-TW" altLang="en-US" sz="2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遊戲核心</a:t>
                      </a:r>
                      <a:endParaRPr lang="en-US" altLang="zh-TW" sz="28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72274"/>
                  </a:ext>
                </a:extLst>
              </a:tr>
              <a:tr h="681079">
                <a:tc>
                  <a:txBody>
                    <a:bodyPr/>
                    <a:lstStyle/>
                    <a:p>
                      <a:r>
                        <a:rPr lang="en-US" altLang="zh-TW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Bouncer.java</a:t>
                      </a:r>
                      <a:endParaRPr lang="zh-TW" altLang="en-US" sz="2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負責球的屬性、活動，包括碰撞及反彈方向</a:t>
                      </a:r>
                      <a:endParaRPr lang="en-US" altLang="zh-TW" sz="28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50056"/>
                  </a:ext>
                </a:extLst>
              </a:tr>
              <a:tr h="911709">
                <a:tc>
                  <a:txBody>
                    <a:bodyPr/>
                    <a:lstStyle/>
                    <a:p>
                      <a:r>
                        <a:rPr lang="en-US" altLang="zh-TW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Brick.java</a:t>
                      </a:r>
                      <a:endParaRPr lang="zh-TW" altLang="en-US" sz="2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作為 </a:t>
                      </a:r>
                      <a:r>
                        <a:rPr lang="en-US" altLang="zh-TW" sz="24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Typical_Brick, Tough_Brick, Undestroyable_Brick classes</a:t>
                      </a:r>
                      <a:r>
                        <a:rPr lang="en-US" altLang="zh-TW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zh-TW" altLang="en-US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 </a:t>
                      </a:r>
                      <a:r>
                        <a:rPr lang="en-US" altLang="zh-TW" sz="24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superclass</a:t>
                      </a:r>
                      <a:r>
                        <a:rPr lang="en-US" altLang="zh-TW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 </a:t>
                      </a:r>
                      <a:endParaRPr lang="zh-TW" altLang="en-US" sz="2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540797"/>
                  </a:ext>
                </a:extLst>
              </a:tr>
              <a:tr h="49996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TW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Bricks.java</a:t>
                      </a:r>
                      <a:endParaRPr lang="zh-TW" altLang="en-US" sz="2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管理磚塊的 </a:t>
                      </a:r>
                      <a:r>
                        <a:rPr lang="en-US" altLang="zh-TW" sz="24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arraylist</a:t>
                      </a:r>
                      <a:endParaRPr lang="zh-TW" altLang="en-US" sz="24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8862"/>
                  </a:ext>
                </a:extLst>
              </a:tr>
              <a:tr h="49996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TW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Powerup.java</a:t>
                      </a:r>
                      <a:endParaRPr lang="zh-TW" altLang="en-US" sz="2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管理 </a:t>
                      </a:r>
                      <a:r>
                        <a:rPr lang="en-US" altLang="zh-TW" sz="24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powerup</a:t>
                      </a:r>
                      <a:r>
                        <a:rPr lang="zh-TW" altLang="en-US" sz="24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zh-TW" altLang="en-US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的功能屬性</a:t>
                      </a:r>
                      <a:endParaRPr lang="zh-TW" altLang="en-US" sz="2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99903"/>
                  </a:ext>
                </a:extLst>
              </a:tr>
              <a:tr h="499969">
                <a:tc>
                  <a:txBody>
                    <a:bodyPr/>
                    <a:lstStyle/>
                    <a:p>
                      <a:r>
                        <a:rPr lang="en-US" altLang="zh-TW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Missile.java</a:t>
                      </a:r>
                      <a:endParaRPr lang="zh-TW" altLang="en-US" sz="2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控制飛彈的移動</a:t>
                      </a:r>
                      <a:endParaRPr lang="zh-TW" altLang="en-US" sz="2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71780"/>
                  </a:ext>
                </a:extLst>
              </a:tr>
              <a:tr h="499969">
                <a:tc>
                  <a:txBody>
                    <a:bodyPr/>
                    <a:lstStyle/>
                    <a:p>
                      <a:r>
                        <a:rPr lang="en-US" altLang="zh-TW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Levels.java</a:t>
                      </a:r>
                      <a:endParaRPr lang="zh-TW" altLang="en-US" sz="2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讓遊戲可以轉換不同關卡</a:t>
                      </a:r>
                      <a:endParaRPr lang="zh-TW" altLang="en-US" sz="2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0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9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207</TotalTime>
  <Words>275</Words>
  <Application>Microsoft Office PowerPoint</Application>
  <PresentationFormat>寬螢幕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天體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陳映璇 (108502501)</dc:creator>
  <cp:lastModifiedBy>陳映璇 (108502501)</cp:lastModifiedBy>
  <cp:revision>24</cp:revision>
  <dcterms:created xsi:type="dcterms:W3CDTF">2020-06-06T07:21:57Z</dcterms:created>
  <dcterms:modified xsi:type="dcterms:W3CDTF">2020-06-19T07:06:47Z</dcterms:modified>
</cp:coreProperties>
</file>