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7" r:id="rId3"/>
    <p:sldId id="259" r:id="rId4"/>
    <p:sldId id="257" r:id="rId5"/>
    <p:sldId id="262" r:id="rId6"/>
    <p:sldId id="265" r:id="rId7"/>
    <p:sldId id="263" r:id="rId8"/>
    <p:sldId id="264" r:id="rId9"/>
    <p:sldId id="266" r:id="rId10"/>
    <p:sldId id="268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EAFF"/>
    <a:srgbClr val="477BD1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050EFEA-70B4-4B2E-AA93-1084C60C5524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19E998B-3E42-42BE-B939-DCA99D447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9143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EFEA-70B4-4B2E-AA93-1084C60C5524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998B-3E42-42BE-B939-DCA99D447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8486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EFEA-70B4-4B2E-AA93-1084C60C5524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998B-3E42-42BE-B939-DCA99D447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1327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EFEA-70B4-4B2E-AA93-1084C60C5524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998B-3E42-42BE-B939-DCA99D447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9507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EFEA-70B4-4B2E-AA93-1084C60C5524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998B-3E42-42BE-B939-DCA99D447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5136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EFEA-70B4-4B2E-AA93-1084C60C5524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998B-3E42-42BE-B939-DCA99D447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6293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EFEA-70B4-4B2E-AA93-1084C60C5524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998B-3E42-42BE-B939-DCA99D447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830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EFEA-70B4-4B2E-AA93-1084C60C5524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998B-3E42-42BE-B939-DCA99D44704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844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EFEA-70B4-4B2E-AA93-1084C60C5524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998B-3E42-42BE-B939-DCA99D447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407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EFEA-70B4-4B2E-AA93-1084C60C5524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998B-3E42-42BE-B939-DCA99D447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4866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EFEA-70B4-4B2E-AA93-1084C60C5524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998B-3E42-42BE-B939-DCA99D447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2896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EFEA-70B4-4B2E-AA93-1084C60C5524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998B-3E42-42BE-B939-DCA99D447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024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EFEA-70B4-4B2E-AA93-1084C60C5524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998B-3E42-42BE-B939-DCA99D447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8289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EFEA-70B4-4B2E-AA93-1084C60C5524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998B-3E42-42BE-B939-DCA99D447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683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EFEA-70B4-4B2E-AA93-1084C60C5524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998B-3E42-42BE-B939-DCA99D447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9139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EFEA-70B4-4B2E-AA93-1084C60C5524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998B-3E42-42BE-B939-DCA99D447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7002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EFEA-70B4-4B2E-AA93-1084C60C5524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998B-3E42-42BE-B939-DCA99D447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201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050EFEA-70B4-4B2E-AA93-1084C60C5524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9E998B-3E42-42BE-B939-DCA99D447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56991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629885" y="2201741"/>
            <a:ext cx="51222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 smtClean="0">
                <a:latin typeface="Algerian" panose="04020705040A02060702" pitchFamily="82" charset="0"/>
              </a:rPr>
              <a:t>Maze Game</a:t>
            </a:r>
            <a:endParaRPr lang="zh-TW" altLang="en-US" sz="6600" dirty="0" smtClean="0">
              <a:latin typeface="Algerian" panose="04020705040A02060702" pitchFamily="82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966439" y="3841505"/>
            <a:ext cx="48101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資工二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108502501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陳映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璇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50000"/>
              </a:lnSpc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資工二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108502505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潘欣妤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994639" y="3954215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程式碼、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ppt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、書面報告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egoe UI Emoji" panose="020B0502040204020203" pitchFamily="34" charset="0"/>
              </a:rPr>
              <a:t>←</a:t>
            </a: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912577" y="4805589"/>
            <a:ext cx="314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debug</a:t>
            </a: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egoe UI Emoji" panose="020B0502040204020203" pitchFamily="34" charset="0"/>
              </a:rPr>
              <a:t>←</a:t>
            </a: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472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723793" y="2848708"/>
            <a:ext cx="50204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7200" dirty="0" smtClean="0">
                <a:latin typeface="Algerian" panose="04020705040A02060702" pitchFamily="82" charset="0"/>
              </a:rPr>
              <a:t>The end</a:t>
            </a:r>
            <a:endParaRPr lang="zh-TW" altLang="en-US" sz="72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40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字方塊 15"/>
          <p:cNvSpPr txBox="1"/>
          <p:nvPr/>
        </p:nvSpPr>
        <p:spPr>
          <a:xfrm>
            <a:off x="523029" y="1193735"/>
            <a:ext cx="772415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遊戲目標：以最快速度且最高分數成功逃離迷宮。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遊戲玩法：使用鍵盤上下左右鍵移動。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符號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說明：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10412" t="18266" r="68897" b="8271"/>
          <a:stretch/>
        </p:blipFill>
        <p:spPr>
          <a:xfrm>
            <a:off x="8581292" y="369275"/>
            <a:ext cx="3077308" cy="61461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452829"/>
              </p:ext>
            </p:extLst>
          </p:nvPr>
        </p:nvGraphicFramePr>
        <p:xfrm>
          <a:off x="2692185" y="3837148"/>
          <a:ext cx="3385843" cy="2490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3962">
                  <a:extLst>
                    <a:ext uri="{9D8B030D-6E8A-4147-A177-3AD203B41FA5}">
                      <a16:colId xmlns:a16="http://schemas.microsoft.com/office/drawing/2014/main" val="3344068520"/>
                    </a:ext>
                  </a:extLst>
                </a:gridCol>
                <a:gridCol w="2101881">
                  <a:extLst>
                    <a:ext uri="{9D8B030D-6E8A-4147-A177-3AD203B41FA5}">
                      <a16:colId xmlns:a16="http://schemas.microsoft.com/office/drawing/2014/main" val="1919584501"/>
                    </a:ext>
                  </a:extLst>
                </a:gridCol>
              </a:tblGrid>
              <a:tr h="405990"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符號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含意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0393249"/>
                  </a:ext>
                </a:extLst>
              </a:tr>
              <a:tr h="347918"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#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迷宮的牆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7154183"/>
                  </a:ext>
                </a:extLst>
              </a:tr>
              <a:tr h="347918">
                <a:tc>
                  <a:txBody>
                    <a:bodyPr/>
                    <a:lstStyle/>
                    <a:p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*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玩家所處位置</a:t>
                      </a:r>
                      <a:endParaRPr lang="en-US" altLang="zh-TW" sz="24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4548839"/>
                  </a:ext>
                </a:extLst>
              </a:tr>
              <a:tr h="347918"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出口</a:t>
                      </a:r>
                      <a:endParaRPr lang="en-US" altLang="zh-TW" sz="24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7732597"/>
                  </a:ext>
                </a:extLst>
              </a:tr>
              <a:tr h="600516"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加分點數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1312282"/>
                  </a:ext>
                </a:extLst>
              </a:tr>
            </a:tbl>
          </a:graphicData>
        </a:graphic>
      </p:graphicFrame>
      <p:sp>
        <p:nvSpPr>
          <p:cNvPr id="13" name="橢圓 12"/>
          <p:cNvSpPr/>
          <p:nvPr/>
        </p:nvSpPr>
        <p:spPr>
          <a:xfrm>
            <a:off x="9777039" y="474619"/>
            <a:ext cx="518753" cy="55408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9588000" y="4636312"/>
            <a:ext cx="518753" cy="55408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9777039" y="2080514"/>
            <a:ext cx="518753" cy="55408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49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96007" y="306483"/>
            <a:ext cx="981514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遊戲說明：初始分數訂為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+99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分，時間每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消耗一秒即扣一分。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l="10412" t="18266" r="68897" b="8271"/>
          <a:stretch/>
        </p:blipFill>
        <p:spPr>
          <a:xfrm>
            <a:off x="826475" y="1256007"/>
            <a:ext cx="2611317" cy="52154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/>
          <a:srcRect r="3931"/>
          <a:stretch/>
        </p:blipFill>
        <p:spPr>
          <a:xfrm>
            <a:off x="4616140" y="1256007"/>
            <a:ext cx="2578712" cy="52154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橢圓 8"/>
          <p:cNvSpPr/>
          <p:nvPr/>
        </p:nvSpPr>
        <p:spPr>
          <a:xfrm>
            <a:off x="571496" y="5424853"/>
            <a:ext cx="1389188" cy="111662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4372704" y="5424853"/>
            <a:ext cx="1389188" cy="111662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4"/>
          <a:srcRect r="1816" b="1164"/>
          <a:stretch/>
        </p:blipFill>
        <p:spPr>
          <a:xfrm>
            <a:off x="8473221" y="1256007"/>
            <a:ext cx="2630648" cy="52154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橢圓 11"/>
          <p:cNvSpPr/>
          <p:nvPr/>
        </p:nvSpPr>
        <p:spPr>
          <a:xfrm>
            <a:off x="8247184" y="5424853"/>
            <a:ext cx="1315915" cy="111662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4" name="橢圓形圖說文字 13"/>
          <p:cNvSpPr/>
          <p:nvPr/>
        </p:nvSpPr>
        <p:spPr>
          <a:xfrm>
            <a:off x="1600385" y="4079553"/>
            <a:ext cx="2063444" cy="1239870"/>
          </a:xfrm>
          <a:prstGeom prst="wedgeEllipseCallout">
            <a:avLst>
              <a:gd name="adj1" fmla="val -41845"/>
              <a:gd name="adj2" fmla="val 61121"/>
            </a:avLst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初始分數</a:t>
            </a:r>
            <a:endParaRPr lang="en-US" altLang="zh-TW" sz="2000" dirty="0">
              <a:solidFill>
                <a:schemeClr val="bg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與初始時間</a:t>
            </a:r>
          </a:p>
        </p:txBody>
      </p:sp>
      <p:sp>
        <p:nvSpPr>
          <p:cNvPr id="15" name="橢圓形圖說文字 14"/>
          <p:cNvSpPr/>
          <p:nvPr/>
        </p:nvSpPr>
        <p:spPr>
          <a:xfrm>
            <a:off x="5463138" y="4079553"/>
            <a:ext cx="2063444" cy="1239870"/>
          </a:xfrm>
          <a:prstGeom prst="wedgeEllipseCallout">
            <a:avLst>
              <a:gd name="adj1" fmla="val -41845"/>
              <a:gd name="adj2" fmla="val 61121"/>
            </a:avLst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每過一秒</a:t>
            </a:r>
            <a:endParaRPr lang="en-US" altLang="zh-TW" sz="2000" dirty="0">
              <a:solidFill>
                <a:schemeClr val="bg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分數扣一分</a:t>
            </a:r>
          </a:p>
        </p:txBody>
      </p:sp>
      <p:sp>
        <p:nvSpPr>
          <p:cNvPr id="16" name="橢圓形圖說文字 15"/>
          <p:cNvSpPr/>
          <p:nvPr/>
        </p:nvSpPr>
        <p:spPr>
          <a:xfrm>
            <a:off x="9399345" y="4079553"/>
            <a:ext cx="2063444" cy="1239870"/>
          </a:xfrm>
          <a:prstGeom prst="wedgeEllipseCallout">
            <a:avLst>
              <a:gd name="adj1" fmla="val -41845"/>
              <a:gd name="adj2" fmla="val 61121"/>
            </a:avLst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最後分數</a:t>
            </a:r>
            <a:endParaRPr lang="en-US" altLang="zh-TW" sz="2000" dirty="0" smtClean="0">
              <a:solidFill>
                <a:schemeClr val="bg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可能是負分</a:t>
            </a:r>
            <a:r>
              <a:rPr lang="en-US" altLang="zh-TW" sz="2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zh-TW" altLang="en-US" sz="2000" dirty="0">
              <a:solidFill>
                <a:schemeClr val="bg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233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723793" y="2848708"/>
            <a:ext cx="50204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7200" dirty="0" smtClean="0">
                <a:latin typeface="Algerian" panose="04020705040A02060702" pitchFamily="82" charset="0"/>
              </a:rPr>
              <a:t>Demo Time</a:t>
            </a:r>
            <a:endParaRPr lang="zh-TW" altLang="en-US" sz="72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02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632" y="503497"/>
            <a:ext cx="5326644" cy="60116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269632" y="409782"/>
            <a:ext cx="6096000" cy="7405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程式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架構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1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：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圓角矩形圖說文字 9"/>
          <p:cNvSpPr/>
          <p:nvPr/>
        </p:nvSpPr>
        <p:spPr>
          <a:xfrm>
            <a:off x="685801" y="2236020"/>
            <a:ext cx="4876800" cy="1863618"/>
          </a:xfrm>
          <a:prstGeom prst="wedgeRoundRectCallout">
            <a:avLst>
              <a:gd name="adj1" fmla="val 64698"/>
              <a:gd name="adj2" fmla="val -1636"/>
              <a:gd name="adj3" fmla="val 16667"/>
            </a:avLst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畫迷宮，符號以</a:t>
            </a:r>
            <a:r>
              <a:rPr lang="en-US" altLang="zh-TW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ASCII code</a:t>
            </a:r>
            <a:r>
              <a:rPr lang="zh-TW" alt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代替：</a:t>
            </a:r>
            <a:endParaRPr lang="en-US" altLang="zh-TW" sz="2400" dirty="0">
              <a:solidFill>
                <a:schemeClr val="bg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→ </a:t>
            </a:r>
            <a:r>
              <a:rPr lang="en-US" altLang="zh-TW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35	E</a:t>
            </a:r>
            <a:r>
              <a:rPr lang="zh-TW" altLang="en-US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→ </a:t>
            </a:r>
            <a:r>
              <a:rPr lang="en-US" altLang="zh-TW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69</a:t>
            </a:r>
            <a:r>
              <a:rPr lang="zh-TW" alt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400" dirty="0">
              <a:solidFill>
                <a:schemeClr val="bg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 → </a:t>
            </a:r>
            <a:r>
              <a:rPr lang="en-US" altLang="zh-TW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42</a:t>
            </a:r>
            <a:r>
              <a:rPr lang="zh-TW" alt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zh-TW" altLang="en-US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→ </a:t>
            </a:r>
            <a:r>
              <a:rPr lang="en-US" altLang="zh-TW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80</a:t>
            </a:r>
            <a:r>
              <a:rPr lang="zh-TW" alt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400" dirty="0">
              <a:solidFill>
                <a:schemeClr val="bg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空格 → </a:t>
            </a:r>
            <a:r>
              <a:rPr lang="en-US" altLang="zh-TW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</a:t>
            </a:r>
          </a:p>
        </p:txBody>
      </p:sp>
      <p:sp>
        <p:nvSpPr>
          <p:cNvPr id="17" name="圓角矩形圖說文字 16"/>
          <p:cNvSpPr/>
          <p:nvPr/>
        </p:nvSpPr>
        <p:spPr>
          <a:xfrm>
            <a:off x="3257551" y="4886325"/>
            <a:ext cx="2305050" cy="1545269"/>
          </a:xfrm>
          <a:prstGeom prst="wedgeRoundRectCallout">
            <a:avLst>
              <a:gd name="adj1" fmla="val 80320"/>
              <a:gd name="adj2" fmla="val 1495"/>
              <a:gd name="adj3" fmla="val 16667"/>
            </a:avLst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定義、初始化</a:t>
            </a:r>
            <a:endParaRPr lang="en-US" altLang="zh-TW" sz="2400" dirty="0">
              <a:solidFill>
                <a:schemeClr val="bg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圓角矩形圖說文字 6"/>
          <p:cNvSpPr/>
          <p:nvPr/>
        </p:nvSpPr>
        <p:spPr>
          <a:xfrm>
            <a:off x="3224579" y="493439"/>
            <a:ext cx="2370993" cy="1039552"/>
          </a:xfrm>
          <a:prstGeom prst="wedgeRoundRectCallout">
            <a:avLst>
              <a:gd name="adj1" fmla="val 77306"/>
              <a:gd name="adj2" fmla="val -27855"/>
              <a:gd name="adj3" fmla="val 16667"/>
            </a:avLst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使用之函式庫：</a:t>
            </a:r>
            <a:r>
              <a:rPr lang="en-US" altLang="zh-TW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Irvine32.inc</a:t>
            </a:r>
            <a:endParaRPr lang="en-US" altLang="zh-TW" sz="2400" dirty="0">
              <a:solidFill>
                <a:schemeClr val="bg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018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9632" y="409782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程式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架構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2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：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圓角矩形圖說文字 9"/>
          <p:cNvSpPr/>
          <p:nvPr/>
        </p:nvSpPr>
        <p:spPr>
          <a:xfrm>
            <a:off x="1609726" y="1800225"/>
            <a:ext cx="3943350" cy="1410441"/>
          </a:xfrm>
          <a:prstGeom prst="wedgeRoundRectCallout">
            <a:avLst>
              <a:gd name="adj1" fmla="val 72567"/>
              <a:gd name="adj2" fmla="val -517"/>
              <a:gd name="adj3" fmla="val 16667"/>
            </a:avLst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TW" sz="28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GameLoop</a:t>
            </a:r>
            <a:r>
              <a:rPr lang="zh-TW" altLang="en-US" sz="28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：遊戲主幹</a:t>
            </a:r>
            <a:endParaRPr lang="en-US" altLang="zh-TW" sz="2800" dirty="0">
              <a:solidFill>
                <a:schemeClr val="bg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圓角矩形圖說文字 16"/>
          <p:cNvSpPr/>
          <p:nvPr/>
        </p:nvSpPr>
        <p:spPr>
          <a:xfrm>
            <a:off x="2362202" y="4210050"/>
            <a:ext cx="3190874" cy="1469068"/>
          </a:xfrm>
          <a:prstGeom prst="wedgeRoundRectCallout">
            <a:avLst>
              <a:gd name="adj1" fmla="val 76621"/>
              <a:gd name="adj2" fmla="val 1205"/>
              <a:gd name="adj3" fmla="val 16667"/>
            </a:avLst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28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上下左右鍵</a:t>
            </a:r>
            <a:endParaRPr lang="en-US" altLang="zh-TW" sz="2800" dirty="0" smtClean="0">
              <a:solidFill>
                <a:schemeClr val="bg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進行的相對應動作</a:t>
            </a:r>
            <a:endParaRPr lang="en-US" altLang="zh-TW" sz="2800" dirty="0">
              <a:solidFill>
                <a:schemeClr val="bg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963" y="523875"/>
            <a:ext cx="5194044" cy="61919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067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9632" y="409782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程式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架構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3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：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圓角矩形圖說文字 9"/>
          <p:cNvSpPr/>
          <p:nvPr/>
        </p:nvSpPr>
        <p:spPr>
          <a:xfrm>
            <a:off x="709612" y="4333875"/>
            <a:ext cx="3971925" cy="1738311"/>
          </a:xfrm>
          <a:prstGeom prst="wedgeRoundRectCallout">
            <a:avLst>
              <a:gd name="adj1" fmla="val 65713"/>
              <a:gd name="adj2" fmla="val 1218"/>
              <a:gd name="adj3" fmla="val 16667"/>
            </a:avLst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28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TimerCount</a:t>
            </a:r>
            <a:r>
              <a:rPr lang="zh-TW" altLang="en-US" sz="28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：計時器</a:t>
            </a:r>
            <a:endParaRPr lang="en-US" altLang="zh-TW" sz="2800" dirty="0" smtClean="0">
              <a:solidFill>
                <a:schemeClr val="bg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440"/>
          <a:stretch/>
        </p:blipFill>
        <p:spPr>
          <a:xfrm>
            <a:off x="5481058" y="3524250"/>
            <a:ext cx="5399564" cy="28670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037" y="1457325"/>
            <a:ext cx="6617606" cy="13858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圓角矩形圖說文字 5"/>
          <p:cNvSpPr/>
          <p:nvPr/>
        </p:nvSpPr>
        <p:spPr>
          <a:xfrm>
            <a:off x="709613" y="1781175"/>
            <a:ext cx="2886076" cy="1228725"/>
          </a:xfrm>
          <a:prstGeom prst="wedgeRoundRectCallout">
            <a:avLst>
              <a:gd name="adj1" fmla="val 89464"/>
              <a:gd name="adj2" fmla="val -4342"/>
              <a:gd name="adj3" fmla="val 16667"/>
            </a:avLst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Draw</a:t>
            </a:r>
            <a:r>
              <a:rPr lang="zh-TW" altLang="en-US" sz="28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：畫迷宮</a:t>
            </a:r>
            <a:endParaRPr lang="en-US" altLang="zh-TW" sz="2800" dirty="0">
              <a:solidFill>
                <a:schemeClr val="bg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167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9632" y="409782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程式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架構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4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：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圓角矩形圖說文字 9"/>
          <p:cNvSpPr/>
          <p:nvPr/>
        </p:nvSpPr>
        <p:spPr>
          <a:xfrm>
            <a:off x="469656" y="1895471"/>
            <a:ext cx="4378569" cy="3390902"/>
          </a:xfrm>
          <a:prstGeom prst="wedgeRoundRectCallout">
            <a:avLst>
              <a:gd name="adj1" fmla="val 64362"/>
              <a:gd name="adj2" fmla="val -1023"/>
              <a:gd name="adj3" fmla="val 16667"/>
            </a:avLst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8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TimerScore</a:t>
            </a:r>
            <a:r>
              <a:rPr lang="zh-TW" altLang="en-US" sz="28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：</a:t>
            </a:r>
            <a:endParaRPr lang="en-US" altLang="zh-TW" sz="2800" dirty="0" smtClean="0">
              <a:solidFill>
                <a:schemeClr val="bg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r>
              <a:rPr lang="zh-TW" altLang="en-US" sz="28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28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TimerCount</a:t>
            </a:r>
            <a:r>
              <a:rPr lang="zh-TW" altLang="en-US" sz="28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所讀取到的時間，進行相對應的加扣分。</a:t>
            </a:r>
            <a:endParaRPr lang="en-US" altLang="zh-TW" sz="2800" dirty="0" smtClean="0">
              <a:solidFill>
                <a:schemeClr val="bg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經過</a:t>
            </a:r>
            <a:r>
              <a:rPr lang="en-US" altLang="zh-TW" sz="28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8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秒就</a:t>
            </a:r>
            <a:r>
              <a:rPr lang="zh-TW" altLang="en-US" sz="2800" dirty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扣</a:t>
            </a:r>
            <a:r>
              <a:rPr lang="en-US" altLang="zh-TW" sz="28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8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分、吃到加分</a:t>
            </a:r>
            <a:r>
              <a:rPr lang="en-US" altLang="zh-TW" sz="28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"P"</a:t>
            </a:r>
            <a:r>
              <a:rPr lang="zh-TW" altLang="en-US" sz="28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，就可以加</a:t>
            </a:r>
            <a:r>
              <a:rPr lang="en-US" altLang="zh-TW" sz="28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25</a:t>
            </a:r>
            <a:r>
              <a:rPr lang="zh-TW" altLang="en-US" sz="28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r>
              <a:rPr lang="en-US" altLang="zh-TW" sz="28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2800" dirty="0">
              <a:solidFill>
                <a:schemeClr val="bg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1552569"/>
            <a:ext cx="6238874" cy="3800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599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9632" y="409782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程式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架構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5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：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圓角矩形圖說文字 9"/>
          <p:cNvSpPr/>
          <p:nvPr/>
        </p:nvSpPr>
        <p:spPr>
          <a:xfrm>
            <a:off x="448407" y="1246900"/>
            <a:ext cx="4906108" cy="872046"/>
          </a:xfrm>
          <a:prstGeom prst="wedgeRoundRectCallout">
            <a:avLst>
              <a:gd name="adj1" fmla="val 54401"/>
              <a:gd name="adj2" fmla="val -115409"/>
              <a:gd name="adj3" fmla="val 16667"/>
            </a:avLst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4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UpMove</a:t>
            </a:r>
            <a:r>
              <a:rPr lang="zh-TW" altLang="en-US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：向上走，並判斷遇到的是路徑、牆壁、獎勵</a:t>
            </a:r>
            <a:r>
              <a:rPr lang="en-US" altLang="zh-TW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"P"</a:t>
            </a:r>
            <a:r>
              <a:rPr lang="zh-TW" altLang="en-US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或出口</a:t>
            </a:r>
            <a:r>
              <a:rPr lang="en-US" altLang="zh-TW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"E"</a:t>
            </a:r>
            <a:endParaRPr lang="en-US" altLang="zh-TW" sz="2400" dirty="0">
              <a:solidFill>
                <a:schemeClr val="bg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426" y="286007"/>
            <a:ext cx="6065798" cy="6353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圓角矩形圖說文字 5"/>
          <p:cNvSpPr/>
          <p:nvPr/>
        </p:nvSpPr>
        <p:spPr>
          <a:xfrm>
            <a:off x="1116623" y="2787161"/>
            <a:ext cx="4237892" cy="633046"/>
          </a:xfrm>
          <a:prstGeom prst="wedgeRoundRectCallout">
            <a:avLst>
              <a:gd name="adj1" fmla="val 54401"/>
              <a:gd name="adj2" fmla="val -93458"/>
              <a:gd name="adj3" fmla="val 16667"/>
            </a:avLst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4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ValidUp</a:t>
            </a:r>
            <a:r>
              <a:rPr lang="zh-TW" altLang="en-US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：路徑</a:t>
            </a:r>
            <a:r>
              <a:rPr lang="en-US" altLang="zh-TW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zh-TW" altLang="en-US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有效的上移</a:t>
            </a:r>
            <a:endParaRPr lang="en-US" altLang="zh-TW" sz="2400" dirty="0">
              <a:solidFill>
                <a:schemeClr val="bg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圓角矩形圖說文字 6"/>
          <p:cNvSpPr/>
          <p:nvPr/>
        </p:nvSpPr>
        <p:spPr>
          <a:xfrm>
            <a:off x="448407" y="4088422"/>
            <a:ext cx="4906108" cy="1055078"/>
          </a:xfrm>
          <a:prstGeom prst="wedgeRoundRectCallout">
            <a:avLst>
              <a:gd name="adj1" fmla="val 54401"/>
              <a:gd name="adj2" fmla="val -71235"/>
              <a:gd name="adj3" fmla="val 16667"/>
            </a:avLst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4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PrizeJump</a:t>
            </a:r>
            <a:r>
              <a:rPr lang="zh-TW" altLang="en-US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：獎勵</a:t>
            </a:r>
            <a:r>
              <a:rPr lang="en-US" altLang="zh-TW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zh-TW" altLang="en-US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有效的上移</a:t>
            </a:r>
            <a:r>
              <a:rPr lang="en-US" altLang="zh-TW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				</a:t>
            </a:r>
            <a:r>
              <a:rPr lang="zh-TW" altLang="en-US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增加獎勵分數</a:t>
            </a:r>
            <a:endParaRPr lang="en-US" altLang="zh-TW" sz="2400" dirty="0">
              <a:solidFill>
                <a:schemeClr val="bg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圓角矩形圖說文字 7"/>
          <p:cNvSpPr/>
          <p:nvPr/>
        </p:nvSpPr>
        <p:spPr>
          <a:xfrm>
            <a:off x="448407" y="5750168"/>
            <a:ext cx="4906107" cy="888963"/>
          </a:xfrm>
          <a:prstGeom prst="wedgeRoundRectCallout">
            <a:avLst>
              <a:gd name="adj1" fmla="val 54401"/>
              <a:gd name="adj2" fmla="val -71235"/>
              <a:gd name="adj3" fmla="val 16667"/>
            </a:avLst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Wall</a:t>
            </a:r>
            <a:r>
              <a:rPr lang="zh-TW" altLang="en-US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：遇到牆壁，無效的移動，</a:t>
            </a:r>
            <a:endParaRPr lang="en-US" altLang="zh-TW" sz="2400" dirty="0" smtClean="0">
              <a:solidFill>
                <a:schemeClr val="bg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zh-TW" altLang="en-US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直接進</a:t>
            </a:r>
            <a:r>
              <a:rPr lang="en-US" altLang="zh-TW" sz="24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MoveDone</a:t>
            </a:r>
            <a:r>
              <a:rPr lang="en-US" altLang="zh-TW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-&gt;return</a:t>
            </a:r>
            <a:endParaRPr lang="en-US" altLang="zh-TW" sz="2400" dirty="0">
              <a:solidFill>
                <a:schemeClr val="bg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圓角矩形圖說文字 8"/>
          <p:cNvSpPr/>
          <p:nvPr/>
        </p:nvSpPr>
        <p:spPr>
          <a:xfrm>
            <a:off x="7350369" y="5618285"/>
            <a:ext cx="3537438" cy="847933"/>
          </a:xfrm>
          <a:prstGeom prst="wedgeRoundRectCallout">
            <a:avLst>
              <a:gd name="adj1" fmla="val -76602"/>
              <a:gd name="adj2" fmla="val -28471"/>
              <a:gd name="adj3" fmla="val 16667"/>
            </a:avLst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4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ExitGame</a:t>
            </a:r>
            <a:r>
              <a:rPr lang="zh-TW" altLang="en-US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：遇到</a:t>
            </a:r>
            <a:r>
              <a:rPr lang="en-US" altLang="zh-TW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"E"</a:t>
            </a:r>
            <a:r>
              <a:rPr lang="zh-TW" altLang="en-US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4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edx</a:t>
            </a:r>
            <a:r>
              <a:rPr lang="zh-TW" altLang="en-US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r>
              <a:rPr lang="en-US" altLang="zh-TW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=99</a:t>
            </a:r>
            <a:r>
              <a:rPr lang="zh-TW" altLang="en-US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，離開遊戲</a:t>
            </a:r>
            <a:endParaRPr lang="en-US" altLang="zh-TW" sz="2400" dirty="0">
              <a:solidFill>
                <a:schemeClr val="bg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6409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TM03457452[[fn=天體]]</Template>
  <TotalTime>269</TotalTime>
  <Words>290</Words>
  <Application>Microsoft Office PowerPoint</Application>
  <PresentationFormat>寬螢幕</PresentationFormat>
  <Paragraphs>54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微軟正黑體</vt:lpstr>
      <vt:lpstr>新細明體</vt:lpstr>
      <vt:lpstr>Algerian</vt:lpstr>
      <vt:lpstr>Arial</vt:lpstr>
      <vt:lpstr>Calibri</vt:lpstr>
      <vt:lpstr>Calibri Light</vt:lpstr>
      <vt:lpstr>Segoe UI Emoji</vt:lpstr>
      <vt:lpstr>天體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陳映璇 (108502501)</dc:creator>
  <cp:lastModifiedBy>陳映璇 (108502501)</cp:lastModifiedBy>
  <cp:revision>25</cp:revision>
  <dcterms:created xsi:type="dcterms:W3CDTF">2021-01-01T06:41:24Z</dcterms:created>
  <dcterms:modified xsi:type="dcterms:W3CDTF">2021-01-04T07:01:22Z</dcterms:modified>
</cp:coreProperties>
</file>