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65" r:id="rId4"/>
    <p:sldId id="279" r:id="rId5"/>
    <p:sldId id="280" r:id="rId6"/>
    <p:sldId id="281" r:id="rId7"/>
    <p:sldId id="282" r:id="rId8"/>
    <p:sldId id="278" r:id="rId9"/>
    <p:sldId id="267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5A1F8"/>
    <a:srgbClr val="DC301D"/>
    <a:srgbClr val="FF9900"/>
    <a:srgbClr val="0000FF"/>
    <a:srgbClr val="70AD47"/>
    <a:srgbClr val="2F528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92857" autoAdjust="0"/>
  </p:normalViewPr>
  <p:slideViewPr>
    <p:cSldViewPr snapToGrid="0">
      <p:cViewPr varScale="1">
        <p:scale>
          <a:sx n="81" d="100"/>
          <a:sy n="81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DB924-34DC-46DE-8B3D-433E70F904C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96B2633-B9B5-4C2D-931A-695745A0E380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class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2B41B4-1BB4-46E7-85D5-E4E4ABE10019}" type="parTrans" cxnId="{E6EC072E-75BD-4F4F-9431-614EEB3A79CC}">
      <dgm:prSet/>
      <dgm:spPr/>
      <dgm:t>
        <a:bodyPr/>
        <a:lstStyle/>
        <a:p>
          <a:endParaRPr lang="zh-TW" altLang="en-US"/>
        </a:p>
      </dgm:t>
    </dgm:pt>
    <dgm:pt modelId="{64849BA6-667F-47DB-8DE7-9A7BA12BA9E9}" type="sibTrans" cxnId="{E6EC072E-75BD-4F4F-9431-614EEB3A79CC}">
      <dgm:prSet/>
      <dgm:spPr/>
      <dgm:t>
        <a:bodyPr/>
        <a:lstStyle/>
        <a:p>
          <a:endParaRPr lang="zh-TW" altLang="en-US"/>
        </a:p>
      </dgm:t>
    </dgm:pt>
    <dgm:pt modelId="{BABD1EA0-ED2B-4568-8DE8-130AB9ACCD31}">
      <dgm:prSet phldrT="[文字]"/>
      <dgm:spPr/>
      <dgm:t>
        <a:bodyPr/>
        <a:lstStyle/>
        <a:p>
          <a:r>
            <a:rPr lang="en-US" altLang="zh-TW" dirty="0" smtClean="0"/>
            <a:t>Main</a:t>
          </a:r>
          <a:endParaRPr lang="zh-TW" altLang="en-US" dirty="0"/>
        </a:p>
      </dgm:t>
    </dgm:pt>
    <dgm:pt modelId="{0BF25875-BF92-4DAC-9A3A-5FB179B198B7}" type="parTrans" cxnId="{365FE13A-EF96-45AD-8E23-75ABEF856897}">
      <dgm:prSet/>
      <dgm:spPr/>
      <dgm:t>
        <a:bodyPr/>
        <a:lstStyle/>
        <a:p>
          <a:endParaRPr lang="zh-TW" altLang="en-US"/>
        </a:p>
      </dgm:t>
    </dgm:pt>
    <dgm:pt modelId="{C7F30B56-E895-4AC0-A144-C00696DFA376}" type="sibTrans" cxnId="{365FE13A-EF96-45AD-8E23-75ABEF856897}">
      <dgm:prSet/>
      <dgm:spPr/>
      <dgm:t>
        <a:bodyPr/>
        <a:lstStyle/>
        <a:p>
          <a:endParaRPr lang="zh-TW" altLang="en-US"/>
        </a:p>
      </dgm:t>
    </dgm:pt>
    <dgm:pt modelId="{B37EBFE2-4889-4BCE-9D63-340522CDA537}">
      <dgm:prSet phldrT="[文字]"/>
      <dgm:spPr/>
      <dgm:t>
        <a:bodyPr/>
        <a:lstStyle/>
        <a:p>
          <a:r>
            <a:rPr lang="en-US" altLang="zh-TW" dirty="0" smtClean="0"/>
            <a:t>Producer</a:t>
          </a:r>
          <a:endParaRPr lang="zh-TW" altLang="en-US" dirty="0"/>
        </a:p>
      </dgm:t>
    </dgm:pt>
    <dgm:pt modelId="{E09C4C97-23CC-4D6A-975A-DA039F464DE2}" type="parTrans" cxnId="{C05CF74C-98B8-4C17-B747-81F174598917}">
      <dgm:prSet/>
      <dgm:spPr/>
      <dgm:t>
        <a:bodyPr/>
        <a:lstStyle/>
        <a:p>
          <a:endParaRPr lang="zh-TW" altLang="en-US"/>
        </a:p>
      </dgm:t>
    </dgm:pt>
    <dgm:pt modelId="{CC284053-189D-406D-9FC4-ABA7045B8EFE}" type="sibTrans" cxnId="{C05CF74C-98B8-4C17-B747-81F174598917}">
      <dgm:prSet/>
      <dgm:spPr/>
      <dgm:t>
        <a:bodyPr/>
        <a:lstStyle/>
        <a:p>
          <a:endParaRPr lang="zh-TW" altLang="en-US"/>
        </a:p>
      </dgm:t>
    </dgm:pt>
    <dgm:pt modelId="{72DB3CA7-D89C-4E8B-8DEF-9546D55B8B37}">
      <dgm:prSet phldrT="[文字]"/>
      <dgm:spPr/>
      <dgm:t>
        <a:bodyPr/>
        <a:lstStyle/>
        <a:p>
          <a:r>
            <a:rPr lang="en-US" altLang="zh-TW" dirty="0" smtClean="0"/>
            <a:t>Consumer</a:t>
          </a:r>
          <a:endParaRPr lang="zh-TW" altLang="en-US" dirty="0"/>
        </a:p>
      </dgm:t>
    </dgm:pt>
    <dgm:pt modelId="{36FDE82F-D00E-4C47-9FA8-2BA560C14416}" type="parTrans" cxnId="{D0BC3CEE-0D08-458A-83CD-8828EBF3253C}">
      <dgm:prSet/>
      <dgm:spPr/>
      <dgm:t>
        <a:bodyPr/>
        <a:lstStyle/>
        <a:p>
          <a:endParaRPr lang="zh-TW" altLang="en-US"/>
        </a:p>
      </dgm:t>
    </dgm:pt>
    <dgm:pt modelId="{5DB46FB8-AD52-4839-9428-0C61A53BCF81}" type="sibTrans" cxnId="{D0BC3CEE-0D08-458A-83CD-8828EBF3253C}">
      <dgm:prSet/>
      <dgm:spPr/>
      <dgm:t>
        <a:bodyPr/>
        <a:lstStyle/>
        <a:p>
          <a:endParaRPr lang="zh-TW" altLang="en-US"/>
        </a:p>
      </dgm:t>
    </dgm:pt>
    <dgm:pt modelId="{F900F438-5FEF-47D5-9E31-92BEADCFE505}">
      <dgm:prSet/>
      <dgm:spPr/>
      <dgm:t>
        <a:bodyPr/>
        <a:lstStyle/>
        <a:p>
          <a:r>
            <a:rPr lang="en-US" altLang="zh-TW" dirty="0" smtClean="0"/>
            <a:t>Product</a:t>
          </a:r>
          <a:endParaRPr lang="zh-TW" altLang="en-US" dirty="0"/>
        </a:p>
      </dgm:t>
    </dgm:pt>
    <dgm:pt modelId="{FE17D845-25D9-4BA2-BA4D-1CE698B7C78F}" type="parTrans" cxnId="{728B7187-1F57-4E14-9C44-F288CEC50596}">
      <dgm:prSet/>
      <dgm:spPr/>
      <dgm:t>
        <a:bodyPr/>
        <a:lstStyle/>
        <a:p>
          <a:endParaRPr lang="zh-TW" altLang="en-US"/>
        </a:p>
      </dgm:t>
    </dgm:pt>
    <dgm:pt modelId="{0B2984BE-EED3-465E-A790-58FF9E647B9C}" type="sibTrans" cxnId="{728B7187-1F57-4E14-9C44-F288CEC50596}">
      <dgm:prSet/>
      <dgm:spPr/>
      <dgm:t>
        <a:bodyPr/>
        <a:lstStyle/>
        <a:p>
          <a:endParaRPr lang="zh-TW" altLang="en-US"/>
        </a:p>
      </dgm:t>
    </dgm:pt>
    <dgm:pt modelId="{E6015880-353C-4FA8-9FBC-4367534594E6}" type="pres">
      <dgm:prSet presAssocID="{707DB924-34DC-46DE-8B3D-433E70F904C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E8B4600-B139-4065-8EA5-983E52B82C59}" type="pres">
      <dgm:prSet presAssocID="{196B2633-B9B5-4C2D-931A-695745A0E380}" presName="root1" presStyleCnt="0"/>
      <dgm:spPr/>
    </dgm:pt>
    <dgm:pt modelId="{25D74008-F6CA-468D-8D8F-BFC15E7B844F}" type="pres">
      <dgm:prSet presAssocID="{196B2633-B9B5-4C2D-931A-695745A0E380}" presName="LevelOneTextNode" presStyleLbl="node0" presStyleIdx="0" presStyleCnt="1" custLinFactX="-70796" custLinFactNeighborX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EDC379-7ECB-4F8C-B54D-2854A96FB552}" type="pres">
      <dgm:prSet presAssocID="{196B2633-B9B5-4C2D-931A-695745A0E380}" presName="level2hierChild" presStyleCnt="0"/>
      <dgm:spPr/>
    </dgm:pt>
    <dgm:pt modelId="{5FF3FD64-8D11-4524-B00A-A63171B2169D}" type="pres">
      <dgm:prSet presAssocID="{0BF25875-BF92-4DAC-9A3A-5FB179B198B7}" presName="conn2-1" presStyleLbl="parChTrans1D2" presStyleIdx="0" presStyleCnt="4"/>
      <dgm:spPr/>
      <dgm:t>
        <a:bodyPr/>
        <a:lstStyle/>
        <a:p>
          <a:endParaRPr lang="zh-TW" altLang="en-US"/>
        </a:p>
      </dgm:t>
    </dgm:pt>
    <dgm:pt modelId="{E73FC18D-05B3-4550-8DAE-BA14FD217C1B}" type="pres">
      <dgm:prSet presAssocID="{0BF25875-BF92-4DAC-9A3A-5FB179B198B7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D4B0DCFF-032F-47A2-B961-3E6C94FAB43F}" type="pres">
      <dgm:prSet presAssocID="{BABD1EA0-ED2B-4568-8DE8-130AB9ACCD31}" presName="root2" presStyleCnt="0"/>
      <dgm:spPr/>
    </dgm:pt>
    <dgm:pt modelId="{DA418FF3-BBF3-49CE-985A-E68CFF962632}" type="pres">
      <dgm:prSet presAssocID="{BABD1EA0-ED2B-4568-8DE8-130AB9ACCD31}" presName="LevelTwoTextNode" presStyleLbl="node2" presStyleIdx="0" presStyleCnt="4" custLinFactNeighborY="-409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AE11D4A-AC16-4A72-85C1-CDFB48F72706}" type="pres">
      <dgm:prSet presAssocID="{BABD1EA0-ED2B-4568-8DE8-130AB9ACCD31}" presName="level3hierChild" presStyleCnt="0"/>
      <dgm:spPr/>
    </dgm:pt>
    <dgm:pt modelId="{94CE130B-1FA3-49E7-A633-3102D2FDBFC8}" type="pres">
      <dgm:prSet presAssocID="{FE17D845-25D9-4BA2-BA4D-1CE698B7C78F}" presName="conn2-1" presStyleLbl="parChTrans1D2" presStyleIdx="1" presStyleCnt="4"/>
      <dgm:spPr/>
      <dgm:t>
        <a:bodyPr/>
        <a:lstStyle/>
        <a:p>
          <a:endParaRPr lang="zh-TW" altLang="en-US"/>
        </a:p>
      </dgm:t>
    </dgm:pt>
    <dgm:pt modelId="{582B8FAD-E347-47F0-9B89-BD0B0F86F703}" type="pres">
      <dgm:prSet presAssocID="{FE17D845-25D9-4BA2-BA4D-1CE698B7C78F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C12959CE-5BD5-4F3E-B4A9-5E38452EF962}" type="pres">
      <dgm:prSet presAssocID="{F900F438-5FEF-47D5-9E31-92BEADCFE505}" presName="root2" presStyleCnt="0"/>
      <dgm:spPr/>
    </dgm:pt>
    <dgm:pt modelId="{74948D71-E0A8-4038-AB6F-E16D74F16EC8}" type="pres">
      <dgm:prSet presAssocID="{F900F438-5FEF-47D5-9E31-92BEADCFE505}" presName="LevelTwoTextNode" presStyleLbl="node2" presStyleIdx="1" presStyleCnt="4" custLinFactNeighborX="-292" custLinFactNeighborY="-101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48C940-F8BA-452E-9172-013F260EEBDD}" type="pres">
      <dgm:prSet presAssocID="{F900F438-5FEF-47D5-9E31-92BEADCFE505}" presName="level3hierChild" presStyleCnt="0"/>
      <dgm:spPr/>
    </dgm:pt>
    <dgm:pt modelId="{72A8A177-2B4C-42FD-A588-A3D68C6F5036}" type="pres">
      <dgm:prSet presAssocID="{E09C4C97-23CC-4D6A-975A-DA039F464DE2}" presName="conn2-1" presStyleLbl="parChTrans1D2" presStyleIdx="2" presStyleCnt="4"/>
      <dgm:spPr/>
      <dgm:t>
        <a:bodyPr/>
        <a:lstStyle/>
        <a:p>
          <a:endParaRPr lang="zh-TW" altLang="en-US"/>
        </a:p>
      </dgm:t>
    </dgm:pt>
    <dgm:pt modelId="{F18DE52F-F1B4-44D1-A61C-2D05D3F8B661}" type="pres">
      <dgm:prSet presAssocID="{E09C4C97-23CC-4D6A-975A-DA039F464DE2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4B8EE086-64D9-4F4C-A586-16B60EDD45D4}" type="pres">
      <dgm:prSet presAssocID="{B37EBFE2-4889-4BCE-9D63-340522CDA537}" presName="root2" presStyleCnt="0"/>
      <dgm:spPr/>
    </dgm:pt>
    <dgm:pt modelId="{3194773C-0E7B-485D-BBE5-37DC99F34BA0}" type="pres">
      <dgm:prSet presAssocID="{B37EBFE2-4889-4BCE-9D63-340522CDA537}" presName="LevelTwoTextNode" presStyleLbl="node2" presStyleIdx="2" presStyleCnt="4" custLinFactNeighborX="-556" custLinFactNeighborY="511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DC3AB2-9E04-4249-AFF9-E38423C22999}" type="pres">
      <dgm:prSet presAssocID="{B37EBFE2-4889-4BCE-9D63-340522CDA537}" presName="level3hierChild" presStyleCnt="0"/>
      <dgm:spPr/>
    </dgm:pt>
    <dgm:pt modelId="{CC20FB19-79F9-49BE-B847-2FB58C9FFFFA}" type="pres">
      <dgm:prSet presAssocID="{36FDE82F-D00E-4C47-9FA8-2BA560C14416}" presName="conn2-1" presStyleLbl="parChTrans1D2" presStyleIdx="3" presStyleCnt="4"/>
      <dgm:spPr/>
      <dgm:t>
        <a:bodyPr/>
        <a:lstStyle/>
        <a:p>
          <a:endParaRPr lang="zh-TW" altLang="en-US"/>
        </a:p>
      </dgm:t>
    </dgm:pt>
    <dgm:pt modelId="{C61D6A5E-D887-40C0-9100-713C233E0753}" type="pres">
      <dgm:prSet presAssocID="{36FDE82F-D00E-4C47-9FA8-2BA560C14416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707FE06C-AB52-43DA-9C55-F002290A1AA0}" type="pres">
      <dgm:prSet presAssocID="{72DB3CA7-D89C-4E8B-8DEF-9546D55B8B37}" presName="root2" presStyleCnt="0"/>
      <dgm:spPr/>
    </dgm:pt>
    <dgm:pt modelId="{B5DD6CC9-CA25-4612-89AF-2B5C7D863534}" type="pres">
      <dgm:prSet presAssocID="{72DB3CA7-D89C-4E8B-8DEF-9546D55B8B37}" presName="LevelTwoTextNode" presStyleLbl="node2" presStyleIdx="3" presStyleCnt="4" custLinFactNeighborY="2696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BA077B2-E01F-45E7-99C4-B4DE6AB73797}" type="pres">
      <dgm:prSet presAssocID="{72DB3CA7-D89C-4E8B-8DEF-9546D55B8B37}" presName="level3hierChild" presStyleCnt="0"/>
      <dgm:spPr/>
    </dgm:pt>
  </dgm:ptLst>
  <dgm:cxnLst>
    <dgm:cxn modelId="{C05CF74C-98B8-4C17-B747-81F174598917}" srcId="{196B2633-B9B5-4C2D-931A-695745A0E380}" destId="{B37EBFE2-4889-4BCE-9D63-340522CDA537}" srcOrd="2" destOrd="0" parTransId="{E09C4C97-23CC-4D6A-975A-DA039F464DE2}" sibTransId="{CC284053-189D-406D-9FC4-ABA7045B8EFE}"/>
    <dgm:cxn modelId="{B161F66A-9EB0-442F-8682-50EC10AE1D9B}" type="presOf" srcId="{B37EBFE2-4889-4BCE-9D63-340522CDA537}" destId="{3194773C-0E7B-485D-BBE5-37DC99F34BA0}" srcOrd="0" destOrd="0" presId="urn:microsoft.com/office/officeart/2008/layout/HorizontalMultiLevelHierarchy"/>
    <dgm:cxn modelId="{7C9B9A80-EBE9-442D-8614-C50631354428}" type="presOf" srcId="{E09C4C97-23CC-4D6A-975A-DA039F464DE2}" destId="{F18DE52F-F1B4-44D1-A61C-2D05D3F8B661}" srcOrd="1" destOrd="0" presId="urn:microsoft.com/office/officeart/2008/layout/HorizontalMultiLevelHierarchy"/>
    <dgm:cxn modelId="{B96F9285-B4EC-459C-90FE-F3D087611B77}" type="presOf" srcId="{196B2633-B9B5-4C2D-931A-695745A0E380}" destId="{25D74008-F6CA-468D-8D8F-BFC15E7B844F}" srcOrd="0" destOrd="0" presId="urn:microsoft.com/office/officeart/2008/layout/HorizontalMultiLevelHierarchy"/>
    <dgm:cxn modelId="{28311DF3-C352-40D3-BF04-B6312B411E36}" type="presOf" srcId="{F900F438-5FEF-47D5-9E31-92BEADCFE505}" destId="{74948D71-E0A8-4038-AB6F-E16D74F16EC8}" srcOrd="0" destOrd="0" presId="urn:microsoft.com/office/officeart/2008/layout/HorizontalMultiLevelHierarchy"/>
    <dgm:cxn modelId="{2DF566FB-02FE-406E-A46A-FE78843946FF}" type="presOf" srcId="{0BF25875-BF92-4DAC-9A3A-5FB179B198B7}" destId="{E73FC18D-05B3-4550-8DAE-BA14FD217C1B}" srcOrd="1" destOrd="0" presId="urn:microsoft.com/office/officeart/2008/layout/HorizontalMultiLevelHierarchy"/>
    <dgm:cxn modelId="{D0BC3CEE-0D08-458A-83CD-8828EBF3253C}" srcId="{196B2633-B9B5-4C2D-931A-695745A0E380}" destId="{72DB3CA7-D89C-4E8B-8DEF-9546D55B8B37}" srcOrd="3" destOrd="0" parTransId="{36FDE82F-D00E-4C47-9FA8-2BA560C14416}" sibTransId="{5DB46FB8-AD52-4839-9428-0C61A53BCF81}"/>
    <dgm:cxn modelId="{8738757D-4EC2-41FA-AAC8-BFC273E558F0}" type="presOf" srcId="{36FDE82F-D00E-4C47-9FA8-2BA560C14416}" destId="{CC20FB19-79F9-49BE-B847-2FB58C9FFFFA}" srcOrd="0" destOrd="0" presId="urn:microsoft.com/office/officeart/2008/layout/HorizontalMultiLevelHierarchy"/>
    <dgm:cxn modelId="{687CFFB6-01E6-4664-B361-064A08665414}" type="presOf" srcId="{FE17D845-25D9-4BA2-BA4D-1CE698B7C78F}" destId="{94CE130B-1FA3-49E7-A633-3102D2FDBFC8}" srcOrd="0" destOrd="0" presId="urn:microsoft.com/office/officeart/2008/layout/HorizontalMultiLevelHierarchy"/>
    <dgm:cxn modelId="{EBEC5813-15A4-40A8-8D18-3DC15613D270}" type="presOf" srcId="{FE17D845-25D9-4BA2-BA4D-1CE698B7C78F}" destId="{582B8FAD-E347-47F0-9B89-BD0B0F86F703}" srcOrd="1" destOrd="0" presId="urn:microsoft.com/office/officeart/2008/layout/HorizontalMultiLevelHierarchy"/>
    <dgm:cxn modelId="{728B7187-1F57-4E14-9C44-F288CEC50596}" srcId="{196B2633-B9B5-4C2D-931A-695745A0E380}" destId="{F900F438-5FEF-47D5-9E31-92BEADCFE505}" srcOrd="1" destOrd="0" parTransId="{FE17D845-25D9-4BA2-BA4D-1CE698B7C78F}" sibTransId="{0B2984BE-EED3-465E-A790-58FF9E647B9C}"/>
    <dgm:cxn modelId="{FFF4BCB2-61AD-4E8B-AF25-BE9DE2A4D7B0}" type="presOf" srcId="{0BF25875-BF92-4DAC-9A3A-5FB179B198B7}" destId="{5FF3FD64-8D11-4524-B00A-A63171B2169D}" srcOrd="0" destOrd="0" presId="urn:microsoft.com/office/officeart/2008/layout/HorizontalMultiLevelHierarchy"/>
    <dgm:cxn modelId="{365FE13A-EF96-45AD-8E23-75ABEF856897}" srcId="{196B2633-B9B5-4C2D-931A-695745A0E380}" destId="{BABD1EA0-ED2B-4568-8DE8-130AB9ACCD31}" srcOrd="0" destOrd="0" parTransId="{0BF25875-BF92-4DAC-9A3A-5FB179B198B7}" sibTransId="{C7F30B56-E895-4AC0-A144-C00696DFA376}"/>
    <dgm:cxn modelId="{77ECFD46-01B7-4A3E-AC04-851196ACBE3D}" type="presOf" srcId="{36FDE82F-D00E-4C47-9FA8-2BA560C14416}" destId="{C61D6A5E-D887-40C0-9100-713C233E0753}" srcOrd="1" destOrd="0" presId="urn:microsoft.com/office/officeart/2008/layout/HorizontalMultiLevelHierarchy"/>
    <dgm:cxn modelId="{4BEDFB0C-E953-43EE-BEFB-620778B65AE1}" type="presOf" srcId="{707DB924-34DC-46DE-8B3D-433E70F904C9}" destId="{E6015880-353C-4FA8-9FBC-4367534594E6}" srcOrd="0" destOrd="0" presId="urn:microsoft.com/office/officeart/2008/layout/HorizontalMultiLevelHierarchy"/>
    <dgm:cxn modelId="{06E9AB61-486E-473C-AD0A-BCFB4541D17F}" type="presOf" srcId="{BABD1EA0-ED2B-4568-8DE8-130AB9ACCD31}" destId="{DA418FF3-BBF3-49CE-985A-E68CFF962632}" srcOrd="0" destOrd="0" presId="urn:microsoft.com/office/officeart/2008/layout/HorizontalMultiLevelHierarchy"/>
    <dgm:cxn modelId="{E6EC072E-75BD-4F4F-9431-614EEB3A79CC}" srcId="{707DB924-34DC-46DE-8B3D-433E70F904C9}" destId="{196B2633-B9B5-4C2D-931A-695745A0E380}" srcOrd="0" destOrd="0" parTransId="{602B41B4-1BB4-46E7-85D5-E4E4ABE10019}" sibTransId="{64849BA6-667F-47DB-8DE7-9A7BA12BA9E9}"/>
    <dgm:cxn modelId="{1C569B8F-3904-4A7A-811F-A330B983A488}" type="presOf" srcId="{72DB3CA7-D89C-4E8B-8DEF-9546D55B8B37}" destId="{B5DD6CC9-CA25-4612-89AF-2B5C7D863534}" srcOrd="0" destOrd="0" presId="urn:microsoft.com/office/officeart/2008/layout/HorizontalMultiLevelHierarchy"/>
    <dgm:cxn modelId="{4640E548-3775-4FE1-8B90-336B8828D3CF}" type="presOf" srcId="{E09C4C97-23CC-4D6A-975A-DA039F464DE2}" destId="{72A8A177-2B4C-42FD-A588-A3D68C6F5036}" srcOrd="0" destOrd="0" presId="urn:microsoft.com/office/officeart/2008/layout/HorizontalMultiLevelHierarchy"/>
    <dgm:cxn modelId="{5B6535DE-C612-402B-B329-53A57C2CC724}" type="presParOf" srcId="{E6015880-353C-4FA8-9FBC-4367534594E6}" destId="{FE8B4600-B139-4065-8EA5-983E52B82C59}" srcOrd="0" destOrd="0" presId="urn:microsoft.com/office/officeart/2008/layout/HorizontalMultiLevelHierarchy"/>
    <dgm:cxn modelId="{3676080B-9D60-4C24-85F8-12926941AB83}" type="presParOf" srcId="{FE8B4600-B139-4065-8EA5-983E52B82C59}" destId="{25D74008-F6CA-468D-8D8F-BFC15E7B844F}" srcOrd="0" destOrd="0" presId="urn:microsoft.com/office/officeart/2008/layout/HorizontalMultiLevelHierarchy"/>
    <dgm:cxn modelId="{9959C303-5BBC-43FD-82AC-64FE65646C09}" type="presParOf" srcId="{FE8B4600-B139-4065-8EA5-983E52B82C59}" destId="{C5EDC379-7ECB-4F8C-B54D-2854A96FB552}" srcOrd="1" destOrd="0" presId="urn:microsoft.com/office/officeart/2008/layout/HorizontalMultiLevelHierarchy"/>
    <dgm:cxn modelId="{2055C3D5-B087-4BF8-AFB0-79EEE05686D2}" type="presParOf" srcId="{C5EDC379-7ECB-4F8C-B54D-2854A96FB552}" destId="{5FF3FD64-8D11-4524-B00A-A63171B2169D}" srcOrd="0" destOrd="0" presId="urn:microsoft.com/office/officeart/2008/layout/HorizontalMultiLevelHierarchy"/>
    <dgm:cxn modelId="{9E726C24-BD96-41E5-A36C-F105F36C6729}" type="presParOf" srcId="{5FF3FD64-8D11-4524-B00A-A63171B2169D}" destId="{E73FC18D-05B3-4550-8DAE-BA14FD217C1B}" srcOrd="0" destOrd="0" presId="urn:microsoft.com/office/officeart/2008/layout/HorizontalMultiLevelHierarchy"/>
    <dgm:cxn modelId="{2FA1C0CC-7039-4C9F-AC6A-DFC0AFC5DDF4}" type="presParOf" srcId="{C5EDC379-7ECB-4F8C-B54D-2854A96FB552}" destId="{D4B0DCFF-032F-47A2-B961-3E6C94FAB43F}" srcOrd="1" destOrd="0" presId="urn:microsoft.com/office/officeart/2008/layout/HorizontalMultiLevelHierarchy"/>
    <dgm:cxn modelId="{480E3E00-3BF9-4E81-8D67-D0E95722DFDF}" type="presParOf" srcId="{D4B0DCFF-032F-47A2-B961-3E6C94FAB43F}" destId="{DA418FF3-BBF3-49CE-985A-E68CFF962632}" srcOrd="0" destOrd="0" presId="urn:microsoft.com/office/officeart/2008/layout/HorizontalMultiLevelHierarchy"/>
    <dgm:cxn modelId="{B896B843-1862-4C23-B54F-4577DE083711}" type="presParOf" srcId="{D4B0DCFF-032F-47A2-B961-3E6C94FAB43F}" destId="{BAE11D4A-AC16-4A72-85C1-CDFB48F72706}" srcOrd="1" destOrd="0" presId="urn:microsoft.com/office/officeart/2008/layout/HorizontalMultiLevelHierarchy"/>
    <dgm:cxn modelId="{5C95C1D9-9FB8-4FD1-A3CB-307110BFBB7F}" type="presParOf" srcId="{C5EDC379-7ECB-4F8C-B54D-2854A96FB552}" destId="{94CE130B-1FA3-49E7-A633-3102D2FDBFC8}" srcOrd="2" destOrd="0" presId="urn:microsoft.com/office/officeart/2008/layout/HorizontalMultiLevelHierarchy"/>
    <dgm:cxn modelId="{B78ACE42-54AC-4999-B392-1AE1CFD8DE9E}" type="presParOf" srcId="{94CE130B-1FA3-49E7-A633-3102D2FDBFC8}" destId="{582B8FAD-E347-47F0-9B89-BD0B0F86F703}" srcOrd="0" destOrd="0" presId="urn:microsoft.com/office/officeart/2008/layout/HorizontalMultiLevelHierarchy"/>
    <dgm:cxn modelId="{0E486F10-29CB-4EB5-99FF-DE62B4B85A88}" type="presParOf" srcId="{C5EDC379-7ECB-4F8C-B54D-2854A96FB552}" destId="{C12959CE-5BD5-4F3E-B4A9-5E38452EF962}" srcOrd="3" destOrd="0" presId="urn:microsoft.com/office/officeart/2008/layout/HorizontalMultiLevelHierarchy"/>
    <dgm:cxn modelId="{B5184EED-0A01-4ADB-98CF-B4F56760114B}" type="presParOf" srcId="{C12959CE-5BD5-4F3E-B4A9-5E38452EF962}" destId="{74948D71-E0A8-4038-AB6F-E16D74F16EC8}" srcOrd="0" destOrd="0" presId="urn:microsoft.com/office/officeart/2008/layout/HorizontalMultiLevelHierarchy"/>
    <dgm:cxn modelId="{AC48A630-4730-423E-8645-7213B55B4EA8}" type="presParOf" srcId="{C12959CE-5BD5-4F3E-B4A9-5E38452EF962}" destId="{D248C940-F8BA-452E-9172-013F260EEBDD}" srcOrd="1" destOrd="0" presId="urn:microsoft.com/office/officeart/2008/layout/HorizontalMultiLevelHierarchy"/>
    <dgm:cxn modelId="{177C626B-1298-4913-A2AD-F16FD5E06654}" type="presParOf" srcId="{C5EDC379-7ECB-4F8C-B54D-2854A96FB552}" destId="{72A8A177-2B4C-42FD-A588-A3D68C6F5036}" srcOrd="4" destOrd="0" presId="urn:microsoft.com/office/officeart/2008/layout/HorizontalMultiLevelHierarchy"/>
    <dgm:cxn modelId="{DC821C7A-E725-4D02-AC49-9F3179AF6964}" type="presParOf" srcId="{72A8A177-2B4C-42FD-A588-A3D68C6F5036}" destId="{F18DE52F-F1B4-44D1-A61C-2D05D3F8B661}" srcOrd="0" destOrd="0" presId="urn:microsoft.com/office/officeart/2008/layout/HorizontalMultiLevelHierarchy"/>
    <dgm:cxn modelId="{FA28C692-4DAF-4575-8B15-411D56DBDEFF}" type="presParOf" srcId="{C5EDC379-7ECB-4F8C-B54D-2854A96FB552}" destId="{4B8EE086-64D9-4F4C-A586-16B60EDD45D4}" srcOrd="5" destOrd="0" presId="urn:microsoft.com/office/officeart/2008/layout/HorizontalMultiLevelHierarchy"/>
    <dgm:cxn modelId="{C2078A63-11C0-46A7-820D-76ED9CC3E2F0}" type="presParOf" srcId="{4B8EE086-64D9-4F4C-A586-16B60EDD45D4}" destId="{3194773C-0E7B-485D-BBE5-37DC99F34BA0}" srcOrd="0" destOrd="0" presId="urn:microsoft.com/office/officeart/2008/layout/HorizontalMultiLevelHierarchy"/>
    <dgm:cxn modelId="{79A33656-854C-4583-969A-925C27A180F9}" type="presParOf" srcId="{4B8EE086-64D9-4F4C-A586-16B60EDD45D4}" destId="{D1DC3AB2-9E04-4249-AFF9-E38423C22999}" srcOrd="1" destOrd="0" presId="urn:microsoft.com/office/officeart/2008/layout/HorizontalMultiLevelHierarchy"/>
    <dgm:cxn modelId="{D460FB39-147C-4287-8272-CC655FE80665}" type="presParOf" srcId="{C5EDC379-7ECB-4F8C-B54D-2854A96FB552}" destId="{CC20FB19-79F9-49BE-B847-2FB58C9FFFFA}" srcOrd="6" destOrd="0" presId="urn:microsoft.com/office/officeart/2008/layout/HorizontalMultiLevelHierarchy"/>
    <dgm:cxn modelId="{2DFFBB85-1768-4813-92F4-C0C5BA3F54B6}" type="presParOf" srcId="{CC20FB19-79F9-49BE-B847-2FB58C9FFFFA}" destId="{C61D6A5E-D887-40C0-9100-713C233E0753}" srcOrd="0" destOrd="0" presId="urn:microsoft.com/office/officeart/2008/layout/HorizontalMultiLevelHierarchy"/>
    <dgm:cxn modelId="{FDE52984-2CA5-4DEE-B8F0-87BA0CD338F4}" type="presParOf" srcId="{C5EDC379-7ECB-4F8C-B54D-2854A96FB552}" destId="{707FE06C-AB52-43DA-9C55-F002290A1AA0}" srcOrd="7" destOrd="0" presId="urn:microsoft.com/office/officeart/2008/layout/HorizontalMultiLevelHierarchy"/>
    <dgm:cxn modelId="{9BBE5540-F9D8-4201-9689-AF603B5AC85D}" type="presParOf" srcId="{707FE06C-AB52-43DA-9C55-F002290A1AA0}" destId="{B5DD6CC9-CA25-4612-89AF-2B5C7D863534}" srcOrd="0" destOrd="0" presId="urn:microsoft.com/office/officeart/2008/layout/HorizontalMultiLevelHierarchy"/>
    <dgm:cxn modelId="{8179E667-939A-49EA-B504-8A8409595C5A}" type="presParOf" srcId="{707FE06C-AB52-43DA-9C55-F002290A1AA0}" destId="{8BA077B2-E01F-45E7-99C4-B4DE6AB7379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FB19-79F9-49BE-B847-2FB58C9FFFFA}">
      <dsp:nvSpPr>
        <dsp:cNvPr id="0" name=""/>
        <dsp:cNvSpPr/>
      </dsp:nvSpPr>
      <dsp:spPr>
        <a:xfrm>
          <a:off x="946016" y="2337865"/>
          <a:ext cx="2100115" cy="1893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0057" y="0"/>
              </a:lnTo>
              <a:lnTo>
                <a:pt x="1050057" y="1893671"/>
              </a:lnTo>
              <a:lnTo>
                <a:pt x="2100115" y="1893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925379" y="3214005"/>
        <a:ext cx="141390" cy="141390"/>
      </dsp:txXfrm>
    </dsp:sp>
    <dsp:sp modelId="{72A8A177-2B4C-42FD-A588-A3D68C6F5036}">
      <dsp:nvSpPr>
        <dsp:cNvPr id="0" name=""/>
        <dsp:cNvSpPr/>
      </dsp:nvSpPr>
      <dsp:spPr>
        <a:xfrm>
          <a:off x="946016" y="2337865"/>
          <a:ext cx="2083914" cy="600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1957" y="0"/>
              </a:lnTo>
              <a:lnTo>
                <a:pt x="1041957" y="600719"/>
              </a:lnTo>
              <a:lnTo>
                <a:pt x="2083914" y="600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33754" y="2584006"/>
        <a:ext cx="108438" cy="108438"/>
      </dsp:txXfrm>
    </dsp:sp>
    <dsp:sp modelId="{94CE130B-1FA3-49E7-A633-3102D2FDBFC8}">
      <dsp:nvSpPr>
        <dsp:cNvPr id="0" name=""/>
        <dsp:cNvSpPr/>
      </dsp:nvSpPr>
      <dsp:spPr>
        <a:xfrm>
          <a:off x="946016" y="1692353"/>
          <a:ext cx="2091607" cy="645512"/>
        </a:xfrm>
        <a:custGeom>
          <a:avLst/>
          <a:gdLst/>
          <a:ahLst/>
          <a:cxnLst/>
          <a:rect l="0" t="0" r="0" b="0"/>
          <a:pathLst>
            <a:path>
              <a:moveTo>
                <a:pt x="0" y="645512"/>
              </a:moveTo>
              <a:lnTo>
                <a:pt x="1045803" y="645512"/>
              </a:lnTo>
              <a:lnTo>
                <a:pt x="1045803" y="0"/>
              </a:lnTo>
              <a:lnTo>
                <a:pt x="20916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937096" y="1960385"/>
        <a:ext cx="109447" cy="109447"/>
      </dsp:txXfrm>
    </dsp:sp>
    <dsp:sp modelId="{5FF3FD64-8D11-4524-B00A-A63171B2169D}">
      <dsp:nvSpPr>
        <dsp:cNvPr id="0" name=""/>
        <dsp:cNvSpPr/>
      </dsp:nvSpPr>
      <dsp:spPr>
        <a:xfrm>
          <a:off x="946016" y="444194"/>
          <a:ext cx="2100115" cy="1893671"/>
        </a:xfrm>
        <a:custGeom>
          <a:avLst/>
          <a:gdLst/>
          <a:ahLst/>
          <a:cxnLst/>
          <a:rect l="0" t="0" r="0" b="0"/>
          <a:pathLst>
            <a:path>
              <a:moveTo>
                <a:pt x="0" y="1893671"/>
              </a:moveTo>
              <a:lnTo>
                <a:pt x="1050057" y="1893671"/>
              </a:lnTo>
              <a:lnTo>
                <a:pt x="1050057" y="0"/>
              </a:lnTo>
              <a:lnTo>
                <a:pt x="21001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00" kern="1200"/>
        </a:p>
      </dsp:txBody>
      <dsp:txXfrm>
        <a:off x="1925379" y="1320334"/>
        <a:ext cx="141390" cy="141390"/>
      </dsp:txXfrm>
    </dsp:sp>
    <dsp:sp modelId="{25D74008-F6CA-468D-8D8F-BFC15E7B844F}">
      <dsp:nvSpPr>
        <dsp:cNvPr id="0" name=""/>
        <dsp:cNvSpPr/>
      </dsp:nvSpPr>
      <dsp:spPr>
        <a:xfrm rot="16200000">
          <a:off x="-1836043" y="1893671"/>
          <a:ext cx="4675731" cy="88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class</a:t>
          </a:r>
          <a:endParaRPr lang="zh-TW" altLang="en-US" sz="4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-1836043" y="1893671"/>
        <a:ext cx="4675731" cy="888388"/>
      </dsp:txXfrm>
    </dsp:sp>
    <dsp:sp modelId="{DA418FF3-BBF3-49CE-985A-E68CFF962632}">
      <dsp:nvSpPr>
        <dsp:cNvPr id="0" name=""/>
        <dsp:cNvSpPr/>
      </dsp:nvSpPr>
      <dsp:spPr>
        <a:xfrm>
          <a:off x="3046132" y="0"/>
          <a:ext cx="2913915" cy="88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/>
            <a:t>Main</a:t>
          </a:r>
          <a:endParaRPr lang="zh-TW" altLang="en-US" sz="4100" kern="1200" dirty="0"/>
        </a:p>
      </dsp:txBody>
      <dsp:txXfrm>
        <a:off x="3046132" y="0"/>
        <a:ext cx="2913915" cy="888388"/>
      </dsp:txXfrm>
    </dsp:sp>
    <dsp:sp modelId="{74948D71-E0A8-4038-AB6F-E16D74F16EC8}">
      <dsp:nvSpPr>
        <dsp:cNvPr id="0" name=""/>
        <dsp:cNvSpPr/>
      </dsp:nvSpPr>
      <dsp:spPr>
        <a:xfrm>
          <a:off x="3037623" y="1248158"/>
          <a:ext cx="2913915" cy="88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/>
            <a:t>Product</a:t>
          </a:r>
          <a:endParaRPr lang="zh-TW" altLang="en-US" sz="4100" kern="1200" dirty="0"/>
        </a:p>
      </dsp:txBody>
      <dsp:txXfrm>
        <a:off x="3037623" y="1248158"/>
        <a:ext cx="2913915" cy="888388"/>
      </dsp:txXfrm>
    </dsp:sp>
    <dsp:sp modelId="{3194773C-0E7B-485D-BBE5-37DC99F34BA0}">
      <dsp:nvSpPr>
        <dsp:cNvPr id="0" name=""/>
        <dsp:cNvSpPr/>
      </dsp:nvSpPr>
      <dsp:spPr>
        <a:xfrm>
          <a:off x="3029930" y="2494390"/>
          <a:ext cx="2913915" cy="88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/>
            <a:t>Producer</a:t>
          </a:r>
          <a:endParaRPr lang="zh-TW" altLang="en-US" sz="4100" kern="1200" dirty="0"/>
        </a:p>
      </dsp:txBody>
      <dsp:txXfrm>
        <a:off x="3029930" y="2494390"/>
        <a:ext cx="2913915" cy="888388"/>
      </dsp:txXfrm>
    </dsp:sp>
    <dsp:sp modelId="{B5DD6CC9-CA25-4612-89AF-2B5C7D863534}">
      <dsp:nvSpPr>
        <dsp:cNvPr id="0" name=""/>
        <dsp:cNvSpPr/>
      </dsp:nvSpPr>
      <dsp:spPr>
        <a:xfrm>
          <a:off x="3046132" y="3787342"/>
          <a:ext cx="2913915" cy="888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100" kern="1200" dirty="0" smtClean="0"/>
            <a:t>Consumer</a:t>
          </a:r>
          <a:endParaRPr lang="zh-TW" altLang="en-US" sz="4100" kern="1200" dirty="0"/>
        </a:p>
      </dsp:txBody>
      <dsp:txXfrm>
        <a:off x="3046132" y="3787342"/>
        <a:ext cx="2913915" cy="88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5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1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87094D1B-1A8A-4A21-B74F-E235642C0547}"/>
              </a:ext>
            </a:extLst>
          </p:cNvPr>
          <p:cNvGrpSpPr/>
          <p:nvPr/>
        </p:nvGrpSpPr>
        <p:grpSpPr>
          <a:xfrm>
            <a:off x="0" y="3301026"/>
            <a:ext cx="4685091" cy="3188766"/>
            <a:chOff x="6315075" y="2101313"/>
            <a:chExt cx="1428238" cy="972087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5A1D67A-2F4F-4E98-A570-CA7368E47C61}"/>
                </a:ext>
              </a:extLst>
            </p:cNvPr>
            <p:cNvSpPr/>
            <p:nvPr/>
          </p:nvSpPr>
          <p:spPr>
            <a:xfrm>
              <a:off x="6569075" y="2117725"/>
              <a:ext cx="568325" cy="409575"/>
            </a:xfrm>
            <a:custGeom>
              <a:avLst/>
              <a:gdLst>
                <a:gd name="connsiteX0" fmla="*/ 568325 w 568325"/>
                <a:gd name="connsiteY0" fmla="*/ 0 h 409575"/>
                <a:gd name="connsiteX1" fmla="*/ 406400 w 568325"/>
                <a:gd name="connsiteY1" fmla="*/ 6350 h 409575"/>
                <a:gd name="connsiteX2" fmla="*/ 0 w 56832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325" h="409575">
                  <a:moveTo>
                    <a:pt x="568325" y="0"/>
                  </a:moveTo>
                  <a:lnTo>
                    <a:pt x="406400" y="6350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7F98B2D-3FA8-4F27-A155-A53187C2BC1E}"/>
                </a:ext>
              </a:extLst>
            </p:cNvPr>
            <p:cNvSpPr/>
            <p:nvPr/>
          </p:nvSpPr>
          <p:spPr>
            <a:xfrm>
              <a:off x="6394450" y="2403475"/>
              <a:ext cx="300831" cy="123825"/>
            </a:xfrm>
            <a:custGeom>
              <a:avLst/>
              <a:gdLst>
                <a:gd name="connsiteX0" fmla="*/ 298450 w 298450"/>
                <a:gd name="connsiteY0" fmla="*/ 0 h 130175"/>
                <a:gd name="connsiteX1" fmla="*/ 139700 w 298450"/>
                <a:gd name="connsiteY1" fmla="*/ 6350 h 130175"/>
                <a:gd name="connsiteX2" fmla="*/ 0 w 298450"/>
                <a:gd name="connsiteY2" fmla="*/ 130175 h 130175"/>
                <a:gd name="connsiteX0" fmla="*/ 300831 w 300831"/>
                <a:gd name="connsiteY0" fmla="*/ 3175 h 123825"/>
                <a:gd name="connsiteX1" fmla="*/ 139700 w 300831"/>
                <a:gd name="connsiteY1" fmla="*/ 0 h 123825"/>
                <a:gd name="connsiteX2" fmla="*/ 0 w 300831"/>
                <a:gd name="connsiteY2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831" h="123825">
                  <a:moveTo>
                    <a:pt x="300831" y="3175"/>
                  </a:moveTo>
                  <a:lnTo>
                    <a:pt x="139700" y="0"/>
                  </a:lnTo>
                  <a:lnTo>
                    <a:pt x="0" y="1238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A66E707-CDBE-4DA3-B191-BB7271D0C2C0}"/>
                </a:ext>
              </a:extLst>
            </p:cNvPr>
            <p:cNvSpPr/>
            <p:nvPr/>
          </p:nvSpPr>
          <p:spPr>
            <a:xfrm>
              <a:off x="6324600" y="2530475"/>
              <a:ext cx="958850" cy="0"/>
            </a:xfrm>
            <a:custGeom>
              <a:avLst/>
              <a:gdLst>
                <a:gd name="connsiteX0" fmla="*/ 0 w 958850"/>
                <a:gd name="connsiteY0" fmla="*/ 0 h 0"/>
                <a:gd name="connsiteX1" fmla="*/ 958850 w 958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8850">
                  <a:moveTo>
                    <a:pt x="0" y="0"/>
                  </a:moveTo>
                  <a:lnTo>
                    <a:pt x="9588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672701A-9C75-435A-952C-52C9FA3E6BFA}"/>
                </a:ext>
              </a:extLst>
            </p:cNvPr>
            <p:cNvSpPr/>
            <p:nvPr/>
          </p:nvSpPr>
          <p:spPr>
            <a:xfrm>
              <a:off x="6321425" y="2228850"/>
              <a:ext cx="88900" cy="85725"/>
            </a:xfrm>
            <a:custGeom>
              <a:avLst/>
              <a:gdLst>
                <a:gd name="connsiteX0" fmla="*/ 0 w 88900"/>
                <a:gd name="connsiteY0" fmla="*/ 85725 h 85725"/>
                <a:gd name="connsiteX1" fmla="*/ 88900 w 8890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900" h="85725">
                  <a:moveTo>
                    <a:pt x="0" y="85725"/>
                  </a:moveTo>
                  <a:lnTo>
                    <a:pt x="8890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A38C0A-3CB0-4E5C-84A4-156E4E9049DE}"/>
                </a:ext>
              </a:extLst>
            </p:cNvPr>
            <p:cNvSpPr/>
            <p:nvPr/>
          </p:nvSpPr>
          <p:spPr>
            <a:xfrm>
              <a:off x="6315075" y="2593975"/>
              <a:ext cx="1187450" cy="92075"/>
            </a:xfrm>
            <a:custGeom>
              <a:avLst/>
              <a:gdLst>
                <a:gd name="connsiteX0" fmla="*/ 0 w 1187450"/>
                <a:gd name="connsiteY0" fmla="*/ 53975 h 92075"/>
                <a:gd name="connsiteX1" fmla="*/ 41275 w 1187450"/>
                <a:gd name="connsiteY1" fmla="*/ 0 h 92075"/>
                <a:gd name="connsiteX2" fmla="*/ 898525 w 1187450"/>
                <a:gd name="connsiteY2" fmla="*/ 6350 h 92075"/>
                <a:gd name="connsiteX3" fmla="*/ 996950 w 1187450"/>
                <a:gd name="connsiteY3" fmla="*/ 92075 h 92075"/>
                <a:gd name="connsiteX4" fmla="*/ 1187450 w 1187450"/>
                <a:gd name="connsiteY4" fmla="*/ 92075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450" h="92075">
                  <a:moveTo>
                    <a:pt x="0" y="53975"/>
                  </a:moveTo>
                  <a:lnTo>
                    <a:pt x="41275" y="0"/>
                  </a:lnTo>
                  <a:lnTo>
                    <a:pt x="898525" y="6350"/>
                  </a:lnTo>
                  <a:lnTo>
                    <a:pt x="996950" y="92075"/>
                  </a:lnTo>
                  <a:lnTo>
                    <a:pt x="1187450" y="920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E002BA5-9CD4-4FBA-B01C-7E908936BA7A}"/>
                </a:ext>
              </a:extLst>
            </p:cNvPr>
            <p:cNvSpPr/>
            <p:nvPr/>
          </p:nvSpPr>
          <p:spPr>
            <a:xfrm>
              <a:off x="6324600" y="2682875"/>
              <a:ext cx="688975" cy="79375"/>
            </a:xfrm>
            <a:custGeom>
              <a:avLst/>
              <a:gdLst>
                <a:gd name="connsiteX0" fmla="*/ 0 w 688975"/>
                <a:gd name="connsiteY0" fmla="*/ 79375 h 79375"/>
                <a:gd name="connsiteX1" fmla="*/ 82550 w 688975"/>
                <a:gd name="connsiteY1" fmla="*/ 3175 h 79375"/>
                <a:gd name="connsiteX2" fmla="*/ 688975 w 688975"/>
                <a:gd name="connsiteY2" fmla="*/ 0 h 7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975" h="79375">
                  <a:moveTo>
                    <a:pt x="0" y="79375"/>
                  </a:moveTo>
                  <a:lnTo>
                    <a:pt x="82550" y="3175"/>
                  </a:lnTo>
                  <a:lnTo>
                    <a:pt x="68897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D1F8650-D75F-4ED8-AA57-03D5D1D95050}"/>
                </a:ext>
              </a:extLst>
            </p:cNvPr>
            <p:cNvSpPr/>
            <p:nvPr/>
          </p:nvSpPr>
          <p:spPr>
            <a:xfrm>
              <a:off x="6318250" y="2867025"/>
              <a:ext cx="1393825" cy="196850"/>
            </a:xfrm>
            <a:custGeom>
              <a:avLst/>
              <a:gdLst>
                <a:gd name="connsiteX0" fmla="*/ 0 w 1393825"/>
                <a:gd name="connsiteY0" fmla="*/ 0 h 196850"/>
                <a:gd name="connsiteX1" fmla="*/ 730250 w 1393825"/>
                <a:gd name="connsiteY1" fmla="*/ 0 h 196850"/>
                <a:gd name="connsiteX2" fmla="*/ 911225 w 1393825"/>
                <a:gd name="connsiteY2" fmla="*/ 196850 h 196850"/>
                <a:gd name="connsiteX3" fmla="*/ 1250950 w 1393825"/>
                <a:gd name="connsiteY3" fmla="*/ 193675 h 196850"/>
                <a:gd name="connsiteX4" fmla="*/ 1393825 w 1393825"/>
                <a:gd name="connsiteY4" fmla="*/ 4127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3825" h="196850">
                  <a:moveTo>
                    <a:pt x="0" y="0"/>
                  </a:moveTo>
                  <a:lnTo>
                    <a:pt x="730250" y="0"/>
                  </a:lnTo>
                  <a:lnTo>
                    <a:pt x="911225" y="196850"/>
                  </a:lnTo>
                  <a:lnTo>
                    <a:pt x="1250950" y="193675"/>
                  </a:lnTo>
                  <a:lnTo>
                    <a:pt x="1393825" y="41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AC5925-27E4-4B78-AA3E-695AE9BF0799}"/>
                </a:ext>
              </a:extLst>
            </p:cNvPr>
            <p:cNvSpPr/>
            <p:nvPr/>
          </p:nvSpPr>
          <p:spPr>
            <a:xfrm>
              <a:off x="6330950" y="2965450"/>
              <a:ext cx="898525" cy="107950"/>
            </a:xfrm>
            <a:custGeom>
              <a:avLst/>
              <a:gdLst>
                <a:gd name="connsiteX0" fmla="*/ 0 w 898525"/>
                <a:gd name="connsiteY0" fmla="*/ 107950 h 107950"/>
                <a:gd name="connsiteX1" fmla="*/ 98425 w 898525"/>
                <a:gd name="connsiteY1" fmla="*/ 9525 h 107950"/>
                <a:gd name="connsiteX2" fmla="*/ 593725 w 898525"/>
                <a:gd name="connsiteY2" fmla="*/ 0 h 107950"/>
                <a:gd name="connsiteX3" fmla="*/ 688975 w 898525"/>
                <a:gd name="connsiteY3" fmla="*/ 95250 h 107950"/>
                <a:gd name="connsiteX4" fmla="*/ 898525 w 898525"/>
                <a:gd name="connsiteY4" fmla="*/ 984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5" h="107950">
                  <a:moveTo>
                    <a:pt x="0" y="107950"/>
                  </a:moveTo>
                  <a:lnTo>
                    <a:pt x="98425" y="9525"/>
                  </a:lnTo>
                  <a:lnTo>
                    <a:pt x="593725" y="0"/>
                  </a:lnTo>
                  <a:lnTo>
                    <a:pt x="688975" y="95250"/>
                  </a:lnTo>
                  <a:lnTo>
                    <a:pt x="898525" y="984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055E4B3-0628-4987-91DA-60295FA06D52}"/>
                </a:ext>
              </a:extLst>
            </p:cNvPr>
            <p:cNvSpPr/>
            <p:nvPr/>
          </p:nvSpPr>
          <p:spPr>
            <a:xfrm>
              <a:off x="6407944" y="2195512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CFBD1D4-8F7B-4DA7-82A0-14034634994C}"/>
                </a:ext>
              </a:extLst>
            </p:cNvPr>
            <p:cNvSpPr/>
            <p:nvPr/>
          </p:nvSpPr>
          <p:spPr>
            <a:xfrm>
              <a:off x="7130256" y="2101313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F690A6B-D64A-4B31-97B8-F7D61C8D1605}"/>
                </a:ext>
              </a:extLst>
            </p:cNvPr>
            <p:cNvSpPr/>
            <p:nvPr/>
          </p:nvSpPr>
          <p:spPr>
            <a:xfrm>
              <a:off x="7279481" y="251088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ACEF094-9E5C-47DD-B79F-6C2A77423FAD}"/>
                </a:ext>
              </a:extLst>
            </p:cNvPr>
            <p:cNvSpPr/>
            <p:nvPr/>
          </p:nvSpPr>
          <p:spPr>
            <a:xfrm>
              <a:off x="7498556" y="266963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BBA0BCA-1E59-41A6-8A6F-2FC28033B989}"/>
                </a:ext>
              </a:extLst>
            </p:cNvPr>
            <p:cNvSpPr/>
            <p:nvPr/>
          </p:nvSpPr>
          <p:spPr>
            <a:xfrm>
              <a:off x="7015154" y="2669636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393F2B3-241F-40F4-85BE-E6945418A283}"/>
                </a:ext>
              </a:extLst>
            </p:cNvPr>
            <p:cNvSpPr/>
            <p:nvPr/>
          </p:nvSpPr>
          <p:spPr>
            <a:xfrm>
              <a:off x="7707313" y="287654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674C804-A62C-4C2A-B372-AA54D31CCFAC}"/>
              </a:ext>
            </a:extLst>
          </p:cNvPr>
          <p:cNvGrpSpPr/>
          <p:nvPr/>
        </p:nvGrpSpPr>
        <p:grpSpPr>
          <a:xfrm>
            <a:off x="6702077" y="4648526"/>
            <a:ext cx="5514636" cy="2210171"/>
            <a:chOff x="8815106" y="2463798"/>
            <a:chExt cx="1259169" cy="504653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AB409F8-6552-465C-A86B-E5FAC45E40B8}"/>
                </a:ext>
              </a:extLst>
            </p:cNvPr>
            <p:cNvSpPr/>
            <p:nvPr/>
          </p:nvSpPr>
          <p:spPr>
            <a:xfrm>
              <a:off x="9034463" y="2483644"/>
              <a:ext cx="1027113" cy="116681"/>
            </a:xfrm>
            <a:custGeom>
              <a:avLst/>
              <a:gdLst>
                <a:gd name="connsiteX0" fmla="*/ 0 w 1031875"/>
                <a:gd name="connsiteY0" fmla="*/ 0 h 123825"/>
                <a:gd name="connsiteX1" fmla="*/ 228600 w 1031875"/>
                <a:gd name="connsiteY1" fmla="*/ 9525 h 123825"/>
                <a:gd name="connsiteX2" fmla="*/ 355600 w 1031875"/>
                <a:gd name="connsiteY2" fmla="*/ 123825 h 123825"/>
                <a:gd name="connsiteX3" fmla="*/ 1031875 w 1031875"/>
                <a:gd name="connsiteY3" fmla="*/ 123825 h 123825"/>
                <a:gd name="connsiteX0" fmla="*/ 0 w 1029494"/>
                <a:gd name="connsiteY0" fmla="*/ 7144 h 114300"/>
                <a:gd name="connsiteX1" fmla="*/ 226219 w 1029494"/>
                <a:gd name="connsiteY1" fmla="*/ 0 h 114300"/>
                <a:gd name="connsiteX2" fmla="*/ 353219 w 1029494"/>
                <a:gd name="connsiteY2" fmla="*/ 114300 h 114300"/>
                <a:gd name="connsiteX3" fmla="*/ 1029494 w 1029494"/>
                <a:gd name="connsiteY3" fmla="*/ 114300 h 114300"/>
                <a:gd name="connsiteX0" fmla="*/ 0 w 1027113"/>
                <a:gd name="connsiteY0" fmla="*/ 0 h 116681"/>
                <a:gd name="connsiteX1" fmla="*/ 223838 w 1027113"/>
                <a:gd name="connsiteY1" fmla="*/ 2381 h 116681"/>
                <a:gd name="connsiteX2" fmla="*/ 350838 w 1027113"/>
                <a:gd name="connsiteY2" fmla="*/ 116681 h 116681"/>
                <a:gd name="connsiteX3" fmla="*/ 1027113 w 10271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113" h="116681">
                  <a:moveTo>
                    <a:pt x="0" y="0"/>
                  </a:moveTo>
                  <a:lnTo>
                    <a:pt x="223838" y="2381"/>
                  </a:lnTo>
                  <a:lnTo>
                    <a:pt x="350838" y="116681"/>
                  </a:lnTo>
                  <a:lnTo>
                    <a:pt x="1027113" y="116681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B973BBB-341A-4261-882D-1655777C3F52}"/>
                </a:ext>
              </a:extLst>
            </p:cNvPr>
            <p:cNvSpPr/>
            <p:nvPr/>
          </p:nvSpPr>
          <p:spPr>
            <a:xfrm>
              <a:off x="8848725" y="2651125"/>
              <a:ext cx="1225550" cy="101600"/>
            </a:xfrm>
            <a:custGeom>
              <a:avLst/>
              <a:gdLst>
                <a:gd name="connsiteX0" fmla="*/ 0 w 1225550"/>
                <a:gd name="connsiteY0" fmla="*/ 3175 h 101600"/>
                <a:gd name="connsiteX1" fmla="*/ 361950 w 1225550"/>
                <a:gd name="connsiteY1" fmla="*/ 0 h 101600"/>
                <a:gd name="connsiteX2" fmla="*/ 457200 w 1225550"/>
                <a:gd name="connsiteY2" fmla="*/ 95250 h 101600"/>
                <a:gd name="connsiteX3" fmla="*/ 1225550 w 1225550"/>
                <a:gd name="connsiteY3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5550" h="101600">
                  <a:moveTo>
                    <a:pt x="0" y="3175"/>
                  </a:moveTo>
                  <a:lnTo>
                    <a:pt x="361950" y="0"/>
                  </a:lnTo>
                  <a:lnTo>
                    <a:pt x="457200" y="95250"/>
                  </a:lnTo>
                  <a:lnTo>
                    <a:pt x="1225550" y="1016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7457849-B2B5-43B9-83F6-7F111FB1C48E}"/>
                </a:ext>
              </a:extLst>
            </p:cNvPr>
            <p:cNvSpPr/>
            <p:nvPr/>
          </p:nvSpPr>
          <p:spPr>
            <a:xfrm>
              <a:off x="9080500" y="2794000"/>
              <a:ext cx="295229" cy="174451"/>
            </a:xfrm>
            <a:custGeom>
              <a:avLst/>
              <a:gdLst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606425 w 771525"/>
                <a:gd name="connsiteY2" fmla="*/ 168275 h 339725"/>
                <a:gd name="connsiteX3" fmla="*/ 771525 w 771525"/>
                <a:gd name="connsiteY3" fmla="*/ 339725 h 339725"/>
                <a:gd name="connsiteX0" fmla="*/ 0 w 771525"/>
                <a:gd name="connsiteY0" fmla="*/ 0 h 339725"/>
                <a:gd name="connsiteX1" fmla="*/ 161925 w 771525"/>
                <a:gd name="connsiteY1" fmla="*/ 171450 h 339725"/>
                <a:gd name="connsiteX2" fmla="*/ 161665 w 771525"/>
                <a:gd name="connsiteY2" fmla="*/ 172625 h 339725"/>
                <a:gd name="connsiteX3" fmla="*/ 771525 w 771525"/>
                <a:gd name="connsiteY3" fmla="*/ 339725 h 339725"/>
                <a:gd name="connsiteX0" fmla="*/ 0 w 177529"/>
                <a:gd name="connsiteY0" fmla="*/ 0 h 189206"/>
                <a:gd name="connsiteX1" fmla="*/ 161925 w 177529"/>
                <a:gd name="connsiteY1" fmla="*/ 171450 h 189206"/>
                <a:gd name="connsiteX2" fmla="*/ 161665 w 177529"/>
                <a:gd name="connsiteY2" fmla="*/ 172625 h 189206"/>
                <a:gd name="connsiteX3" fmla="*/ 161475 w 177529"/>
                <a:gd name="connsiteY3" fmla="*/ 173348 h 189206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161665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89334"/>
                <a:gd name="connsiteX1" fmla="*/ 161925 w 295229"/>
                <a:gd name="connsiteY1" fmla="*/ 171450 h 189334"/>
                <a:gd name="connsiteX2" fmla="*/ 214949 w 295229"/>
                <a:gd name="connsiteY2" fmla="*/ 172625 h 189334"/>
                <a:gd name="connsiteX3" fmla="*/ 295229 w 295229"/>
                <a:gd name="connsiteY3" fmla="*/ 174436 h 189334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36"/>
                <a:gd name="connsiteX1" fmla="*/ 161925 w 295229"/>
                <a:gd name="connsiteY1" fmla="*/ 171450 h 174436"/>
                <a:gd name="connsiteX2" fmla="*/ 214949 w 295229"/>
                <a:gd name="connsiteY2" fmla="*/ 172625 h 174436"/>
                <a:gd name="connsiteX3" fmla="*/ 295229 w 295229"/>
                <a:gd name="connsiteY3" fmla="*/ 174436 h 174436"/>
                <a:gd name="connsiteX0" fmla="*/ 0 w 295229"/>
                <a:gd name="connsiteY0" fmla="*/ 0 h 174451"/>
                <a:gd name="connsiteX1" fmla="*/ 161925 w 295229"/>
                <a:gd name="connsiteY1" fmla="*/ 171450 h 174451"/>
                <a:gd name="connsiteX2" fmla="*/ 214949 w 295229"/>
                <a:gd name="connsiteY2" fmla="*/ 172625 h 174451"/>
                <a:gd name="connsiteX3" fmla="*/ 295229 w 295229"/>
                <a:gd name="connsiteY3" fmla="*/ 174436 h 17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29" h="174451">
                  <a:moveTo>
                    <a:pt x="0" y="0"/>
                  </a:moveTo>
                  <a:lnTo>
                    <a:pt x="161925" y="171450"/>
                  </a:lnTo>
                  <a:cubicBezTo>
                    <a:pt x="161838" y="171842"/>
                    <a:pt x="215036" y="172233"/>
                    <a:pt x="214949" y="172625"/>
                  </a:cubicBezTo>
                  <a:cubicBezTo>
                    <a:pt x="246059" y="176491"/>
                    <a:pt x="219534" y="172745"/>
                    <a:pt x="295229" y="174436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33A698B-1E4E-4618-AF10-2AAFDE1C2B2D}"/>
                </a:ext>
              </a:extLst>
            </p:cNvPr>
            <p:cNvSpPr/>
            <p:nvPr/>
          </p:nvSpPr>
          <p:spPr>
            <a:xfrm>
              <a:off x="8815106" y="2635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357023-1531-491A-A5FA-4FAC384BC9A4}"/>
                </a:ext>
              </a:extLst>
            </p:cNvPr>
            <p:cNvSpPr/>
            <p:nvPr/>
          </p:nvSpPr>
          <p:spPr>
            <a:xfrm>
              <a:off x="9054563" y="27622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37E30-6034-4A56-A971-872C617631E7}"/>
                </a:ext>
              </a:extLst>
            </p:cNvPr>
            <p:cNvSpPr/>
            <p:nvPr/>
          </p:nvSpPr>
          <p:spPr>
            <a:xfrm>
              <a:off x="8996082" y="2463798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32D55CF-4C73-48D0-BD5B-4F9748C8545F}"/>
              </a:ext>
            </a:extLst>
          </p:cNvPr>
          <p:cNvGrpSpPr/>
          <p:nvPr/>
        </p:nvGrpSpPr>
        <p:grpSpPr>
          <a:xfrm>
            <a:off x="6394854" y="320724"/>
            <a:ext cx="5787622" cy="4003144"/>
            <a:chOff x="8616175" y="1057275"/>
            <a:chExt cx="1461275" cy="101072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252CB5B-1C30-464B-A5AC-9022F7AEFDA5}"/>
                </a:ext>
              </a:extLst>
            </p:cNvPr>
            <p:cNvSpPr/>
            <p:nvPr/>
          </p:nvSpPr>
          <p:spPr>
            <a:xfrm>
              <a:off x="8645525" y="1057275"/>
              <a:ext cx="1431925" cy="190500"/>
            </a:xfrm>
            <a:custGeom>
              <a:avLst/>
              <a:gdLst>
                <a:gd name="connsiteX0" fmla="*/ 0 w 1431925"/>
                <a:gd name="connsiteY0" fmla="*/ 190500 h 190500"/>
                <a:gd name="connsiteX1" fmla="*/ 158750 w 1431925"/>
                <a:gd name="connsiteY1" fmla="*/ 44450 h 190500"/>
                <a:gd name="connsiteX2" fmla="*/ 695325 w 1431925"/>
                <a:gd name="connsiteY2" fmla="*/ 53975 h 190500"/>
                <a:gd name="connsiteX3" fmla="*/ 793750 w 1431925"/>
                <a:gd name="connsiteY3" fmla="*/ 142875 h 190500"/>
                <a:gd name="connsiteX4" fmla="*/ 1276350 w 1431925"/>
                <a:gd name="connsiteY4" fmla="*/ 146050 h 190500"/>
                <a:gd name="connsiteX5" fmla="*/ 1431925 w 1431925"/>
                <a:gd name="connsiteY5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925" h="190500">
                  <a:moveTo>
                    <a:pt x="0" y="190500"/>
                  </a:moveTo>
                  <a:lnTo>
                    <a:pt x="158750" y="44450"/>
                  </a:lnTo>
                  <a:lnTo>
                    <a:pt x="695325" y="53975"/>
                  </a:lnTo>
                  <a:lnTo>
                    <a:pt x="793750" y="142875"/>
                  </a:lnTo>
                  <a:lnTo>
                    <a:pt x="1276350" y="146050"/>
                  </a:lnTo>
                  <a:lnTo>
                    <a:pt x="14319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3ECE438-C863-45FC-B934-3BDFF764AD7B}"/>
                </a:ext>
              </a:extLst>
            </p:cNvPr>
            <p:cNvSpPr/>
            <p:nvPr/>
          </p:nvSpPr>
          <p:spPr>
            <a:xfrm>
              <a:off x="9128125" y="1108075"/>
              <a:ext cx="936625" cy="190500"/>
            </a:xfrm>
            <a:custGeom>
              <a:avLst/>
              <a:gdLst>
                <a:gd name="connsiteX0" fmla="*/ 0 w 936625"/>
                <a:gd name="connsiteY0" fmla="*/ 0 h 190500"/>
                <a:gd name="connsiteX1" fmla="*/ 187325 w 936625"/>
                <a:gd name="connsiteY1" fmla="*/ 187325 h 190500"/>
                <a:gd name="connsiteX2" fmla="*/ 936625 w 936625"/>
                <a:gd name="connsiteY2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625" h="190500">
                  <a:moveTo>
                    <a:pt x="0" y="0"/>
                  </a:moveTo>
                  <a:lnTo>
                    <a:pt x="187325" y="187325"/>
                  </a:lnTo>
                  <a:lnTo>
                    <a:pt x="936625" y="1905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5B0BB53-EB8A-4855-AC22-008C01E343EB}"/>
                </a:ext>
              </a:extLst>
            </p:cNvPr>
            <p:cNvSpPr/>
            <p:nvPr/>
          </p:nvSpPr>
          <p:spPr>
            <a:xfrm>
              <a:off x="8858250" y="1482725"/>
              <a:ext cx="1209675" cy="82550"/>
            </a:xfrm>
            <a:custGeom>
              <a:avLst/>
              <a:gdLst>
                <a:gd name="connsiteX0" fmla="*/ 0 w 1209675"/>
                <a:gd name="connsiteY0" fmla="*/ 0 h 82550"/>
                <a:gd name="connsiteX1" fmla="*/ 190500 w 1209675"/>
                <a:gd name="connsiteY1" fmla="*/ 6350 h 82550"/>
                <a:gd name="connsiteX2" fmla="*/ 276225 w 1209675"/>
                <a:gd name="connsiteY2" fmla="*/ 79375 h 82550"/>
                <a:gd name="connsiteX3" fmla="*/ 1139825 w 1209675"/>
                <a:gd name="connsiteY3" fmla="*/ 82550 h 82550"/>
                <a:gd name="connsiteX4" fmla="*/ 1209675 w 1209675"/>
                <a:gd name="connsiteY4" fmla="*/ 158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75" h="82550">
                  <a:moveTo>
                    <a:pt x="0" y="0"/>
                  </a:moveTo>
                  <a:lnTo>
                    <a:pt x="190500" y="6350"/>
                  </a:lnTo>
                  <a:lnTo>
                    <a:pt x="276225" y="79375"/>
                  </a:lnTo>
                  <a:lnTo>
                    <a:pt x="1139825" y="82550"/>
                  </a:lnTo>
                  <a:lnTo>
                    <a:pt x="1209675" y="158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1A92582-545E-432A-80D1-8DCDDAC53827}"/>
                </a:ext>
              </a:extLst>
            </p:cNvPr>
            <p:cNvSpPr/>
            <p:nvPr/>
          </p:nvSpPr>
          <p:spPr>
            <a:xfrm>
              <a:off x="9347200" y="1374775"/>
              <a:ext cx="717550" cy="117475"/>
            </a:xfrm>
            <a:custGeom>
              <a:avLst/>
              <a:gdLst>
                <a:gd name="connsiteX0" fmla="*/ 0 w 717550"/>
                <a:gd name="connsiteY0" fmla="*/ 114300 h 117475"/>
                <a:gd name="connsiteX1" fmla="*/ 609600 w 717550"/>
                <a:gd name="connsiteY1" fmla="*/ 117475 h 117475"/>
                <a:gd name="connsiteX2" fmla="*/ 717550 w 717550"/>
                <a:gd name="connsiteY2" fmla="*/ 0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550" h="117475">
                  <a:moveTo>
                    <a:pt x="0" y="114300"/>
                  </a:moveTo>
                  <a:lnTo>
                    <a:pt x="609600" y="117475"/>
                  </a:lnTo>
                  <a:lnTo>
                    <a:pt x="717550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6C52DC1-3B3C-49D6-B77F-7D2A540BD6AC}"/>
                </a:ext>
              </a:extLst>
            </p:cNvPr>
            <p:cNvSpPr/>
            <p:nvPr/>
          </p:nvSpPr>
          <p:spPr>
            <a:xfrm>
              <a:off x="9077325" y="1609725"/>
              <a:ext cx="987425" cy="28575"/>
            </a:xfrm>
            <a:custGeom>
              <a:avLst/>
              <a:gdLst>
                <a:gd name="connsiteX0" fmla="*/ 0 w 987425"/>
                <a:gd name="connsiteY0" fmla="*/ 25400 h 28575"/>
                <a:gd name="connsiteX1" fmla="*/ 949325 w 987425"/>
                <a:gd name="connsiteY1" fmla="*/ 28575 h 28575"/>
                <a:gd name="connsiteX2" fmla="*/ 987425 w 9874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7425" h="28575">
                  <a:moveTo>
                    <a:pt x="0" y="25400"/>
                  </a:moveTo>
                  <a:lnTo>
                    <a:pt x="949325" y="28575"/>
                  </a:lnTo>
                  <a:lnTo>
                    <a:pt x="987425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C52BE32-7674-48B9-8286-347EA4DED012}"/>
                </a:ext>
              </a:extLst>
            </p:cNvPr>
            <p:cNvSpPr/>
            <p:nvPr/>
          </p:nvSpPr>
          <p:spPr>
            <a:xfrm>
              <a:off x="9236075" y="1638300"/>
              <a:ext cx="561975" cy="409575"/>
            </a:xfrm>
            <a:custGeom>
              <a:avLst/>
              <a:gdLst>
                <a:gd name="connsiteX0" fmla="*/ 561975 w 561975"/>
                <a:gd name="connsiteY0" fmla="*/ 0 h 409575"/>
                <a:gd name="connsiteX1" fmla="*/ 165100 w 561975"/>
                <a:gd name="connsiteY1" fmla="*/ 409575 h 409575"/>
                <a:gd name="connsiteX2" fmla="*/ 0 w 561975"/>
                <a:gd name="connsiteY2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975" h="409575">
                  <a:moveTo>
                    <a:pt x="561975" y="0"/>
                  </a:moveTo>
                  <a:lnTo>
                    <a:pt x="165100" y="409575"/>
                  </a:lnTo>
                  <a:lnTo>
                    <a:pt x="0" y="4095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8993386-3D90-4AE9-863D-5304A12D3F1C}"/>
                </a:ext>
              </a:extLst>
            </p:cNvPr>
            <p:cNvSpPr/>
            <p:nvPr/>
          </p:nvSpPr>
          <p:spPr>
            <a:xfrm>
              <a:off x="9671050" y="1641475"/>
              <a:ext cx="288925" cy="139700"/>
            </a:xfrm>
            <a:custGeom>
              <a:avLst/>
              <a:gdLst>
                <a:gd name="connsiteX0" fmla="*/ 288925 w 288925"/>
                <a:gd name="connsiteY0" fmla="*/ 0 h 139700"/>
                <a:gd name="connsiteX1" fmla="*/ 158750 w 288925"/>
                <a:gd name="connsiteY1" fmla="*/ 139700 h 139700"/>
                <a:gd name="connsiteX2" fmla="*/ 0 w 288925"/>
                <a:gd name="connsiteY2" fmla="*/ 130175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925" h="139700">
                  <a:moveTo>
                    <a:pt x="288925" y="0"/>
                  </a:moveTo>
                  <a:lnTo>
                    <a:pt x="158750" y="139700"/>
                  </a:lnTo>
                  <a:lnTo>
                    <a:pt x="0" y="1301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89116D2-9B90-48D8-AACC-81E0DC058478}"/>
                </a:ext>
              </a:extLst>
            </p:cNvPr>
            <p:cNvSpPr/>
            <p:nvPr/>
          </p:nvSpPr>
          <p:spPr>
            <a:xfrm>
              <a:off x="9944100" y="1809750"/>
              <a:ext cx="127000" cy="136525"/>
            </a:xfrm>
            <a:custGeom>
              <a:avLst/>
              <a:gdLst>
                <a:gd name="connsiteX0" fmla="*/ 127000 w 127000"/>
                <a:gd name="connsiteY0" fmla="*/ 0 h 136525"/>
                <a:gd name="connsiteX1" fmla="*/ 0 w 127000"/>
                <a:gd name="connsiteY1" fmla="*/ 136525 h 13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36525">
                  <a:moveTo>
                    <a:pt x="127000" y="0"/>
                  </a:moveTo>
                  <a:lnTo>
                    <a:pt x="0" y="13652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A77F810-B88A-44E6-AA20-3FE68742DDBD}"/>
                </a:ext>
              </a:extLst>
            </p:cNvPr>
            <p:cNvSpPr/>
            <p:nvPr/>
          </p:nvSpPr>
          <p:spPr>
            <a:xfrm>
              <a:off x="9195851" y="203200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EBEC99B-C17B-42A3-9E8F-A592998ABB52}"/>
                </a:ext>
              </a:extLst>
            </p:cNvPr>
            <p:cNvSpPr/>
            <p:nvPr/>
          </p:nvSpPr>
          <p:spPr>
            <a:xfrm>
              <a:off x="9913400" y="1941487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FB4501E-C181-4E7C-974C-66FFD73D5B89}"/>
                </a:ext>
              </a:extLst>
            </p:cNvPr>
            <p:cNvSpPr/>
            <p:nvPr/>
          </p:nvSpPr>
          <p:spPr>
            <a:xfrm>
              <a:off x="9040277" y="1618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ED1FF6B-CC95-4405-A14D-5A2252E69450}"/>
                </a:ext>
              </a:extLst>
            </p:cNvPr>
            <p:cNvSpPr/>
            <p:nvPr/>
          </p:nvSpPr>
          <p:spPr>
            <a:xfrm>
              <a:off x="8824376" y="146472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D6B489D-ABE9-4530-974E-9D2F15541F13}"/>
                </a:ext>
              </a:extLst>
            </p:cNvPr>
            <p:cNvSpPr/>
            <p:nvPr/>
          </p:nvSpPr>
          <p:spPr>
            <a:xfrm>
              <a:off x="8616175" y="124358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53A3577-CF7D-4D30-9AD1-A081480265F5}"/>
                </a:ext>
              </a:extLst>
            </p:cNvPr>
            <p:cNvSpPr/>
            <p:nvPr/>
          </p:nvSpPr>
          <p:spPr>
            <a:xfrm>
              <a:off x="9313058" y="1471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BD055D0-D31D-4717-9FC5-691DD768848C}"/>
              </a:ext>
            </a:extLst>
          </p:cNvPr>
          <p:cNvGrpSpPr/>
          <p:nvPr/>
        </p:nvGrpSpPr>
        <p:grpSpPr>
          <a:xfrm>
            <a:off x="-23835" y="-10620"/>
            <a:ext cx="5218704" cy="2325715"/>
            <a:chOff x="6322219" y="1028699"/>
            <a:chExt cx="1363124" cy="60747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C17882F-BB54-4EF6-A204-C29695510D2A}"/>
                </a:ext>
              </a:extLst>
            </p:cNvPr>
            <p:cNvSpPr/>
            <p:nvPr/>
          </p:nvSpPr>
          <p:spPr>
            <a:xfrm>
              <a:off x="6537960" y="1028699"/>
              <a:ext cx="1119664" cy="465773"/>
            </a:xfrm>
            <a:custGeom>
              <a:avLst/>
              <a:gdLst>
                <a:gd name="connsiteX0" fmla="*/ 0 w 1112520"/>
                <a:gd name="connsiteY0" fmla="*/ 0 h 480060"/>
                <a:gd name="connsiteX1" fmla="*/ 205740 w 1112520"/>
                <a:gd name="connsiteY1" fmla="*/ 198120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83920 w 1112520"/>
                <a:gd name="connsiteY2" fmla="*/ 213360 h 480060"/>
                <a:gd name="connsiteX3" fmla="*/ 1112520 w 1112520"/>
                <a:gd name="connsiteY3" fmla="*/ 480060 h 480060"/>
                <a:gd name="connsiteX0" fmla="*/ 0 w 1112520"/>
                <a:gd name="connsiteY0" fmla="*/ 0 h 480060"/>
                <a:gd name="connsiteX1" fmla="*/ 212884 w 1112520"/>
                <a:gd name="connsiteY1" fmla="*/ 224314 h 480060"/>
                <a:gd name="connsiteX2" fmla="*/ 869633 w 1112520"/>
                <a:gd name="connsiteY2" fmla="*/ 225266 h 480060"/>
                <a:gd name="connsiteX3" fmla="*/ 1112520 w 1112520"/>
                <a:gd name="connsiteY3" fmla="*/ 480060 h 480060"/>
                <a:gd name="connsiteX0" fmla="*/ 0 w 1119664"/>
                <a:gd name="connsiteY0" fmla="*/ 0 h 465773"/>
                <a:gd name="connsiteX1" fmla="*/ 212884 w 1119664"/>
                <a:gd name="connsiteY1" fmla="*/ 224314 h 465773"/>
                <a:gd name="connsiteX2" fmla="*/ 869633 w 1119664"/>
                <a:gd name="connsiteY2" fmla="*/ 225266 h 465773"/>
                <a:gd name="connsiteX3" fmla="*/ 1119664 w 1119664"/>
                <a:gd name="connsiteY3" fmla="*/ 46577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664" h="465773">
                  <a:moveTo>
                    <a:pt x="0" y="0"/>
                  </a:moveTo>
                  <a:lnTo>
                    <a:pt x="212884" y="224314"/>
                  </a:lnTo>
                  <a:lnTo>
                    <a:pt x="869633" y="225266"/>
                  </a:lnTo>
                  <a:lnTo>
                    <a:pt x="1119664" y="465773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96134AC-6B43-4F9B-BF49-1DDA744A94B1}"/>
                </a:ext>
              </a:extLst>
            </p:cNvPr>
            <p:cNvSpPr/>
            <p:nvPr/>
          </p:nvSpPr>
          <p:spPr>
            <a:xfrm>
              <a:off x="6322219" y="1252538"/>
              <a:ext cx="804862" cy="140493"/>
            </a:xfrm>
            <a:custGeom>
              <a:avLst/>
              <a:gdLst>
                <a:gd name="connsiteX0" fmla="*/ 0 w 804862"/>
                <a:gd name="connsiteY0" fmla="*/ 138112 h 140493"/>
                <a:gd name="connsiteX1" fmla="*/ 671512 w 804862"/>
                <a:gd name="connsiteY1" fmla="*/ 140493 h 140493"/>
                <a:gd name="connsiteX2" fmla="*/ 804862 w 804862"/>
                <a:gd name="connsiteY2" fmla="*/ 0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4862" h="140493">
                  <a:moveTo>
                    <a:pt x="0" y="138112"/>
                  </a:moveTo>
                  <a:lnTo>
                    <a:pt x="671512" y="140493"/>
                  </a:lnTo>
                  <a:lnTo>
                    <a:pt x="804862" y="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C6066BE-163C-4B12-8F98-5893B000F179}"/>
                </a:ext>
              </a:extLst>
            </p:cNvPr>
            <p:cNvSpPr/>
            <p:nvPr/>
          </p:nvSpPr>
          <p:spPr>
            <a:xfrm>
              <a:off x="6322219" y="1519238"/>
              <a:ext cx="876300" cy="88106"/>
            </a:xfrm>
            <a:custGeom>
              <a:avLst/>
              <a:gdLst>
                <a:gd name="connsiteX0" fmla="*/ 0 w 876300"/>
                <a:gd name="connsiteY0" fmla="*/ 0 h 88106"/>
                <a:gd name="connsiteX1" fmla="*/ 802481 w 876300"/>
                <a:gd name="connsiteY1" fmla="*/ 4762 h 88106"/>
                <a:gd name="connsiteX2" fmla="*/ 876300 w 876300"/>
                <a:gd name="connsiteY2" fmla="*/ 88106 h 8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8106">
                  <a:moveTo>
                    <a:pt x="0" y="0"/>
                  </a:moveTo>
                  <a:lnTo>
                    <a:pt x="802481" y="4762"/>
                  </a:lnTo>
                  <a:lnTo>
                    <a:pt x="876300" y="88106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3AFA2D8-F2C3-4D14-B53F-1DA7B6A16014}"/>
                </a:ext>
              </a:extLst>
            </p:cNvPr>
            <p:cNvSpPr/>
            <p:nvPr/>
          </p:nvSpPr>
          <p:spPr>
            <a:xfrm>
              <a:off x="7491413" y="1042988"/>
              <a:ext cx="154781" cy="150018"/>
            </a:xfrm>
            <a:custGeom>
              <a:avLst/>
              <a:gdLst>
                <a:gd name="connsiteX0" fmla="*/ 0 w 154781"/>
                <a:gd name="connsiteY0" fmla="*/ 0 h 150018"/>
                <a:gd name="connsiteX1" fmla="*/ 154781 w 154781"/>
                <a:gd name="connsiteY1" fmla="*/ 150018 h 15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781" h="150018">
                  <a:moveTo>
                    <a:pt x="0" y="0"/>
                  </a:moveTo>
                  <a:lnTo>
                    <a:pt x="154781" y="15001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2AD7B44-F7AA-4A57-9156-BB01C31B8A6E}"/>
                </a:ext>
              </a:extLst>
            </p:cNvPr>
            <p:cNvSpPr/>
            <p:nvPr/>
          </p:nvSpPr>
          <p:spPr>
            <a:xfrm>
              <a:off x="7639544" y="118738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60BBA4F-91AA-4ABB-9D78-B2C32A577B21}"/>
                </a:ext>
              </a:extLst>
            </p:cNvPr>
            <p:cNvSpPr/>
            <p:nvPr/>
          </p:nvSpPr>
          <p:spPr>
            <a:xfrm>
              <a:off x="7649343" y="148986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0F7FE24-F49B-463C-8E22-F950C7CB66A7}"/>
                </a:ext>
              </a:extLst>
            </p:cNvPr>
            <p:cNvSpPr/>
            <p:nvPr/>
          </p:nvSpPr>
          <p:spPr>
            <a:xfrm>
              <a:off x="7193475" y="1600175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2C9DF07B-414D-4251-B852-BFE0D7AA10B5}"/>
              </a:ext>
            </a:extLst>
          </p:cNvPr>
          <p:cNvSpPr/>
          <p:nvPr/>
        </p:nvSpPr>
        <p:spPr>
          <a:xfrm>
            <a:off x="5780356" y="2130785"/>
            <a:ext cx="639494" cy="639494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2329035" y="2822355"/>
            <a:ext cx="742015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5000"/>
              </a:lnSpc>
              <a:defRPr/>
            </a:pPr>
            <a:r>
              <a:rPr lang="en-US" altLang="ko-KR" sz="3600" b="1" i="1" kern="0" dirty="0" smtClean="0">
                <a:solidFill>
                  <a:schemeClr val="bg1"/>
                </a:solidFill>
              </a:rPr>
              <a:t>Program2 – </a:t>
            </a:r>
          </a:p>
          <a:p>
            <a:pPr algn="ctr" latinLnBrk="0">
              <a:lnSpc>
                <a:spcPts val="5000"/>
              </a:lnSpc>
              <a:defRPr/>
            </a:pPr>
            <a:r>
              <a:rPr lang="en-US" altLang="zh-TW" sz="3600" b="1" i="1" kern="0" dirty="0" smtClean="0">
                <a:solidFill>
                  <a:schemeClr val="bg1"/>
                </a:solidFill>
              </a:rPr>
              <a:t>Producer-consumer </a:t>
            </a:r>
            <a:r>
              <a:rPr lang="en-US" altLang="zh-TW" sz="3600" b="1" i="1" kern="0" dirty="0">
                <a:solidFill>
                  <a:schemeClr val="bg1"/>
                </a:solidFill>
              </a:rPr>
              <a:t>problem</a:t>
            </a:r>
            <a:endParaRPr lang="ko-KR" altLang="en-US" sz="3600" b="1" i="1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zh-TW" sz="20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108502501</a:t>
            </a:r>
            <a:r>
              <a:rPr lang="zh-TW" altLang="en-US" sz="20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資工</a:t>
            </a:r>
            <a:r>
              <a:rPr lang="en-US" altLang="zh-TW" sz="20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2A</a:t>
            </a:r>
            <a:r>
              <a:rPr lang="zh-TW" altLang="en-US" sz="2000" kern="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陳映璇</a:t>
            </a:r>
            <a:endParaRPr lang="en-US" altLang="ko-KR" sz="2000" kern="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4889234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Product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6" y="1494114"/>
            <a:ext cx="4107883" cy="471325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3893866" y="569163"/>
            <a:ext cx="334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→ 表生產與消費的產品</a:t>
            </a:r>
            <a:endParaRPr lang="zh-TW" altLang="en-US"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4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/>
          <a:srcRect l="380" t="57121" r="5337" b="427"/>
          <a:stretch/>
        </p:blipFill>
        <p:spPr>
          <a:xfrm>
            <a:off x="3764280" y="4463093"/>
            <a:ext cx="8170249" cy="1847052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4889234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Producer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9" y="1479630"/>
            <a:ext cx="2884192" cy="1910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23827"/>
          <a:stretch/>
        </p:blipFill>
        <p:spPr>
          <a:xfrm>
            <a:off x="4057639" y="1444547"/>
            <a:ext cx="7876890" cy="17710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36141" y="1855727"/>
            <a:ext cx="7398388" cy="1359913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直線圖說文字 2 34"/>
          <p:cNvSpPr/>
          <p:nvPr/>
        </p:nvSpPr>
        <p:spPr>
          <a:xfrm>
            <a:off x="7878452" y="788071"/>
            <a:ext cx="2964808" cy="730420"/>
          </a:xfrm>
          <a:prstGeom prst="borderCallout2">
            <a:avLst>
              <a:gd name="adj1" fmla="val 62724"/>
              <a:gd name="adj2" fmla="val -142"/>
              <a:gd name="adj3" fmla="val 62307"/>
              <a:gd name="adj4" fmla="val -24932"/>
              <a:gd name="adj5" fmla="val 144659"/>
              <a:gd name="adj6" fmla="val -37752"/>
            </a:avLst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888467" y="851203"/>
            <a:ext cx="2876783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容量是否已滿，如果滿了就要等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141" y="3404614"/>
            <a:ext cx="7196368" cy="62873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4517580" y="3359574"/>
            <a:ext cx="7214929" cy="6737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直線圖說文字 2 44"/>
          <p:cNvSpPr/>
          <p:nvPr/>
        </p:nvSpPr>
        <p:spPr>
          <a:xfrm rot="10800000">
            <a:off x="890476" y="3581398"/>
            <a:ext cx="3254804" cy="999463"/>
          </a:xfrm>
          <a:prstGeom prst="borderCallout2">
            <a:avLst>
              <a:gd name="adj1" fmla="val 62724"/>
              <a:gd name="adj2" fmla="val -142"/>
              <a:gd name="adj3" fmla="val 94726"/>
              <a:gd name="adj4" fmla="val -5070"/>
              <a:gd name="adj5" fmla="val 94342"/>
              <a:gd name="adj6" fmla="val -11379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893183" y="3603671"/>
            <a:ext cx="331034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如果不滿，先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是否為空，如果原來是空的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17580" y="4419600"/>
            <a:ext cx="7416949" cy="148329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直線圖說文字 2 64"/>
          <p:cNvSpPr/>
          <p:nvPr/>
        </p:nvSpPr>
        <p:spPr>
          <a:xfrm rot="10800000">
            <a:off x="1484309" y="5100384"/>
            <a:ext cx="2660969" cy="743099"/>
          </a:xfrm>
          <a:prstGeom prst="borderCallout2">
            <a:avLst>
              <a:gd name="adj1" fmla="val 62724"/>
              <a:gd name="adj2" fmla="val -142"/>
              <a:gd name="adj3" fmla="val 94726"/>
              <a:gd name="adj4" fmla="val -5070"/>
              <a:gd name="adj5" fmla="val 94342"/>
              <a:gd name="adj6" fmla="val -1395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1459959" y="5169722"/>
            <a:ext cx="259768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生產產品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並隨機產生產品編號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t="62865" r="9017"/>
          <a:stretch/>
        </p:blipFill>
        <p:spPr>
          <a:xfrm>
            <a:off x="3741419" y="4601500"/>
            <a:ext cx="7995794" cy="1606515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4889234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Consumer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9" y="1382333"/>
            <a:ext cx="2921564" cy="192793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52065"/>
          <a:stretch/>
        </p:blipFill>
        <p:spPr>
          <a:xfrm>
            <a:off x="3874763" y="1382333"/>
            <a:ext cx="8027677" cy="1894267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4625340" y="1794912"/>
            <a:ext cx="7277100" cy="1481688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直線圖說文字 2 40"/>
          <p:cNvSpPr/>
          <p:nvPr/>
        </p:nvSpPr>
        <p:spPr>
          <a:xfrm>
            <a:off x="7862352" y="738535"/>
            <a:ext cx="2964808" cy="730420"/>
          </a:xfrm>
          <a:prstGeom prst="borderCallout2">
            <a:avLst>
              <a:gd name="adj1" fmla="val 62724"/>
              <a:gd name="adj2" fmla="val -142"/>
              <a:gd name="adj3" fmla="val 62307"/>
              <a:gd name="adj4" fmla="val -24932"/>
              <a:gd name="adj5" fmla="val 144659"/>
              <a:gd name="adj6" fmla="val -37752"/>
            </a:avLst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40632" y="799592"/>
            <a:ext cx="3106941" cy="682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容量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如果是空的就要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9672" t="47930" r="5815" b="37578"/>
          <a:stretch/>
        </p:blipFill>
        <p:spPr>
          <a:xfrm>
            <a:off x="4625340" y="3608119"/>
            <a:ext cx="7178040" cy="60589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4588451" y="3574180"/>
            <a:ext cx="7214929" cy="6737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直線圖說文字 2 46"/>
          <p:cNvSpPr/>
          <p:nvPr/>
        </p:nvSpPr>
        <p:spPr>
          <a:xfrm rot="10800000">
            <a:off x="884295" y="3608119"/>
            <a:ext cx="3315536" cy="1050814"/>
          </a:xfrm>
          <a:prstGeom prst="borderCallout2">
            <a:avLst>
              <a:gd name="adj1" fmla="val 62724"/>
              <a:gd name="adj2" fmla="val -142"/>
              <a:gd name="adj3" fmla="val 94726"/>
              <a:gd name="adj4" fmla="val -5070"/>
              <a:gd name="adj5" fmla="val 94342"/>
              <a:gd name="adj6" fmla="val -11283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49806" y="3671332"/>
            <a:ext cx="3386915" cy="101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如果不是空的，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先檢查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</a:p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為滿，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如果原來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是滿的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3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，就需要通知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88452" y="4567562"/>
            <a:ext cx="7148762" cy="11325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直線圖說文字 2 48"/>
          <p:cNvSpPr/>
          <p:nvPr/>
        </p:nvSpPr>
        <p:spPr>
          <a:xfrm rot="10800000">
            <a:off x="1567255" y="5031183"/>
            <a:ext cx="2639902" cy="448148"/>
          </a:xfrm>
          <a:prstGeom prst="borderCallout2">
            <a:avLst>
              <a:gd name="adj1" fmla="val 62724"/>
              <a:gd name="adj2" fmla="val -142"/>
              <a:gd name="adj3" fmla="val 94726"/>
              <a:gd name="adj4" fmla="val -5070"/>
              <a:gd name="adj5" fmla="val 94342"/>
              <a:gd name="adj6" fmla="val -1395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1567256" y="5092045"/>
            <a:ext cx="259768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04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53653" y="1631312"/>
            <a:ext cx="9231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  <a:endParaRPr lang="en-US" altLang="zh-TW" sz="28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b="1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</a:t>
            </a:r>
            <a:r>
              <a:rPr lang="zh-TW" altLang="en-US" sz="28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endParaRPr lang="en-US" altLang="zh-TW" sz="28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550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6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43025" y="1918422"/>
            <a:ext cx="10424365" cy="254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Producer-consumer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 </a:t>
            </a:r>
          </a:p>
          <a:p>
            <a:pPr algn="ctr">
              <a:lnSpc>
                <a:spcPct val="2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Bounded-buffer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algn="ctr">
              <a:lnSpc>
                <a:spcPct val="2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Multiprocessing synchronization problem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的經典案例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8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185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</a:t>
            </a:r>
            <a:endParaRPr lang="en-US" altLang="zh-TW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299310" y="1183008"/>
            <a:ext cx="104243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此模型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構成：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thread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生產」產品，並把產品放到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thread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消費」產品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tva1.sinaimg.cn/large/007S8ZIlgy1gippgnh88tj31de0d07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45" y="3664972"/>
            <a:ext cx="10018894" cy="26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53431" y="3965647"/>
            <a:ext cx="3428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DC301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thread</a:t>
            </a:r>
            <a:endParaRPr lang="zh-TW" altLang="en-US" sz="3200" dirty="0">
              <a:solidFill>
                <a:srgbClr val="DC301D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39306" y="3965646"/>
            <a:ext cx="35521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DC301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</a:t>
            </a:r>
            <a:r>
              <a:rPr lang="en-US" altLang="zh-TW" sz="3200" dirty="0">
                <a:solidFill>
                  <a:srgbClr val="DC301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endParaRPr lang="zh-TW" altLang="en-US" sz="3200" dirty="0">
              <a:solidFill>
                <a:srgbClr val="DC301D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590355" y="3985902"/>
            <a:ext cx="1640816" cy="5951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45A1F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endParaRPr lang="zh-TW" altLang="en-US" sz="3200" dirty="0">
              <a:solidFill>
                <a:srgbClr val="45A1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0" y="352011"/>
            <a:ext cx="198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endParaRPr lang="en-US" altLang="zh-TW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115171" y="1727142"/>
            <a:ext cx="10555588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只需關注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，不用理會 </a:t>
            </a: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如何消費，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更不用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 </a:t>
            </a: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thread 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1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也只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需關注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不用理會 </a:t>
            </a: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如何生產，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更不用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 </a:t>
            </a: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 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該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模型實現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之間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解藕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50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0" y="352011"/>
            <a:ext cx="198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endParaRPr lang="en-US" altLang="zh-TW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108" y="1312822"/>
            <a:ext cx="1092981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 producer 和 consumer 間仍需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協作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 裡的 product 滿了， producer 就不能繼續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Queue 裡的 product 從無到有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producer 就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 consumer ，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告訴它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可以消費了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Queue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裡沒 product 了，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就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繼續消費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 Queue 裡的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從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滿到不滿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 就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 producer ，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告訴它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可以生產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了。 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0" y="352011"/>
            <a:ext cx="198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邏輯</a:t>
            </a:r>
            <a:endParaRPr lang="en-US" altLang="zh-TW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1420" y="1548210"/>
            <a:ext cx="109298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協作方式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類中自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帶的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wait()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notifyAll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的消息通知機制。 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wait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：等待。</a:t>
            </a:r>
            <a:endParaRPr lang="en-US" altLang="zh-TW" sz="2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notifyAll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：通知。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zh-TW" altLang="en-US" sz="2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平衡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producer 和 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consumer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間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速度差異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6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1045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885247974"/>
              </p:ext>
            </p:extLst>
          </p:nvPr>
        </p:nvGraphicFramePr>
        <p:xfrm>
          <a:off x="3138854" y="1287803"/>
          <a:ext cx="7535008" cy="467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03EDD56-4A89-41E7-B897-795700842D19}"/>
              </a:ext>
            </a:extLst>
          </p:cNvPr>
          <p:cNvSpPr/>
          <p:nvPr/>
        </p:nvSpPr>
        <p:spPr>
          <a:xfrm>
            <a:off x="-3347" y="-1"/>
            <a:ext cx="12195346" cy="6866374"/>
          </a:xfrm>
          <a:custGeom>
            <a:avLst/>
            <a:gdLst>
              <a:gd name="connsiteX0" fmla="*/ 822126 w 12195346"/>
              <a:gd name="connsiteY0" fmla="*/ 216513 h 6866374"/>
              <a:gd name="connsiteX1" fmla="*/ 822126 w 12195346"/>
              <a:gd name="connsiteY1" fmla="*/ 6649861 h 6866374"/>
              <a:gd name="connsiteX2" fmla="*/ 11978238 w 12195346"/>
              <a:gd name="connsiteY2" fmla="*/ 6649861 h 6866374"/>
              <a:gd name="connsiteX3" fmla="*/ 11978238 w 12195346"/>
              <a:gd name="connsiteY3" fmla="*/ 216513 h 6866374"/>
              <a:gd name="connsiteX4" fmla="*/ 2 w 12195346"/>
              <a:gd name="connsiteY4" fmla="*/ 0 h 6866374"/>
              <a:gd name="connsiteX5" fmla="*/ 12195346 w 12195346"/>
              <a:gd name="connsiteY5" fmla="*/ 0 h 6866374"/>
              <a:gd name="connsiteX6" fmla="*/ 12195346 w 12195346"/>
              <a:gd name="connsiteY6" fmla="*/ 216513 h 6866374"/>
              <a:gd name="connsiteX7" fmla="*/ 12194238 w 12195346"/>
              <a:gd name="connsiteY7" fmla="*/ 216513 h 6866374"/>
              <a:gd name="connsiteX8" fmla="*/ 12194238 w 12195346"/>
              <a:gd name="connsiteY8" fmla="*/ 6649861 h 6866374"/>
              <a:gd name="connsiteX9" fmla="*/ 12195345 w 12195346"/>
              <a:gd name="connsiteY9" fmla="*/ 6649861 h 6866374"/>
              <a:gd name="connsiteX10" fmla="*/ 12195345 w 12195346"/>
              <a:gd name="connsiteY10" fmla="*/ 6866374 h 6866374"/>
              <a:gd name="connsiteX11" fmla="*/ 0 w 12195346"/>
              <a:gd name="connsiteY11" fmla="*/ 6866374 h 6866374"/>
              <a:gd name="connsiteX12" fmla="*/ 0 w 12195346"/>
              <a:gd name="connsiteY12" fmla="*/ 6649861 h 6866374"/>
              <a:gd name="connsiteX13" fmla="*/ 3347 w 12195346"/>
              <a:gd name="connsiteY13" fmla="*/ 6649861 h 6866374"/>
              <a:gd name="connsiteX14" fmla="*/ 3347 w 12195346"/>
              <a:gd name="connsiteY14" fmla="*/ 216513 h 6866374"/>
              <a:gd name="connsiteX15" fmla="*/ 2 w 12195346"/>
              <a:gd name="connsiteY15" fmla="*/ 216513 h 6866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346" h="6866374">
                <a:moveTo>
                  <a:pt x="822126" y="216513"/>
                </a:moveTo>
                <a:lnTo>
                  <a:pt x="822126" y="6649861"/>
                </a:lnTo>
                <a:lnTo>
                  <a:pt x="11978238" y="6649861"/>
                </a:lnTo>
                <a:lnTo>
                  <a:pt x="11978238" y="216513"/>
                </a:lnTo>
                <a:close/>
                <a:moveTo>
                  <a:pt x="2" y="0"/>
                </a:moveTo>
                <a:lnTo>
                  <a:pt x="12195346" y="0"/>
                </a:lnTo>
                <a:lnTo>
                  <a:pt x="12195346" y="216513"/>
                </a:lnTo>
                <a:lnTo>
                  <a:pt x="12194238" y="216513"/>
                </a:lnTo>
                <a:lnTo>
                  <a:pt x="12194238" y="6649861"/>
                </a:lnTo>
                <a:lnTo>
                  <a:pt x="12195345" y="6649861"/>
                </a:lnTo>
                <a:lnTo>
                  <a:pt x="12195345" y="6866374"/>
                </a:lnTo>
                <a:lnTo>
                  <a:pt x="0" y="6866374"/>
                </a:lnTo>
                <a:lnTo>
                  <a:pt x="0" y="6649861"/>
                </a:lnTo>
                <a:lnTo>
                  <a:pt x="3347" y="6649861"/>
                </a:lnTo>
                <a:lnTo>
                  <a:pt x="3347" y="216513"/>
                </a:lnTo>
                <a:lnTo>
                  <a:pt x="2" y="216513"/>
                </a:lnTo>
                <a:close/>
              </a:path>
            </a:pathLst>
          </a:custGeom>
          <a:solidFill>
            <a:srgbClr val="030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C39E2-6344-4513-9478-714F2E637939}"/>
              </a:ext>
            </a:extLst>
          </p:cNvPr>
          <p:cNvSpPr/>
          <p:nvPr/>
        </p:nvSpPr>
        <p:spPr>
          <a:xfrm>
            <a:off x="1011421" y="352011"/>
            <a:ext cx="4889234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zh-TW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Main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1B35D9-137E-4413-B022-A86CEE7512C1}"/>
              </a:ext>
            </a:extLst>
          </p:cNvPr>
          <p:cNvGrpSpPr/>
          <p:nvPr/>
        </p:nvGrpSpPr>
        <p:grpSpPr>
          <a:xfrm flipH="1">
            <a:off x="226477" y="-1"/>
            <a:ext cx="507142" cy="1030829"/>
            <a:chOff x="7918450" y="3387725"/>
            <a:chExt cx="349250" cy="709894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935A238-F521-4A1C-B52B-49C1888BF8C7}"/>
                </a:ext>
              </a:extLst>
            </p:cNvPr>
            <p:cNvSpPr/>
            <p:nvPr/>
          </p:nvSpPr>
          <p:spPr>
            <a:xfrm>
              <a:off x="7988300" y="3387725"/>
              <a:ext cx="165100" cy="676275"/>
            </a:xfrm>
            <a:custGeom>
              <a:avLst/>
              <a:gdLst>
                <a:gd name="connsiteX0" fmla="*/ 53975 w 165100"/>
                <a:gd name="connsiteY0" fmla="*/ 0 h 676275"/>
                <a:gd name="connsiteX1" fmla="*/ 161925 w 165100"/>
                <a:gd name="connsiteY1" fmla="*/ 117475 h 676275"/>
                <a:gd name="connsiteX2" fmla="*/ 165100 w 165100"/>
                <a:gd name="connsiteY2" fmla="*/ 508000 h 676275"/>
                <a:gd name="connsiteX3" fmla="*/ 0 w 165100"/>
                <a:gd name="connsiteY3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676275">
                  <a:moveTo>
                    <a:pt x="53975" y="0"/>
                  </a:moveTo>
                  <a:lnTo>
                    <a:pt x="161925" y="117475"/>
                  </a:lnTo>
                  <a:cubicBezTo>
                    <a:pt x="162983" y="247650"/>
                    <a:pt x="164042" y="377825"/>
                    <a:pt x="165100" y="508000"/>
                  </a:cubicBezTo>
                  <a:lnTo>
                    <a:pt x="0" y="6762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B88144E-3DCA-4369-9122-6937C4596CF6}"/>
                </a:ext>
              </a:extLst>
            </p:cNvPr>
            <p:cNvSpPr/>
            <p:nvPr/>
          </p:nvSpPr>
          <p:spPr>
            <a:xfrm>
              <a:off x="7918450" y="3390900"/>
              <a:ext cx="234950" cy="447675"/>
            </a:xfrm>
            <a:custGeom>
              <a:avLst/>
              <a:gdLst>
                <a:gd name="connsiteX0" fmla="*/ 0 w 234950"/>
                <a:gd name="connsiteY0" fmla="*/ 0 h 447675"/>
                <a:gd name="connsiteX1" fmla="*/ 149225 w 234950"/>
                <a:gd name="connsiteY1" fmla="*/ 165100 h 447675"/>
                <a:gd name="connsiteX2" fmla="*/ 149225 w 234950"/>
                <a:gd name="connsiteY2" fmla="*/ 361950 h 447675"/>
                <a:gd name="connsiteX3" fmla="*/ 234950 w 234950"/>
                <a:gd name="connsiteY3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0" h="447675">
                  <a:moveTo>
                    <a:pt x="0" y="0"/>
                  </a:moveTo>
                  <a:lnTo>
                    <a:pt x="149225" y="165100"/>
                  </a:lnTo>
                  <a:lnTo>
                    <a:pt x="149225" y="361950"/>
                  </a:lnTo>
                  <a:lnTo>
                    <a:pt x="234950" y="447675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D1A52-6849-4599-ACE6-C340ACBB6328}"/>
                </a:ext>
              </a:extLst>
            </p:cNvPr>
            <p:cNvSpPr/>
            <p:nvPr/>
          </p:nvSpPr>
          <p:spPr>
            <a:xfrm>
              <a:off x="8150225" y="3609975"/>
              <a:ext cx="104775" cy="384175"/>
            </a:xfrm>
            <a:custGeom>
              <a:avLst/>
              <a:gdLst>
                <a:gd name="connsiteX0" fmla="*/ 0 w 104775"/>
                <a:gd name="connsiteY0" fmla="*/ 0 h 384175"/>
                <a:gd name="connsiteX1" fmla="*/ 104775 w 104775"/>
                <a:gd name="connsiteY1" fmla="*/ 117475 h 384175"/>
                <a:gd name="connsiteX2" fmla="*/ 101600 w 104775"/>
                <a:gd name="connsiteY2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384175">
                  <a:moveTo>
                    <a:pt x="0" y="0"/>
                  </a:moveTo>
                  <a:lnTo>
                    <a:pt x="104775" y="117475"/>
                  </a:lnTo>
                  <a:cubicBezTo>
                    <a:pt x="103717" y="206375"/>
                    <a:pt x="102658" y="295275"/>
                    <a:pt x="101600" y="384175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8ABB71A-7C27-4530-A3EA-BFB975F1D923}"/>
                </a:ext>
              </a:extLst>
            </p:cNvPr>
            <p:cNvSpPr/>
            <p:nvPr/>
          </p:nvSpPr>
          <p:spPr>
            <a:xfrm>
              <a:off x="7956806" y="4061619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C4AD656-A5FC-4E3C-B153-A11E4C4D254C}"/>
                </a:ext>
              </a:extLst>
            </p:cNvPr>
            <p:cNvSpPr/>
            <p:nvPr/>
          </p:nvSpPr>
          <p:spPr>
            <a:xfrm>
              <a:off x="8231700" y="3994150"/>
              <a:ext cx="36000" cy="36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1FCBD3-0DD8-4387-9450-0C406E23D554}"/>
              </a:ext>
            </a:extLst>
          </p:cNvPr>
          <p:cNvGrpSpPr/>
          <p:nvPr/>
        </p:nvGrpSpPr>
        <p:grpSpPr>
          <a:xfrm>
            <a:off x="-3345" y="1427492"/>
            <a:ext cx="577979" cy="5418715"/>
            <a:chOff x="-3345" y="1427492"/>
            <a:chExt cx="577979" cy="5418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97D7FD1-32B6-4BDA-B6B1-C65AEB0FC7F3}"/>
                </a:ext>
              </a:extLst>
            </p:cNvPr>
            <p:cNvGrpSpPr/>
            <p:nvPr/>
          </p:nvGrpSpPr>
          <p:grpSpPr>
            <a:xfrm flipH="1">
              <a:off x="-3345" y="5595918"/>
              <a:ext cx="577979" cy="1250289"/>
              <a:chOff x="7859175" y="4607438"/>
              <a:chExt cx="408525" cy="883725"/>
            </a:xfrm>
          </p:grpSpPr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5ED2C0F-65D4-4EFC-8CB9-D02D0C989465}"/>
                  </a:ext>
                </a:extLst>
              </p:cNvPr>
              <p:cNvSpPr/>
              <p:nvPr/>
            </p:nvSpPr>
            <p:spPr>
              <a:xfrm>
                <a:off x="7965281" y="4643438"/>
                <a:ext cx="302419" cy="847725"/>
              </a:xfrm>
              <a:custGeom>
                <a:avLst/>
                <a:gdLst>
                  <a:gd name="connsiteX0" fmla="*/ 0 w 302419"/>
                  <a:gd name="connsiteY0" fmla="*/ 0 h 847725"/>
                  <a:gd name="connsiteX1" fmla="*/ 4763 w 302419"/>
                  <a:gd name="connsiteY1" fmla="*/ 538162 h 847725"/>
                  <a:gd name="connsiteX2" fmla="*/ 302419 w 302419"/>
                  <a:gd name="connsiteY2" fmla="*/ 847725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2419" h="847725">
                    <a:moveTo>
                      <a:pt x="0" y="0"/>
                    </a:moveTo>
                    <a:cubicBezTo>
                      <a:pt x="1588" y="179387"/>
                      <a:pt x="3175" y="358775"/>
                      <a:pt x="4763" y="538162"/>
                    </a:cubicBezTo>
                    <a:lnTo>
                      <a:pt x="302419" y="847725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486FCAB-B970-4325-80D2-331F9D1E17E1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EA22842D-8730-4308-8234-A2AFE6DD51E9}"/>
                  </a:ext>
                </a:extLst>
              </p:cNvPr>
              <p:cNvSpPr/>
              <p:nvPr/>
            </p:nvSpPr>
            <p:spPr>
              <a:xfrm>
                <a:off x="8048913" y="4867275"/>
                <a:ext cx="73532" cy="478631"/>
              </a:xfrm>
              <a:custGeom>
                <a:avLst/>
                <a:gdLst>
                  <a:gd name="connsiteX0" fmla="*/ 0 w 78581"/>
                  <a:gd name="connsiteY0" fmla="*/ 0 h 478631"/>
                  <a:gd name="connsiteX1" fmla="*/ 7143 w 78581"/>
                  <a:gd name="connsiteY1" fmla="*/ 245269 h 478631"/>
                  <a:gd name="connsiteX2" fmla="*/ 78581 w 78581"/>
                  <a:gd name="connsiteY2" fmla="*/ 326231 h 478631"/>
                  <a:gd name="connsiteX3" fmla="*/ 78581 w 78581"/>
                  <a:gd name="connsiteY3" fmla="*/ 478631 h 478631"/>
                  <a:gd name="connsiteX0" fmla="*/ 0 w 73532"/>
                  <a:gd name="connsiteY0" fmla="*/ 0 h 478631"/>
                  <a:gd name="connsiteX1" fmla="*/ 2094 w 73532"/>
                  <a:gd name="connsiteY1" fmla="*/ 245269 h 478631"/>
                  <a:gd name="connsiteX2" fmla="*/ 73532 w 73532"/>
                  <a:gd name="connsiteY2" fmla="*/ 326231 h 478631"/>
                  <a:gd name="connsiteX3" fmla="*/ 73532 w 73532"/>
                  <a:gd name="connsiteY3" fmla="*/ 478631 h 47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32" h="478631">
                    <a:moveTo>
                      <a:pt x="0" y="0"/>
                    </a:moveTo>
                    <a:lnTo>
                      <a:pt x="2094" y="245269"/>
                    </a:lnTo>
                    <a:lnTo>
                      <a:pt x="73532" y="326231"/>
                    </a:lnTo>
                    <a:lnTo>
                      <a:pt x="73532" y="478631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CA2892D9-F8EA-43C0-8F01-F66EDDB0BF09}"/>
                  </a:ext>
                </a:extLst>
              </p:cNvPr>
              <p:cNvSpPr/>
              <p:nvPr/>
            </p:nvSpPr>
            <p:spPr>
              <a:xfrm>
                <a:off x="7947281" y="4607438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8932CA1-E8E9-4B14-B656-5BEF717F257A}"/>
                  </a:ext>
                </a:extLst>
              </p:cNvPr>
              <p:cNvSpPr/>
              <p:nvPr/>
            </p:nvSpPr>
            <p:spPr>
              <a:xfrm>
                <a:off x="8029229" y="4831275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37C4792-1217-4373-96E8-9E07001A9A0D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CF2B676-5349-45C8-8D10-3FAA2D57BAEF}"/>
                </a:ext>
              </a:extLst>
            </p:cNvPr>
            <p:cNvSpPr/>
            <p:nvPr/>
          </p:nvSpPr>
          <p:spPr>
            <a:xfrm flipH="1">
              <a:off x="232267" y="1427492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5500202-DAED-4273-AB4E-E1A8E1C527B1}"/>
                </a:ext>
              </a:extLst>
            </p:cNvPr>
            <p:cNvSpPr/>
            <p:nvPr/>
          </p:nvSpPr>
          <p:spPr>
            <a:xfrm>
              <a:off x="257509" y="1494114"/>
              <a:ext cx="143722" cy="4205997"/>
            </a:xfrm>
            <a:custGeom>
              <a:avLst/>
              <a:gdLst>
                <a:gd name="connsiteX0" fmla="*/ 0 w 159798"/>
                <a:gd name="connsiteY0" fmla="*/ 0 h 4518734"/>
                <a:gd name="connsiteX1" fmla="*/ 8877 w 159798"/>
                <a:gd name="connsiteY1" fmla="*/ 870012 h 4518734"/>
                <a:gd name="connsiteX2" fmla="*/ 159798 w 159798"/>
                <a:gd name="connsiteY2" fmla="*/ 1074198 h 4518734"/>
                <a:gd name="connsiteX3" fmla="*/ 150920 w 159798"/>
                <a:gd name="connsiteY3" fmla="*/ 2698812 h 4518734"/>
                <a:gd name="connsiteX4" fmla="*/ 8877 w 159798"/>
                <a:gd name="connsiteY4" fmla="*/ 2894121 h 4518734"/>
                <a:gd name="connsiteX5" fmla="*/ 26633 w 159798"/>
                <a:gd name="connsiteY5" fmla="*/ 4518734 h 4518734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8877 w 159798"/>
                <a:gd name="connsiteY4" fmla="*/ 2894121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63646 w 159798"/>
                <a:gd name="connsiteY4" fmla="*/ 2879834 h 4528259"/>
                <a:gd name="connsiteX5" fmla="*/ 64733 w 159798"/>
                <a:gd name="connsiteY5" fmla="*/ 4528259 h 4528259"/>
                <a:gd name="connsiteX0" fmla="*/ 0 w 159798"/>
                <a:gd name="connsiteY0" fmla="*/ 0 h 4528259"/>
                <a:gd name="connsiteX1" fmla="*/ 8877 w 159798"/>
                <a:gd name="connsiteY1" fmla="*/ 870012 h 4528259"/>
                <a:gd name="connsiteX2" fmla="*/ 159798 w 159798"/>
                <a:gd name="connsiteY2" fmla="*/ 1074198 h 4528259"/>
                <a:gd name="connsiteX3" fmla="*/ 150920 w 159798"/>
                <a:gd name="connsiteY3" fmla="*/ 2698812 h 4528259"/>
                <a:gd name="connsiteX4" fmla="*/ 58884 w 159798"/>
                <a:gd name="connsiteY4" fmla="*/ 2836972 h 4528259"/>
                <a:gd name="connsiteX5" fmla="*/ 64733 w 159798"/>
                <a:gd name="connsiteY5" fmla="*/ 4528259 h 4528259"/>
                <a:gd name="connsiteX0" fmla="*/ 7792 w 150921"/>
                <a:gd name="connsiteY0" fmla="*/ 0 h 4504447"/>
                <a:gd name="connsiteX1" fmla="*/ 0 w 150921"/>
                <a:gd name="connsiteY1" fmla="*/ 846200 h 4504447"/>
                <a:gd name="connsiteX2" fmla="*/ 150921 w 150921"/>
                <a:gd name="connsiteY2" fmla="*/ 1050386 h 4504447"/>
                <a:gd name="connsiteX3" fmla="*/ 142043 w 150921"/>
                <a:gd name="connsiteY3" fmla="*/ 2675000 h 4504447"/>
                <a:gd name="connsiteX4" fmla="*/ 50007 w 150921"/>
                <a:gd name="connsiteY4" fmla="*/ 2813160 h 4504447"/>
                <a:gd name="connsiteX5" fmla="*/ 55856 w 150921"/>
                <a:gd name="connsiteY5" fmla="*/ 4504447 h 4504447"/>
                <a:gd name="connsiteX0" fmla="*/ 463 w 143592"/>
                <a:gd name="connsiteY0" fmla="*/ 0 h 4504447"/>
                <a:gd name="connsiteX1" fmla="*/ 4577 w 143592"/>
                <a:gd name="connsiteY1" fmla="*/ 858107 h 4504447"/>
                <a:gd name="connsiteX2" fmla="*/ 143592 w 143592"/>
                <a:gd name="connsiteY2" fmla="*/ 1050386 h 4504447"/>
                <a:gd name="connsiteX3" fmla="*/ 134714 w 143592"/>
                <a:gd name="connsiteY3" fmla="*/ 2675000 h 4504447"/>
                <a:gd name="connsiteX4" fmla="*/ 42678 w 143592"/>
                <a:gd name="connsiteY4" fmla="*/ 2813160 h 4504447"/>
                <a:gd name="connsiteX5" fmla="*/ 48527 w 143592"/>
                <a:gd name="connsiteY5" fmla="*/ 4504447 h 4504447"/>
                <a:gd name="connsiteX0" fmla="*/ 247 w 143376"/>
                <a:gd name="connsiteY0" fmla="*/ 0 h 4504447"/>
                <a:gd name="connsiteX1" fmla="*/ 13886 w 143376"/>
                <a:gd name="connsiteY1" fmla="*/ 867632 h 4504447"/>
                <a:gd name="connsiteX2" fmla="*/ 143376 w 143376"/>
                <a:gd name="connsiteY2" fmla="*/ 1050386 h 4504447"/>
                <a:gd name="connsiteX3" fmla="*/ 134498 w 143376"/>
                <a:gd name="connsiteY3" fmla="*/ 2675000 h 4504447"/>
                <a:gd name="connsiteX4" fmla="*/ 42462 w 143376"/>
                <a:gd name="connsiteY4" fmla="*/ 2813160 h 4504447"/>
                <a:gd name="connsiteX5" fmla="*/ 48311 w 143376"/>
                <a:gd name="connsiteY5" fmla="*/ 4504447 h 4504447"/>
                <a:gd name="connsiteX0" fmla="*/ 379 w 143508"/>
                <a:gd name="connsiteY0" fmla="*/ 0 h 4504447"/>
                <a:gd name="connsiteX1" fmla="*/ 6874 w 143508"/>
                <a:gd name="connsiteY1" fmla="*/ 867632 h 4504447"/>
                <a:gd name="connsiteX2" fmla="*/ 143508 w 143508"/>
                <a:gd name="connsiteY2" fmla="*/ 1050386 h 4504447"/>
                <a:gd name="connsiteX3" fmla="*/ 134630 w 143508"/>
                <a:gd name="connsiteY3" fmla="*/ 2675000 h 4504447"/>
                <a:gd name="connsiteX4" fmla="*/ 42594 w 143508"/>
                <a:gd name="connsiteY4" fmla="*/ 2813160 h 4504447"/>
                <a:gd name="connsiteX5" fmla="*/ 48443 w 143508"/>
                <a:gd name="connsiteY5" fmla="*/ 4504447 h 4504447"/>
                <a:gd name="connsiteX0" fmla="*/ 593 w 143722"/>
                <a:gd name="connsiteY0" fmla="*/ 0 h 4504447"/>
                <a:gd name="connsiteX1" fmla="*/ 2325 w 143722"/>
                <a:gd name="connsiteY1" fmla="*/ 867632 h 4504447"/>
                <a:gd name="connsiteX2" fmla="*/ 143722 w 143722"/>
                <a:gd name="connsiteY2" fmla="*/ 1050386 h 4504447"/>
                <a:gd name="connsiteX3" fmla="*/ 134844 w 143722"/>
                <a:gd name="connsiteY3" fmla="*/ 2675000 h 4504447"/>
                <a:gd name="connsiteX4" fmla="*/ 42808 w 143722"/>
                <a:gd name="connsiteY4" fmla="*/ 2813160 h 4504447"/>
                <a:gd name="connsiteX5" fmla="*/ 48657 w 143722"/>
                <a:gd name="connsiteY5" fmla="*/ 4504447 h 4504447"/>
                <a:gd name="connsiteX0" fmla="*/ 593 w 143722"/>
                <a:gd name="connsiteY0" fmla="*/ 0 h 4205997"/>
                <a:gd name="connsiteX1" fmla="*/ 2325 w 143722"/>
                <a:gd name="connsiteY1" fmla="*/ 569182 h 4205997"/>
                <a:gd name="connsiteX2" fmla="*/ 143722 w 143722"/>
                <a:gd name="connsiteY2" fmla="*/ 751936 h 4205997"/>
                <a:gd name="connsiteX3" fmla="*/ 134844 w 143722"/>
                <a:gd name="connsiteY3" fmla="*/ 2376550 h 4205997"/>
                <a:gd name="connsiteX4" fmla="*/ 42808 w 143722"/>
                <a:gd name="connsiteY4" fmla="*/ 2514710 h 4205997"/>
                <a:gd name="connsiteX5" fmla="*/ 48657 w 143722"/>
                <a:gd name="connsiteY5" fmla="*/ 4205997 h 420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22" h="4205997">
                  <a:moveTo>
                    <a:pt x="593" y="0"/>
                  </a:moveTo>
                  <a:cubicBezTo>
                    <a:pt x="-2004" y="282067"/>
                    <a:pt x="4922" y="287115"/>
                    <a:pt x="2325" y="569182"/>
                  </a:cubicBezTo>
                  <a:lnTo>
                    <a:pt x="143722" y="751936"/>
                  </a:lnTo>
                  <a:cubicBezTo>
                    <a:pt x="140763" y="1293474"/>
                    <a:pt x="137803" y="1835012"/>
                    <a:pt x="134844" y="2376550"/>
                  </a:cubicBezTo>
                  <a:lnTo>
                    <a:pt x="42808" y="2514710"/>
                  </a:lnTo>
                  <a:cubicBezTo>
                    <a:pt x="48727" y="3056248"/>
                    <a:pt x="42738" y="3664459"/>
                    <a:pt x="48657" y="420599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52679-1AB9-4D22-B6F1-7463F9ADAB28}"/>
                </a:ext>
              </a:extLst>
            </p:cNvPr>
            <p:cNvSpPr/>
            <p:nvPr/>
          </p:nvSpPr>
          <p:spPr>
            <a:xfrm flipH="1">
              <a:off x="280056" y="5702330"/>
              <a:ext cx="52275" cy="5227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3A8D6BF-60C5-4B31-AB6B-2DBAE70460E6}"/>
                </a:ext>
              </a:extLst>
            </p:cNvPr>
            <p:cNvGrpSpPr/>
            <p:nvPr/>
          </p:nvGrpSpPr>
          <p:grpSpPr>
            <a:xfrm flipH="1">
              <a:off x="392800" y="2677171"/>
              <a:ext cx="160225" cy="455210"/>
              <a:chOff x="7859175" y="4788413"/>
              <a:chExt cx="113250" cy="321750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D20C9F02-C3EC-4BE2-8A78-1ADB29F4F954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4C83E37-35CF-4FA5-9F6C-4AEFC8E0B06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F7CF363-EBF4-4FE6-96A6-D7B3AD095B0A}"/>
                </a:ext>
              </a:extLst>
            </p:cNvPr>
            <p:cNvGrpSpPr/>
            <p:nvPr/>
          </p:nvGrpSpPr>
          <p:grpSpPr>
            <a:xfrm flipH="1">
              <a:off x="300961" y="4258035"/>
              <a:ext cx="160225" cy="455210"/>
              <a:chOff x="7859175" y="4788413"/>
              <a:chExt cx="113250" cy="321750"/>
            </a:xfrm>
          </p:grpSpPr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71782FC9-B973-4F3F-AF33-2F742648521D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707D567-F06A-4121-845E-0C0EF461BBEA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28E384-6CDF-472A-B07B-10BBDE956636}"/>
                </a:ext>
              </a:extLst>
            </p:cNvPr>
            <p:cNvGrpSpPr/>
            <p:nvPr/>
          </p:nvGrpSpPr>
          <p:grpSpPr>
            <a:xfrm>
              <a:off x="143983" y="4007883"/>
              <a:ext cx="160225" cy="455210"/>
              <a:chOff x="7859175" y="4788413"/>
              <a:chExt cx="113250" cy="321750"/>
            </a:xfrm>
          </p:grpSpPr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B0E857F5-51B4-40C9-BE94-BA62738B4A7C}"/>
                  </a:ext>
                </a:extLst>
              </p:cNvPr>
              <p:cNvSpPr/>
              <p:nvPr/>
            </p:nvSpPr>
            <p:spPr>
              <a:xfrm>
                <a:off x="7877175" y="4824413"/>
                <a:ext cx="95250" cy="285750"/>
              </a:xfrm>
              <a:custGeom>
                <a:avLst/>
                <a:gdLst>
                  <a:gd name="connsiteX0" fmla="*/ 0 w 95250"/>
                  <a:gd name="connsiteY0" fmla="*/ 0 h 285750"/>
                  <a:gd name="connsiteX1" fmla="*/ 2381 w 95250"/>
                  <a:gd name="connsiteY1" fmla="*/ 195262 h 285750"/>
                  <a:gd name="connsiteX2" fmla="*/ 95250 w 95250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285750">
                    <a:moveTo>
                      <a:pt x="0" y="0"/>
                    </a:moveTo>
                    <a:cubicBezTo>
                      <a:pt x="794" y="65087"/>
                      <a:pt x="1587" y="130175"/>
                      <a:pt x="2381" y="195262"/>
                    </a:cubicBezTo>
                    <a:lnTo>
                      <a:pt x="95250" y="285750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CD1CCA4-BF20-4871-99AD-77836529EC74}"/>
                  </a:ext>
                </a:extLst>
              </p:cNvPr>
              <p:cNvSpPr/>
              <p:nvPr/>
            </p:nvSpPr>
            <p:spPr>
              <a:xfrm>
                <a:off x="7859175" y="4788413"/>
                <a:ext cx="36000" cy="36000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2CBA550-A2E5-40FA-BD09-8DDE86EA2C08}"/>
              </a:ext>
            </a:extLst>
          </p:cNvPr>
          <p:cNvSpPr/>
          <p:nvPr/>
        </p:nvSpPr>
        <p:spPr>
          <a:xfrm>
            <a:off x="122800" y="1053195"/>
            <a:ext cx="259627" cy="259627"/>
          </a:xfrm>
          <a:custGeom>
            <a:avLst/>
            <a:gdLst>
              <a:gd name="connsiteX0" fmla="*/ 342150 w 1476000"/>
              <a:gd name="connsiteY0" fmla="*/ 0 h 1476000"/>
              <a:gd name="connsiteX1" fmla="*/ 378150 w 1476000"/>
              <a:gd name="connsiteY1" fmla="*/ 0 h 1476000"/>
              <a:gd name="connsiteX2" fmla="*/ 378150 w 1476000"/>
              <a:gd name="connsiteY2" fmla="*/ 260431 h 1476000"/>
              <a:gd name="connsiteX3" fmla="*/ 468100 w 1476000"/>
              <a:gd name="connsiteY3" fmla="*/ 260431 h 1476000"/>
              <a:gd name="connsiteX4" fmla="*/ 468100 w 1476000"/>
              <a:gd name="connsiteY4" fmla="*/ 0 h 1476000"/>
              <a:gd name="connsiteX5" fmla="*/ 504100 w 1476000"/>
              <a:gd name="connsiteY5" fmla="*/ 0 h 1476000"/>
              <a:gd name="connsiteX6" fmla="*/ 504100 w 1476000"/>
              <a:gd name="connsiteY6" fmla="*/ 260431 h 1476000"/>
              <a:gd name="connsiteX7" fmla="*/ 594050 w 1476000"/>
              <a:gd name="connsiteY7" fmla="*/ 260431 h 1476000"/>
              <a:gd name="connsiteX8" fmla="*/ 594050 w 1476000"/>
              <a:gd name="connsiteY8" fmla="*/ 0 h 1476000"/>
              <a:gd name="connsiteX9" fmla="*/ 630050 w 1476000"/>
              <a:gd name="connsiteY9" fmla="*/ 0 h 1476000"/>
              <a:gd name="connsiteX10" fmla="*/ 630050 w 1476000"/>
              <a:gd name="connsiteY10" fmla="*/ 260431 h 1476000"/>
              <a:gd name="connsiteX11" fmla="*/ 720000 w 1476000"/>
              <a:gd name="connsiteY11" fmla="*/ 260431 h 1476000"/>
              <a:gd name="connsiteX12" fmla="*/ 720000 w 1476000"/>
              <a:gd name="connsiteY12" fmla="*/ 0 h 1476000"/>
              <a:gd name="connsiteX13" fmla="*/ 756000 w 1476000"/>
              <a:gd name="connsiteY13" fmla="*/ 0 h 1476000"/>
              <a:gd name="connsiteX14" fmla="*/ 756000 w 1476000"/>
              <a:gd name="connsiteY14" fmla="*/ 260431 h 1476000"/>
              <a:gd name="connsiteX15" fmla="*/ 845950 w 1476000"/>
              <a:gd name="connsiteY15" fmla="*/ 260431 h 1476000"/>
              <a:gd name="connsiteX16" fmla="*/ 845950 w 1476000"/>
              <a:gd name="connsiteY16" fmla="*/ 0 h 1476000"/>
              <a:gd name="connsiteX17" fmla="*/ 881950 w 1476000"/>
              <a:gd name="connsiteY17" fmla="*/ 0 h 1476000"/>
              <a:gd name="connsiteX18" fmla="*/ 881950 w 1476000"/>
              <a:gd name="connsiteY18" fmla="*/ 260431 h 1476000"/>
              <a:gd name="connsiteX19" fmla="*/ 971900 w 1476000"/>
              <a:gd name="connsiteY19" fmla="*/ 260431 h 1476000"/>
              <a:gd name="connsiteX20" fmla="*/ 971900 w 1476000"/>
              <a:gd name="connsiteY20" fmla="*/ 0 h 1476000"/>
              <a:gd name="connsiteX21" fmla="*/ 1007900 w 1476000"/>
              <a:gd name="connsiteY21" fmla="*/ 0 h 1476000"/>
              <a:gd name="connsiteX22" fmla="*/ 1007900 w 1476000"/>
              <a:gd name="connsiteY22" fmla="*/ 260431 h 1476000"/>
              <a:gd name="connsiteX23" fmla="*/ 1097850 w 1476000"/>
              <a:gd name="connsiteY23" fmla="*/ 260431 h 1476000"/>
              <a:gd name="connsiteX24" fmla="*/ 1097850 w 1476000"/>
              <a:gd name="connsiteY24" fmla="*/ 0 h 1476000"/>
              <a:gd name="connsiteX25" fmla="*/ 1133850 w 1476000"/>
              <a:gd name="connsiteY25" fmla="*/ 0 h 1476000"/>
              <a:gd name="connsiteX26" fmla="*/ 1133850 w 1476000"/>
              <a:gd name="connsiteY26" fmla="*/ 260431 h 1476000"/>
              <a:gd name="connsiteX27" fmla="*/ 1215569 w 1476000"/>
              <a:gd name="connsiteY27" fmla="*/ 260431 h 1476000"/>
              <a:gd name="connsiteX28" fmla="*/ 1215569 w 1476000"/>
              <a:gd name="connsiteY28" fmla="*/ 342150 h 1476000"/>
              <a:gd name="connsiteX29" fmla="*/ 1476000 w 1476000"/>
              <a:gd name="connsiteY29" fmla="*/ 342150 h 1476000"/>
              <a:gd name="connsiteX30" fmla="*/ 1476000 w 1476000"/>
              <a:gd name="connsiteY30" fmla="*/ 378150 h 1476000"/>
              <a:gd name="connsiteX31" fmla="*/ 1215569 w 1476000"/>
              <a:gd name="connsiteY31" fmla="*/ 378150 h 1476000"/>
              <a:gd name="connsiteX32" fmla="*/ 1215569 w 1476000"/>
              <a:gd name="connsiteY32" fmla="*/ 468100 h 1476000"/>
              <a:gd name="connsiteX33" fmla="*/ 1476000 w 1476000"/>
              <a:gd name="connsiteY33" fmla="*/ 468100 h 1476000"/>
              <a:gd name="connsiteX34" fmla="*/ 1476000 w 1476000"/>
              <a:gd name="connsiteY34" fmla="*/ 504100 h 1476000"/>
              <a:gd name="connsiteX35" fmla="*/ 1215569 w 1476000"/>
              <a:gd name="connsiteY35" fmla="*/ 504100 h 1476000"/>
              <a:gd name="connsiteX36" fmla="*/ 1215569 w 1476000"/>
              <a:gd name="connsiteY36" fmla="*/ 594050 h 1476000"/>
              <a:gd name="connsiteX37" fmla="*/ 1476000 w 1476000"/>
              <a:gd name="connsiteY37" fmla="*/ 594050 h 1476000"/>
              <a:gd name="connsiteX38" fmla="*/ 1476000 w 1476000"/>
              <a:gd name="connsiteY38" fmla="*/ 630050 h 1476000"/>
              <a:gd name="connsiteX39" fmla="*/ 1215569 w 1476000"/>
              <a:gd name="connsiteY39" fmla="*/ 630050 h 1476000"/>
              <a:gd name="connsiteX40" fmla="*/ 1215569 w 1476000"/>
              <a:gd name="connsiteY40" fmla="*/ 720000 h 1476000"/>
              <a:gd name="connsiteX41" fmla="*/ 1476000 w 1476000"/>
              <a:gd name="connsiteY41" fmla="*/ 720000 h 1476000"/>
              <a:gd name="connsiteX42" fmla="*/ 1476000 w 1476000"/>
              <a:gd name="connsiteY42" fmla="*/ 756000 h 1476000"/>
              <a:gd name="connsiteX43" fmla="*/ 1215569 w 1476000"/>
              <a:gd name="connsiteY43" fmla="*/ 756000 h 1476000"/>
              <a:gd name="connsiteX44" fmla="*/ 1215569 w 1476000"/>
              <a:gd name="connsiteY44" fmla="*/ 845950 h 1476000"/>
              <a:gd name="connsiteX45" fmla="*/ 1476000 w 1476000"/>
              <a:gd name="connsiteY45" fmla="*/ 845950 h 1476000"/>
              <a:gd name="connsiteX46" fmla="*/ 1476000 w 1476000"/>
              <a:gd name="connsiteY46" fmla="*/ 881950 h 1476000"/>
              <a:gd name="connsiteX47" fmla="*/ 1215569 w 1476000"/>
              <a:gd name="connsiteY47" fmla="*/ 881950 h 1476000"/>
              <a:gd name="connsiteX48" fmla="*/ 1215569 w 1476000"/>
              <a:gd name="connsiteY48" fmla="*/ 971900 h 1476000"/>
              <a:gd name="connsiteX49" fmla="*/ 1476000 w 1476000"/>
              <a:gd name="connsiteY49" fmla="*/ 971900 h 1476000"/>
              <a:gd name="connsiteX50" fmla="*/ 1476000 w 1476000"/>
              <a:gd name="connsiteY50" fmla="*/ 1007900 h 1476000"/>
              <a:gd name="connsiteX51" fmla="*/ 1215569 w 1476000"/>
              <a:gd name="connsiteY51" fmla="*/ 1007900 h 1476000"/>
              <a:gd name="connsiteX52" fmla="*/ 1215569 w 1476000"/>
              <a:gd name="connsiteY52" fmla="*/ 1097850 h 1476000"/>
              <a:gd name="connsiteX53" fmla="*/ 1476000 w 1476000"/>
              <a:gd name="connsiteY53" fmla="*/ 1097850 h 1476000"/>
              <a:gd name="connsiteX54" fmla="*/ 1476000 w 1476000"/>
              <a:gd name="connsiteY54" fmla="*/ 1133850 h 1476000"/>
              <a:gd name="connsiteX55" fmla="*/ 1215569 w 1476000"/>
              <a:gd name="connsiteY55" fmla="*/ 1133850 h 1476000"/>
              <a:gd name="connsiteX56" fmla="*/ 1215569 w 1476000"/>
              <a:gd name="connsiteY56" fmla="*/ 1215569 h 1476000"/>
              <a:gd name="connsiteX57" fmla="*/ 1133850 w 1476000"/>
              <a:gd name="connsiteY57" fmla="*/ 1215569 h 1476000"/>
              <a:gd name="connsiteX58" fmla="*/ 1133850 w 1476000"/>
              <a:gd name="connsiteY58" fmla="*/ 1476000 h 1476000"/>
              <a:gd name="connsiteX59" fmla="*/ 1097850 w 1476000"/>
              <a:gd name="connsiteY59" fmla="*/ 1476000 h 1476000"/>
              <a:gd name="connsiteX60" fmla="*/ 1097850 w 1476000"/>
              <a:gd name="connsiteY60" fmla="*/ 1215569 h 1476000"/>
              <a:gd name="connsiteX61" fmla="*/ 1007900 w 1476000"/>
              <a:gd name="connsiteY61" fmla="*/ 1215569 h 1476000"/>
              <a:gd name="connsiteX62" fmla="*/ 1007900 w 1476000"/>
              <a:gd name="connsiteY62" fmla="*/ 1476000 h 1476000"/>
              <a:gd name="connsiteX63" fmla="*/ 971900 w 1476000"/>
              <a:gd name="connsiteY63" fmla="*/ 1476000 h 1476000"/>
              <a:gd name="connsiteX64" fmla="*/ 971900 w 1476000"/>
              <a:gd name="connsiteY64" fmla="*/ 1215569 h 1476000"/>
              <a:gd name="connsiteX65" fmla="*/ 881950 w 1476000"/>
              <a:gd name="connsiteY65" fmla="*/ 1215569 h 1476000"/>
              <a:gd name="connsiteX66" fmla="*/ 881950 w 1476000"/>
              <a:gd name="connsiteY66" fmla="*/ 1476000 h 1476000"/>
              <a:gd name="connsiteX67" fmla="*/ 845950 w 1476000"/>
              <a:gd name="connsiteY67" fmla="*/ 1476000 h 1476000"/>
              <a:gd name="connsiteX68" fmla="*/ 845950 w 1476000"/>
              <a:gd name="connsiteY68" fmla="*/ 1215569 h 1476000"/>
              <a:gd name="connsiteX69" fmla="*/ 756000 w 1476000"/>
              <a:gd name="connsiteY69" fmla="*/ 1215569 h 1476000"/>
              <a:gd name="connsiteX70" fmla="*/ 756000 w 1476000"/>
              <a:gd name="connsiteY70" fmla="*/ 1476000 h 1476000"/>
              <a:gd name="connsiteX71" fmla="*/ 720000 w 1476000"/>
              <a:gd name="connsiteY71" fmla="*/ 1476000 h 1476000"/>
              <a:gd name="connsiteX72" fmla="*/ 720000 w 1476000"/>
              <a:gd name="connsiteY72" fmla="*/ 1215569 h 1476000"/>
              <a:gd name="connsiteX73" fmla="*/ 630050 w 1476000"/>
              <a:gd name="connsiteY73" fmla="*/ 1215569 h 1476000"/>
              <a:gd name="connsiteX74" fmla="*/ 630050 w 1476000"/>
              <a:gd name="connsiteY74" fmla="*/ 1476000 h 1476000"/>
              <a:gd name="connsiteX75" fmla="*/ 594050 w 1476000"/>
              <a:gd name="connsiteY75" fmla="*/ 1476000 h 1476000"/>
              <a:gd name="connsiteX76" fmla="*/ 594050 w 1476000"/>
              <a:gd name="connsiteY76" fmla="*/ 1215569 h 1476000"/>
              <a:gd name="connsiteX77" fmla="*/ 504100 w 1476000"/>
              <a:gd name="connsiteY77" fmla="*/ 1215569 h 1476000"/>
              <a:gd name="connsiteX78" fmla="*/ 504100 w 1476000"/>
              <a:gd name="connsiteY78" fmla="*/ 1476000 h 1476000"/>
              <a:gd name="connsiteX79" fmla="*/ 468100 w 1476000"/>
              <a:gd name="connsiteY79" fmla="*/ 1476000 h 1476000"/>
              <a:gd name="connsiteX80" fmla="*/ 468100 w 1476000"/>
              <a:gd name="connsiteY80" fmla="*/ 1215569 h 1476000"/>
              <a:gd name="connsiteX81" fmla="*/ 378150 w 1476000"/>
              <a:gd name="connsiteY81" fmla="*/ 1215569 h 1476000"/>
              <a:gd name="connsiteX82" fmla="*/ 378150 w 1476000"/>
              <a:gd name="connsiteY82" fmla="*/ 1476000 h 1476000"/>
              <a:gd name="connsiteX83" fmla="*/ 342150 w 1476000"/>
              <a:gd name="connsiteY83" fmla="*/ 1476000 h 1476000"/>
              <a:gd name="connsiteX84" fmla="*/ 342150 w 1476000"/>
              <a:gd name="connsiteY84" fmla="*/ 1215569 h 1476000"/>
              <a:gd name="connsiteX85" fmla="*/ 260431 w 1476000"/>
              <a:gd name="connsiteY85" fmla="*/ 1215569 h 1476000"/>
              <a:gd name="connsiteX86" fmla="*/ 260431 w 1476000"/>
              <a:gd name="connsiteY86" fmla="*/ 1133850 h 1476000"/>
              <a:gd name="connsiteX87" fmla="*/ 0 w 1476000"/>
              <a:gd name="connsiteY87" fmla="*/ 1133850 h 1476000"/>
              <a:gd name="connsiteX88" fmla="*/ 0 w 1476000"/>
              <a:gd name="connsiteY88" fmla="*/ 1097850 h 1476000"/>
              <a:gd name="connsiteX89" fmla="*/ 260431 w 1476000"/>
              <a:gd name="connsiteY89" fmla="*/ 1097850 h 1476000"/>
              <a:gd name="connsiteX90" fmla="*/ 260431 w 1476000"/>
              <a:gd name="connsiteY90" fmla="*/ 1007900 h 1476000"/>
              <a:gd name="connsiteX91" fmla="*/ 0 w 1476000"/>
              <a:gd name="connsiteY91" fmla="*/ 1007900 h 1476000"/>
              <a:gd name="connsiteX92" fmla="*/ 0 w 1476000"/>
              <a:gd name="connsiteY92" fmla="*/ 971900 h 1476000"/>
              <a:gd name="connsiteX93" fmla="*/ 260431 w 1476000"/>
              <a:gd name="connsiteY93" fmla="*/ 971900 h 1476000"/>
              <a:gd name="connsiteX94" fmla="*/ 260431 w 1476000"/>
              <a:gd name="connsiteY94" fmla="*/ 881950 h 1476000"/>
              <a:gd name="connsiteX95" fmla="*/ 0 w 1476000"/>
              <a:gd name="connsiteY95" fmla="*/ 881950 h 1476000"/>
              <a:gd name="connsiteX96" fmla="*/ 0 w 1476000"/>
              <a:gd name="connsiteY96" fmla="*/ 845950 h 1476000"/>
              <a:gd name="connsiteX97" fmla="*/ 260431 w 1476000"/>
              <a:gd name="connsiteY97" fmla="*/ 845950 h 1476000"/>
              <a:gd name="connsiteX98" fmla="*/ 260431 w 1476000"/>
              <a:gd name="connsiteY98" fmla="*/ 756000 h 1476000"/>
              <a:gd name="connsiteX99" fmla="*/ 0 w 1476000"/>
              <a:gd name="connsiteY99" fmla="*/ 756000 h 1476000"/>
              <a:gd name="connsiteX100" fmla="*/ 0 w 1476000"/>
              <a:gd name="connsiteY100" fmla="*/ 720000 h 1476000"/>
              <a:gd name="connsiteX101" fmla="*/ 260431 w 1476000"/>
              <a:gd name="connsiteY101" fmla="*/ 720000 h 1476000"/>
              <a:gd name="connsiteX102" fmla="*/ 260431 w 1476000"/>
              <a:gd name="connsiteY102" fmla="*/ 630050 h 1476000"/>
              <a:gd name="connsiteX103" fmla="*/ 0 w 1476000"/>
              <a:gd name="connsiteY103" fmla="*/ 630050 h 1476000"/>
              <a:gd name="connsiteX104" fmla="*/ 0 w 1476000"/>
              <a:gd name="connsiteY104" fmla="*/ 594050 h 1476000"/>
              <a:gd name="connsiteX105" fmla="*/ 260431 w 1476000"/>
              <a:gd name="connsiteY105" fmla="*/ 594050 h 1476000"/>
              <a:gd name="connsiteX106" fmla="*/ 260431 w 1476000"/>
              <a:gd name="connsiteY106" fmla="*/ 504100 h 1476000"/>
              <a:gd name="connsiteX107" fmla="*/ 0 w 1476000"/>
              <a:gd name="connsiteY107" fmla="*/ 504100 h 1476000"/>
              <a:gd name="connsiteX108" fmla="*/ 0 w 1476000"/>
              <a:gd name="connsiteY108" fmla="*/ 468100 h 1476000"/>
              <a:gd name="connsiteX109" fmla="*/ 260431 w 1476000"/>
              <a:gd name="connsiteY109" fmla="*/ 468100 h 1476000"/>
              <a:gd name="connsiteX110" fmla="*/ 260431 w 1476000"/>
              <a:gd name="connsiteY110" fmla="*/ 378150 h 1476000"/>
              <a:gd name="connsiteX111" fmla="*/ 0 w 1476000"/>
              <a:gd name="connsiteY111" fmla="*/ 378150 h 1476000"/>
              <a:gd name="connsiteX112" fmla="*/ 0 w 1476000"/>
              <a:gd name="connsiteY112" fmla="*/ 342150 h 1476000"/>
              <a:gd name="connsiteX113" fmla="*/ 260431 w 1476000"/>
              <a:gd name="connsiteY113" fmla="*/ 342150 h 1476000"/>
              <a:gd name="connsiteX114" fmla="*/ 260431 w 1476000"/>
              <a:gd name="connsiteY114" fmla="*/ 260431 h 1476000"/>
              <a:gd name="connsiteX115" fmla="*/ 342150 w 1476000"/>
              <a:gd name="connsiteY115" fmla="*/ 260431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76000" h="1476000">
                <a:moveTo>
                  <a:pt x="342150" y="0"/>
                </a:moveTo>
                <a:lnTo>
                  <a:pt x="378150" y="0"/>
                </a:lnTo>
                <a:lnTo>
                  <a:pt x="378150" y="260431"/>
                </a:lnTo>
                <a:lnTo>
                  <a:pt x="468100" y="260431"/>
                </a:lnTo>
                <a:lnTo>
                  <a:pt x="468100" y="0"/>
                </a:lnTo>
                <a:lnTo>
                  <a:pt x="504100" y="0"/>
                </a:lnTo>
                <a:lnTo>
                  <a:pt x="504100" y="260431"/>
                </a:lnTo>
                <a:lnTo>
                  <a:pt x="594050" y="260431"/>
                </a:lnTo>
                <a:lnTo>
                  <a:pt x="594050" y="0"/>
                </a:lnTo>
                <a:lnTo>
                  <a:pt x="630050" y="0"/>
                </a:lnTo>
                <a:lnTo>
                  <a:pt x="630050" y="260431"/>
                </a:lnTo>
                <a:lnTo>
                  <a:pt x="720000" y="260431"/>
                </a:lnTo>
                <a:lnTo>
                  <a:pt x="720000" y="0"/>
                </a:lnTo>
                <a:lnTo>
                  <a:pt x="756000" y="0"/>
                </a:lnTo>
                <a:lnTo>
                  <a:pt x="756000" y="260431"/>
                </a:lnTo>
                <a:lnTo>
                  <a:pt x="845950" y="260431"/>
                </a:lnTo>
                <a:lnTo>
                  <a:pt x="845950" y="0"/>
                </a:lnTo>
                <a:lnTo>
                  <a:pt x="881950" y="0"/>
                </a:lnTo>
                <a:lnTo>
                  <a:pt x="881950" y="260431"/>
                </a:lnTo>
                <a:lnTo>
                  <a:pt x="971900" y="260431"/>
                </a:lnTo>
                <a:lnTo>
                  <a:pt x="971900" y="0"/>
                </a:lnTo>
                <a:lnTo>
                  <a:pt x="1007900" y="0"/>
                </a:lnTo>
                <a:lnTo>
                  <a:pt x="1007900" y="260431"/>
                </a:lnTo>
                <a:lnTo>
                  <a:pt x="1097850" y="260431"/>
                </a:lnTo>
                <a:lnTo>
                  <a:pt x="1097850" y="0"/>
                </a:lnTo>
                <a:lnTo>
                  <a:pt x="1133850" y="0"/>
                </a:lnTo>
                <a:lnTo>
                  <a:pt x="1133850" y="260431"/>
                </a:lnTo>
                <a:lnTo>
                  <a:pt x="1215569" y="260431"/>
                </a:lnTo>
                <a:lnTo>
                  <a:pt x="1215569" y="342150"/>
                </a:lnTo>
                <a:lnTo>
                  <a:pt x="1476000" y="342150"/>
                </a:lnTo>
                <a:lnTo>
                  <a:pt x="1476000" y="378150"/>
                </a:lnTo>
                <a:lnTo>
                  <a:pt x="1215569" y="378150"/>
                </a:lnTo>
                <a:lnTo>
                  <a:pt x="1215569" y="468100"/>
                </a:lnTo>
                <a:lnTo>
                  <a:pt x="1476000" y="468100"/>
                </a:lnTo>
                <a:lnTo>
                  <a:pt x="1476000" y="504100"/>
                </a:lnTo>
                <a:lnTo>
                  <a:pt x="1215569" y="504100"/>
                </a:lnTo>
                <a:lnTo>
                  <a:pt x="1215569" y="594050"/>
                </a:lnTo>
                <a:lnTo>
                  <a:pt x="1476000" y="594050"/>
                </a:lnTo>
                <a:lnTo>
                  <a:pt x="1476000" y="630050"/>
                </a:lnTo>
                <a:lnTo>
                  <a:pt x="1215569" y="630050"/>
                </a:lnTo>
                <a:lnTo>
                  <a:pt x="1215569" y="720000"/>
                </a:lnTo>
                <a:lnTo>
                  <a:pt x="1476000" y="720000"/>
                </a:lnTo>
                <a:lnTo>
                  <a:pt x="1476000" y="756000"/>
                </a:lnTo>
                <a:lnTo>
                  <a:pt x="1215569" y="756000"/>
                </a:lnTo>
                <a:lnTo>
                  <a:pt x="1215569" y="845950"/>
                </a:lnTo>
                <a:lnTo>
                  <a:pt x="1476000" y="845950"/>
                </a:lnTo>
                <a:lnTo>
                  <a:pt x="1476000" y="881950"/>
                </a:lnTo>
                <a:lnTo>
                  <a:pt x="1215569" y="881950"/>
                </a:lnTo>
                <a:lnTo>
                  <a:pt x="1215569" y="971900"/>
                </a:lnTo>
                <a:lnTo>
                  <a:pt x="1476000" y="971900"/>
                </a:lnTo>
                <a:lnTo>
                  <a:pt x="1476000" y="1007900"/>
                </a:lnTo>
                <a:lnTo>
                  <a:pt x="1215569" y="1007900"/>
                </a:lnTo>
                <a:lnTo>
                  <a:pt x="1215569" y="1097850"/>
                </a:lnTo>
                <a:lnTo>
                  <a:pt x="1476000" y="1097850"/>
                </a:lnTo>
                <a:lnTo>
                  <a:pt x="1476000" y="1133850"/>
                </a:lnTo>
                <a:lnTo>
                  <a:pt x="1215569" y="1133850"/>
                </a:lnTo>
                <a:lnTo>
                  <a:pt x="1215569" y="1215569"/>
                </a:lnTo>
                <a:lnTo>
                  <a:pt x="1133850" y="1215569"/>
                </a:lnTo>
                <a:lnTo>
                  <a:pt x="1133850" y="1476000"/>
                </a:lnTo>
                <a:lnTo>
                  <a:pt x="1097850" y="1476000"/>
                </a:lnTo>
                <a:lnTo>
                  <a:pt x="1097850" y="1215569"/>
                </a:lnTo>
                <a:lnTo>
                  <a:pt x="1007900" y="1215569"/>
                </a:lnTo>
                <a:lnTo>
                  <a:pt x="1007900" y="1476000"/>
                </a:lnTo>
                <a:lnTo>
                  <a:pt x="971900" y="1476000"/>
                </a:lnTo>
                <a:lnTo>
                  <a:pt x="971900" y="1215569"/>
                </a:lnTo>
                <a:lnTo>
                  <a:pt x="881950" y="1215569"/>
                </a:lnTo>
                <a:lnTo>
                  <a:pt x="881950" y="1476000"/>
                </a:lnTo>
                <a:lnTo>
                  <a:pt x="845950" y="1476000"/>
                </a:lnTo>
                <a:lnTo>
                  <a:pt x="845950" y="1215569"/>
                </a:lnTo>
                <a:lnTo>
                  <a:pt x="756000" y="1215569"/>
                </a:lnTo>
                <a:lnTo>
                  <a:pt x="756000" y="1476000"/>
                </a:lnTo>
                <a:lnTo>
                  <a:pt x="720000" y="1476000"/>
                </a:lnTo>
                <a:lnTo>
                  <a:pt x="720000" y="1215569"/>
                </a:lnTo>
                <a:lnTo>
                  <a:pt x="630050" y="1215569"/>
                </a:lnTo>
                <a:lnTo>
                  <a:pt x="630050" y="1476000"/>
                </a:lnTo>
                <a:lnTo>
                  <a:pt x="594050" y="1476000"/>
                </a:lnTo>
                <a:lnTo>
                  <a:pt x="594050" y="1215569"/>
                </a:lnTo>
                <a:lnTo>
                  <a:pt x="504100" y="1215569"/>
                </a:lnTo>
                <a:lnTo>
                  <a:pt x="504100" y="1476000"/>
                </a:lnTo>
                <a:lnTo>
                  <a:pt x="468100" y="1476000"/>
                </a:lnTo>
                <a:lnTo>
                  <a:pt x="468100" y="1215569"/>
                </a:lnTo>
                <a:lnTo>
                  <a:pt x="378150" y="1215569"/>
                </a:lnTo>
                <a:lnTo>
                  <a:pt x="378150" y="1476000"/>
                </a:lnTo>
                <a:lnTo>
                  <a:pt x="342150" y="1476000"/>
                </a:lnTo>
                <a:lnTo>
                  <a:pt x="342150" y="1215569"/>
                </a:lnTo>
                <a:lnTo>
                  <a:pt x="260431" y="1215569"/>
                </a:lnTo>
                <a:lnTo>
                  <a:pt x="260431" y="1133850"/>
                </a:lnTo>
                <a:lnTo>
                  <a:pt x="0" y="1133850"/>
                </a:lnTo>
                <a:lnTo>
                  <a:pt x="0" y="1097850"/>
                </a:lnTo>
                <a:lnTo>
                  <a:pt x="260431" y="1097850"/>
                </a:lnTo>
                <a:lnTo>
                  <a:pt x="260431" y="1007900"/>
                </a:lnTo>
                <a:lnTo>
                  <a:pt x="0" y="1007900"/>
                </a:lnTo>
                <a:lnTo>
                  <a:pt x="0" y="971900"/>
                </a:lnTo>
                <a:lnTo>
                  <a:pt x="260431" y="971900"/>
                </a:lnTo>
                <a:lnTo>
                  <a:pt x="260431" y="881950"/>
                </a:lnTo>
                <a:lnTo>
                  <a:pt x="0" y="881950"/>
                </a:lnTo>
                <a:lnTo>
                  <a:pt x="0" y="845950"/>
                </a:lnTo>
                <a:lnTo>
                  <a:pt x="260431" y="845950"/>
                </a:lnTo>
                <a:lnTo>
                  <a:pt x="260431" y="756000"/>
                </a:lnTo>
                <a:lnTo>
                  <a:pt x="0" y="756000"/>
                </a:lnTo>
                <a:lnTo>
                  <a:pt x="0" y="720000"/>
                </a:lnTo>
                <a:lnTo>
                  <a:pt x="260431" y="720000"/>
                </a:lnTo>
                <a:lnTo>
                  <a:pt x="260431" y="630050"/>
                </a:lnTo>
                <a:lnTo>
                  <a:pt x="0" y="630050"/>
                </a:lnTo>
                <a:lnTo>
                  <a:pt x="0" y="594050"/>
                </a:lnTo>
                <a:lnTo>
                  <a:pt x="260431" y="594050"/>
                </a:lnTo>
                <a:lnTo>
                  <a:pt x="260431" y="504100"/>
                </a:lnTo>
                <a:lnTo>
                  <a:pt x="0" y="504100"/>
                </a:lnTo>
                <a:lnTo>
                  <a:pt x="0" y="468100"/>
                </a:lnTo>
                <a:lnTo>
                  <a:pt x="260431" y="468100"/>
                </a:lnTo>
                <a:lnTo>
                  <a:pt x="260431" y="378150"/>
                </a:lnTo>
                <a:lnTo>
                  <a:pt x="0" y="378150"/>
                </a:lnTo>
                <a:lnTo>
                  <a:pt x="0" y="342150"/>
                </a:lnTo>
                <a:lnTo>
                  <a:pt x="260431" y="342150"/>
                </a:lnTo>
                <a:lnTo>
                  <a:pt x="260431" y="260431"/>
                </a:lnTo>
                <a:lnTo>
                  <a:pt x="342150" y="2604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glow rad="850900">
              <a:srgbClr val="00B0F0">
                <a:alpha val="1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01464" y="3392655"/>
            <a:ext cx="458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以 </a:t>
            </a:r>
            <a:r>
              <a:rPr lang="en-US" altLang="zh-TW" sz="2400" dirty="0" err="1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ArrayDeque</a:t>
            </a:r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 </a:t>
            </a:r>
            <a:r>
              <a:rPr lang="en-US" altLang="zh-TW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Queue</a:t>
            </a:r>
            <a:endParaRPr lang="zh-TW" altLang="en-US"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101464" y="4062284"/>
            <a:ext cx="3862543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設定兩類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thread: 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Producer   2. Consumer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b="1246"/>
          <a:stretch/>
        </p:blipFill>
        <p:spPr>
          <a:xfrm>
            <a:off x="1345189" y="1733117"/>
            <a:ext cx="5577927" cy="4021488"/>
          </a:xfrm>
          <a:prstGeom prst="rect">
            <a:avLst/>
          </a:prstGeom>
        </p:spPr>
      </p:pic>
      <p:cxnSp>
        <p:nvCxnSpPr>
          <p:cNvPr id="40" name="直線接點 39"/>
          <p:cNvCxnSpPr/>
          <p:nvPr/>
        </p:nvCxnSpPr>
        <p:spPr>
          <a:xfrm>
            <a:off x="4704275" y="3740742"/>
            <a:ext cx="1081210" cy="311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035669" y="4177792"/>
            <a:ext cx="931985" cy="310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035669" y="4858986"/>
            <a:ext cx="931985" cy="310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/>
          <p:cNvCxnSpPr/>
          <p:nvPr/>
        </p:nvCxnSpPr>
        <p:spPr>
          <a:xfrm flipV="1">
            <a:off x="2954606" y="4419981"/>
            <a:ext cx="682039" cy="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2954606" y="5107686"/>
            <a:ext cx="682039" cy="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374</Words>
  <Application>Microsoft Office PowerPoint</Application>
  <PresentationFormat>寬螢幕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Malgun Gothic</vt:lpstr>
      <vt:lpstr>微軟正黑體</vt:lpstr>
      <vt:lpstr>新細明體</vt:lpstr>
      <vt:lpstr>Arial</vt:lpstr>
      <vt:lpstr>18_Office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陳映璇 (108502501)</cp:lastModifiedBy>
  <cp:revision>78</cp:revision>
  <dcterms:created xsi:type="dcterms:W3CDTF">2020-11-05T02:12:42Z</dcterms:created>
  <dcterms:modified xsi:type="dcterms:W3CDTF">2021-05-11T15:33:44Z</dcterms:modified>
</cp:coreProperties>
</file>