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9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6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0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2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12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F9D7-CDD5-451D-A8E7-EBA6850C9A48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B990-E25E-410E-AB25-3F0B771DC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選點選面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選取滑鼠點到的面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4932017" cy="43513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FaceID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寫進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Framebuffer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寫入的值為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FaceID+1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為背景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沒選到面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Framebuffer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讀取滑鼠座標位置的值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glReadPixels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(…)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讀到的值減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為原來的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FaceID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17" y="1960562"/>
            <a:ext cx="5273442" cy="43513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043659" y="1960562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0432473" y="2145228"/>
            <a:ext cx="921327" cy="65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089580" y="4390649"/>
            <a:ext cx="1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FaceID+1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>
            <a:off x="10291156" y="4575315"/>
            <a:ext cx="798424" cy="104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9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Generate Framebuffer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87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貼圖使用整數格式儲存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FaceID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566"/>
            <a:ext cx="10513376" cy="36639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89862" y="3782291"/>
            <a:ext cx="931025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離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滑鼠最近的頂點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-Step1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30091" cy="1915102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從畫面讀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滑鼠座標的深度值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glReadPixels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MouseX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MouseY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 Depth)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轉為實際的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位置</a:t>
            </a:r>
            <a:r>
              <a:rPr lang="en-US" altLang="zh-TW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B(World Space)</a:t>
            </a:r>
          </a:p>
        </p:txBody>
      </p:sp>
      <p:pic>
        <p:nvPicPr>
          <p:cNvPr id="1026" name="Picture 2" descr="关于c ++：OpenGL – 让对象跟随鼠标| 码农家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88" y="1825625"/>
            <a:ext cx="4581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341914" y="4482089"/>
            <a:ext cx="15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near plane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09965" y="1890277"/>
            <a:ext cx="15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far plane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6511"/>
            <a:ext cx="6310280" cy="18204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11680" y="5370022"/>
            <a:ext cx="3890356" cy="206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選取離滑鼠最近的頂點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-Step2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487785" cy="43513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Framebuffer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讀取滑鼠選到的面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面的三個頂點找到與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位置</a:t>
            </a:r>
            <a:r>
              <a:rPr lang="en-US" altLang="zh-TW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最近的頂點</a:t>
            </a:r>
            <a:r>
              <a:rPr lang="en-US" altLang="zh-TW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V1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7165570" y="2019993"/>
            <a:ext cx="3474720" cy="36077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0573788" y="5540433"/>
            <a:ext cx="166254" cy="1662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819803" y="1936866"/>
            <a:ext cx="166254" cy="1662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082443" y="5540433"/>
            <a:ext cx="166254" cy="1662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899861" y="4878186"/>
            <a:ext cx="166254" cy="1662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10008" y="477664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dirty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66559" y="5772356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V1</a:t>
            </a:r>
            <a:endParaRPr lang="zh-TW" altLang="en-US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241279" y="5728422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V2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03919" y="1494506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V3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79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5637415" cy="43513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上方選單選擇模式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由滑鼠右鍵拖曳選面、刪面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由滑鼠右鍵點擊選點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2020-05-13_00-48-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16212" y="1097280"/>
            <a:ext cx="4980608" cy="49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160</Words>
  <Application>Microsoft Office PowerPoint</Application>
  <PresentationFormat>寬螢幕</PresentationFormat>
  <Paragraphs>32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選點選面</vt:lpstr>
      <vt:lpstr>選取滑鼠點到的面</vt:lpstr>
      <vt:lpstr>Generate Framebuffer</vt:lpstr>
      <vt:lpstr>選取離滑鼠最近的頂點-Step1</vt:lpstr>
      <vt:lpstr>選取離滑鼠最近的頂點-Step2</vt:lpstr>
      <vt:lpstr>測試程式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renjie</dc:creator>
  <cp:lastModifiedBy>renjie</cp:lastModifiedBy>
  <cp:revision>13</cp:revision>
  <dcterms:created xsi:type="dcterms:W3CDTF">2020-05-12T15:54:24Z</dcterms:created>
  <dcterms:modified xsi:type="dcterms:W3CDTF">2020-05-12T16:50:55Z</dcterms:modified>
</cp:coreProperties>
</file>