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07"/>
  </p:normalViewPr>
  <p:slideViewPr>
    <p:cSldViewPr snapToGrid="0" snapToObjects="1">
      <p:cViewPr varScale="1">
        <p:scale>
          <a:sx n="88" d="100"/>
          <a:sy n="88" d="100"/>
        </p:scale>
        <p:origin x="9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3C199-9FA0-D24C-91B1-A460D01F2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57BD1-8B30-3641-A000-943F8E3BC7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2C90-E491-2E4F-909B-B1A3B2543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F264-8DE7-4841-87B3-DD75DD108949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580E2-489B-CD4E-B63A-11D65800C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D0232-5101-6A41-A020-682C26011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5F7A-C336-4747-88CE-826E80273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8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68F5B-C6F0-5541-AD1C-877964A06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45BE98-C41F-7140-9861-B37EC7123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8DF22-3FA7-C54F-840E-B411474DF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F264-8DE7-4841-87B3-DD75DD108949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95B66-EDEC-5144-ABC5-5F5D48133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E3FE3-ADDF-054F-B488-A6DED72D9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5F7A-C336-4747-88CE-826E80273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7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E47227-A188-CD46-ACAB-D16C396CFE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812B7-93C1-324E-94A9-DF3E2D7A4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D3A94-7CDC-1547-9DD0-993BAE8AD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F264-8DE7-4841-87B3-DD75DD108949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BDFC0-51CD-D947-AC37-102ACE665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EF552-C3DA-9E49-86AB-2649768C9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5F7A-C336-4747-88CE-826E80273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3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47326-1C03-7248-B46D-15A153AE3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06A3E-14FE-E940-AB7E-41FA398EB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4A302-43EF-E044-A432-31CC6B5B7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F264-8DE7-4841-87B3-DD75DD108949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90B82-262D-254D-AF35-F7D6826DA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90051-9C0E-1E42-93C9-F7E2D34B8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5F7A-C336-4747-88CE-826E80273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68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70D64-E712-024E-836A-206C28D7D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A3106-7CC2-C941-BE41-3812B9CB6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23509-B741-184F-899C-65B376ED8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F264-8DE7-4841-87B3-DD75DD108949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5E699-A781-BD41-ADA5-4B57F3094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0CF20-841B-F246-A8D9-4EF735EFB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5F7A-C336-4747-88CE-826E80273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66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979BF-F090-B241-8B48-A4076ED37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8E8A1-986F-5E40-9CD1-BE49A94E30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72A0ED-7C4D-EC4A-8D45-E795B17A8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51062-07CE-7E45-8EAC-E90212E32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F264-8DE7-4841-87B3-DD75DD108949}" type="datetimeFigureOut">
              <a:rPr lang="en-US" smtClean="0"/>
              <a:t>4/11/22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C6AAC-D55A-0D48-8EBC-8ECF80271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6675C-C640-CD44-AC2C-DCF7FEC4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5F7A-C336-4747-88CE-826E80273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33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A615B-3AF9-3A46-A3AA-EF49D8152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5ECFA-4675-0D41-A163-8231A6E5C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29D36E-A815-7A46-BE9A-871050A42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AA94F2-8C5B-0140-8C77-47903723B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FDFF67-948D-F94E-B1A6-3FB05F2ED2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E7FC4A-4B52-2742-AECA-986023B90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F264-8DE7-4841-87B3-DD75DD108949}" type="datetimeFigureOut">
              <a:rPr lang="en-US" smtClean="0"/>
              <a:t>4/11/22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F77774-87E8-1F42-8C0B-0EBC1A907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3625D-B71E-9C4C-96D0-461767FC5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5F7A-C336-4747-88CE-826E80273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84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98D2A-413A-CE4E-864F-0C5A45BA8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967B94-BB6A-2447-A5A2-AC849B84D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F264-8DE7-4841-87B3-DD75DD108949}" type="datetimeFigureOut">
              <a:rPr lang="en-US" smtClean="0"/>
              <a:t>4/11/22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1446C-73E8-8A44-B4FD-B80638255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86AB6-7A35-A04D-A919-71B2F35B6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5F7A-C336-4747-88CE-826E80273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45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9D34AA-635D-344C-96B6-DD857D781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F264-8DE7-4841-87B3-DD75DD108949}" type="datetimeFigureOut">
              <a:rPr lang="en-US" smtClean="0"/>
              <a:t>4/11/22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C08E19-40A2-B948-A527-5657C3AB9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647D33-B77E-0248-8CF2-2F6E4C9B6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5F7A-C336-4747-88CE-826E80273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10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C7CBF-899F-3449-B873-3651EE7C0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A67CD-C619-4E40-B634-1D179C1AF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2902E-1B8D-C44B-8C00-14F7864DA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17EB15-80D9-194A-A54A-5993CE5F0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F264-8DE7-4841-87B3-DD75DD108949}" type="datetimeFigureOut">
              <a:rPr lang="en-US" smtClean="0"/>
              <a:t>4/11/22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CA97C-AEB4-7B4F-8E81-F742ABE92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9EE42-D26B-7E4E-9BAC-05FB7259B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5F7A-C336-4747-88CE-826E80273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68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2B591-F9FF-A04B-B973-E22D1E925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9C9344-CCDE-9F41-B6E2-35556E9011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29B991-883A-C343-BC2E-3A6AD2A6D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C1C66E-45B9-9C48-B6E4-1DD5E6D91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F264-8DE7-4841-87B3-DD75DD108949}" type="datetimeFigureOut">
              <a:rPr lang="en-US" smtClean="0"/>
              <a:t>4/11/22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06BE0-31CC-1D4B-9F78-D6EA1FE73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FCD5E-F25B-9B4D-BACF-3A4117B3E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5F7A-C336-4747-88CE-826E80273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28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DB2987-1653-3241-BE90-3F1C9CE9C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28411-A52D-CD46-A575-E97836FBA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B1D95-03F2-B942-835C-1640642687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9F264-8DE7-4841-87B3-DD75DD108949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48C72-8F6F-4146-8278-DE6C6BFEF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B9E5-65CE-CA41-9986-75F8C49BE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25F7A-C336-4747-88CE-826E80273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3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D444-0B6F-6A45-B59B-4D1A1E133A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1D3480-2382-7B46-B5A3-CA568AD1A2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93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3DE35-24C3-5B4B-95DC-8B88C7E38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/>
          <a:lstStyle/>
          <a:p>
            <a:r>
              <a:rPr lang="en-US" dirty="0"/>
              <a:t>Training Data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5EC6D68-4BB8-E94E-B914-5341D0AC75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8042004"/>
              </p:ext>
            </p:extLst>
          </p:nvPr>
        </p:nvGraphicFramePr>
        <p:xfrm>
          <a:off x="838200" y="1175658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03956473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588412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446751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8048978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68131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280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Baseball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168 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929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Basketball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 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611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Sandwich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Basketball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158 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997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Sandwich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Basketball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186 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691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JoJo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Baseball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 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578645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95D2907B-FD74-2945-9C93-845E04B89DF9}"/>
              </a:ext>
            </a:extLst>
          </p:cNvPr>
          <p:cNvSpPr txBox="1">
            <a:spLocks/>
          </p:cNvSpPr>
          <p:nvPr/>
        </p:nvSpPr>
        <p:spPr>
          <a:xfrm>
            <a:off x="838200" y="3623584"/>
            <a:ext cx="10515600" cy="810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Testing Data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733DD1C2-8CEA-194C-90A9-DEDD850159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4718682"/>
              </p:ext>
            </p:extLst>
          </p:nvPr>
        </p:nvGraphicFramePr>
        <p:xfrm>
          <a:off x="838200" y="4434116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03956473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588412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446751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8048978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68131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280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Shaxy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Sandwich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Basketball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168 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929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Basketball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155 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611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Basketball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 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997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Sandwich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Basketball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 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691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Baseball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185 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578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323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9E96B38-B7EE-0C45-B949-8931A81AACCA}"/>
              </a:ext>
            </a:extLst>
          </p:cNvPr>
          <p:cNvSpPr/>
          <p:nvPr/>
        </p:nvSpPr>
        <p:spPr>
          <a:xfrm>
            <a:off x="4920343" y="239259"/>
            <a:ext cx="2322286" cy="5574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Height &gt;= 180 cm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3D04FB9C-4278-F446-B97A-20A6AFBFF5DE}"/>
              </a:ext>
            </a:extLst>
          </p:cNvPr>
          <p:cNvSpPr/>
          <p:nvPr/>
        </p:nvSpPr>
        <p:spPr>
          <a:xfrm rot="8051306">
            <a:off x="4986205" y="969814"/>
            <a:ext cx="682172" cy="471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40251390-B832-E94E-9736-091F3F4B4CB7}"/>
              </a:ext>
            </a:extLst>
          </p:cNvPr>
          <p:cNvSpPr/>
          <p:nvPr/>
        </p:nvSpPr>
        <p:spPr>
          <a:xfrm rot="2617513">
            <a:off x="6491837" y="966118"/>
            <a:ext cx="682172" cy="47194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DF397DD-2551-7E43-A110-3F9FAB6F43C3}"/>
              </a:ext>
            </a:extLst>
          </p:cNvPr>
          <p:cNvSpPr/>
          <p:nvPr/>
        </p:nvSpPr>
        <p:spPr>
          <a:xfrm>
            <a:off x="6734423" y="1582142"/>
            <a:ext cx="2322286" cy="5574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Food == Taco 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1FA3907-79EA-DC47-9A35-C4872C57D760}"/>
              </a:ext>
            </a:extLst>
          </p:cNvPr>
          <p:cNvSpPr/>
          <p:nvPr/>
        </p:nvSpPr>
        <p:spPr>
          <a:xfrm>
            <a:off x="2906505" y="1582142"/>
            <a:ext cx="2322286" cy="5574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Food == Taco 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F29E770-B62A-8145-BB10-40F3CBAEFCF7}"/>
              </a:ext>
            </a:extLst>
          </p:cNvPr>
          <p:cNvSpPr/>
          <p:nvPr/>
        </p:nvSpPr>
        <p:spPr>
          <a:xfrm>
            <a:off x="537575" y="3011296"/>
            <a:ext cx="2322286" cy="6025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Sports == Basketball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9FC2B22-3352-5943-B3C7-5916ECCC5D77}"/>
              </a:ext>
            </a:extLst>
          </p:cNvPr>
          <p:cNvSpPr/>
          <p:nvPr/>
        </p:nvSpPr>
        <p:spPr>
          <a:xfrm>
            <a:off x="3543549" y="3011296"/>
            <a:ext cx="2322286" cy="6025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Sports == Basketball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0E1C83C-6AB8-CD48-8C47-95859560D83F}"/>
              </a:ext>
            </a:extLst>
          </p:cNvPr>
          <p:cNvSpPr/>
          <p:nvPr/>
        </p:nvSpPr>
        <p:spPr>
          <a:xfrm>
            <a:off x="6549523" y="3033831"/>
            <a:ext cx="2322286" cy="6025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Sports == Basketball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4D2E545-2ECA-324A-88EF-6939E23D091B}"/>
              </a:ext>
            </a:extLst>
          </p:cNvPr>
          <p:cNvSpPr/>
          <p:nvPr/>
        </p:nvSpPr>
        <p:spPr>
          <a:xfrm>
            <a:off x="9555497" y="3011296"/>
            <a:ext cx="2322286" cy="6025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Sports == Basketball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4C7214-B7BD-4441-B6F3-D0D312ACE8DE}"/>
              </a:ext>
            </a:extLst>
          </p:cNvPr>
          <p:cNvSpPr/>
          <p:nvPr/>
        </p:nvSpPr>
        <p:spPr>
          <a:xfrm>
            <a:off x="4249864" y="918883"/>
            <a:ext cx="599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True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64B00B-846D-0A4D-9914-13AE4AB00D21}"/>
              </a:ext>
            </a:extLst>
          </p:cNvPr>
          <p:cNvSpPr/>
          <p:nvPr/>
        </p:nvSpPr>
        <p:spPr>
          <a:xfrm>
            <a:off x="7242630" y="923243"/>
            <a:ext cx="652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False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C25E0DCF-BD02-664C-A782-3C6E2C7ABFEA}"/>
              </a:ext>
            </a:extLst>
          </p:cNvPr>
          <p:cNvSpPr/>
          <p:nvPr/>
        </p:nvSpPr>
        <p:spPr>
          <a:xfrm rot="8051306">
            <a:off x="2436982" y="2354390"/>
            <a:ext cx="682172" cy="471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2BAA43D4-0F02-6A44-B5D3-F83EDB4D89E4}"/>
              </a:ext>
            </a:extLst>
          </p:cNvPr>
          <p:cNvSpPr/>
          <p:nvPr/>
        </p:nvSpPr>
        <p:spPr>
          <a:xfrm rot="2617513">
            <a:off x="3942614" y="2350694"/>
            <a:ext cx="682172" cy="47194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EB5DD18A-9A0B-5A41-868C-9CA578C479D2}"/>
              </a:ext>
            </a:extLst>
          </p:cNvPr>
          <p:cNvSpPr/>
          <p:nvPr/>
        </p:nvSpPr>
        <p:spPr>
          <a:xfrm rot="8051306">
            <a:off x="7742005" y="2360657"/>
            <a:ext cx="682172" cy="471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77E11618-3501-E64F-960B-8FD94EE725F9}"/>
              </a:ext>
            </a:extLst>
          </p:cNvPr>
          <p:cNvSpPr/>
          <p:nvPr/>
        </p:nvSpPr>
        <p:spPr>
          <a:xfrm rot="2617513">
            <a:off x="9247637" y="2356961"/>
            <a:ext cx="682172" cy="47194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8B760D98-2291-D24F-9060-33E9A76A793B}"/>
              </a:ext>
            </a:extLst>
          </p:cNvPr>
          <p:cNvSpPr/>
          <p:nvPr/>
        </p:nvSpPr>
        <p:spPr>
          <a:xfrm rot="8051306">
            <a:off x="570211" y="3843264"/>
            <a:ext cx="682172" cy="471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9C2BA89A-11DA-E049-BBB9-69E95583E5DA}"/>
              </a:ext>
            </a:extLst>
          </p:cNvPr>
          <p:cNvSpPr/>
          <p:nvPr/>
        </p:nvSpPr>
        <p:spPr>
          <a:xfrm rot="2617513">
            <a:off x="2075843" y="3839568"/>
            <a:ext cx="682172" cy="47194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7687659A-FB9E-3C48-B14D-35FA6CD00EA4}"/>
              </a:ext>
            </a:extLst>
          </p:cNvPr>
          <p:cNvSpPr/>
          <p:nvPr/>
        </p:nvSpPr>
        <p:spPr>
          <a:xfrm rot="8051306">
            <a:off x="3576186" y="3798833"/>
            <a:ext cx="682172" cy="471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81E39FD0-0306-D847-9891-79660FA1DB63}"/>
              </a:ext>
            </a:extLst>
          </p:cNvPr>
          <p:cNvSpPr/>
          <p:nvPr/>
        </p:nvSpPr>
        <p:spPr>
          <a:xfrm rot="2617513">
            <a:off x="5081818" y="3795137"/>
            <a:ext cx="682172" cy="47194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F33EB84F-AA38-5949-9D15-F5E236ABFA8E}"/>
              </a:ext>
            </a:extLst>
          </p:cNvPr>
          <p:cNvSpPr/>
          <p:nvPr/>
        </p:nvSpPr>
        <p:spPr>
          <a:xfrm rot="8051306">
            <a:off x="6582159" y="3805442"/>
            <a:ext cx="682172" cy="471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5C7AC35D-A434-7045-9081-874EC4F126B7}"/>
              </a:ext>
            </a:extLst>
          </p:cNvPr>
          <p:cNvSpPr/>
          <p:nvPr/>
        </p:nvSpPr>
        <p:spPr>
          <a:xfrm rot="2617513">
            <a:off x="8087791" y="3801746"/>
            <a:ext cx="682172" cy="47194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D272288B-2768-D64F-9F6B-781BC5CFB319}"/>
              </a:ext>
            </a:extLst>
          </p:cNvPr>
          <p:cNvSpPr/>
          <p:nvPr/>
        </p:nvSpPr>
        <p:spPr>
          <a:xfrm rot="8051306">
            <a:off x="9621359" y="3817303"/>
            <a:ext cx="682172" cy="471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1DBBCE21-C7F5-864F-8874-593717BBA90D}"/>
              </a:ext>
            </a:extLst>
          </p:cNvPr>
          <p:cNvSpPr/>
          <p:nvPr/>
        </p:nvSpPr>
        <p:spPr>
          <a:xfrm rot="2617513">
            <a:off x="11126991" y="3813607"/>
            <a:ext cx="682172" cy="47194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72F428F-AC98-774A-A233-47FF16C29076}"/>
              </a:ext>
            </a:extLst>
          </p:cNvPr>
          <p:cNvSpPr/>
          <p:nvPr/>
        </p:nvSpPr>
        <p:spPr>
          <a:xfrm>
            <a:off x="7805186" y="4437248"/>
            <a:ext cx="1430300" cy="8493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Rainy (Jason)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4CB5F98E-53E7-7F48-9699-2F195E898801}"/>
              </a:ext>
            </a:extLst>
          </p:cNvPr>
          <p:cNvSpPr/>
          <p:nvPr/>
        </p:nvSpPr>
        <p:spPr>
          <a:xfrm>
            <a:off x="9305254" y="4437248"/>
            <a:ext cx="1430300" cy="8493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Sunny (Eva)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41166F6A-3D66-734B-AF44-E5CC1B208F65}"/>
              </a:ext>
            </a:extLst>
          </p:cNvPr>
          <p:cNvSpPr/>
          <p:nvPr/>
        </p:nvSpPr>
        <p:spPr>
          <a:xfrm>
            <a:off x="3304788" y="4395872"/>
            <a:ext cx="1430300" cy="8493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Sunny (Howard)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144B0C2B-19F1-D741-8F6F-F1AEB6402C80}"/>
              </a:ext>
            </a:extLst>
          </p:cNvPr>
          <p:cNvSpPr/>
          <p:nvPr/>
        </p:nvSpPr>
        <p:spPr>
          <a:xfrm>
            <a:off x="268835" y="4395872"/>
            <a:ext cx="1430300" cy="8493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Rainy (Spencer)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704F098-3983-F746-9794-C7B4180FD3B2}"/>
              </a:ext>
            </a:extLst>
          </p:cNvPr>
          <p:cNvSpPr/>
          <p:nvPr/>
        </p:nvSpPr>
        <p:spPr>
          <a:xfrm>
            <a:off x="1757209" y="4399591"/>
            <a:ext cx="1430300" cy="8493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Sunny (JoJo)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2847F3A2-7B5A-0147-A1F5-2BF99E19BC87}"/>
              </a:ext>
            </a:extLst>
          </p:cNvPr>
          <p:cNvSpPr/>
          <p:nvPr/>
        </p:nvSpPr>
        <p:spPr>
          <a:xfrm>
            <a:off x="7805186" y="5539129"/>
            <a:ext cx="1430300" cy="118560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Sunny (Tom)</a:t>
            </a:r>
          </a:p>
          <a:p>
            <a:pPr algn="ctr"/>
            <a:r>
              <a:rPr lang="en-US" dirty="0"/>
              <a:t>Wrong!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33DF237D-81AE-814A-8CD9-E6F8F6A694D3}"/>
              </a:ext>
            </a:extLst>
          </p:cNvPr>
          <p:cNvSpPr/>
          <p:nvPr/>
        </p:nvSpPr>
        <p:spPr>
          <a:xfrm>
            <a:off x="3304788" y="5539129"/>
            <a:ext cx="1430300" cy="118560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Sunny (Roger)</a:t>
            </a:r>
          </a:p>
          <a:p>
            <a:pPr algn="ctr"/>
            <a:r>
              <a:rPr lang="en-US" dirty="0"/>
              <a:t>Correct!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241F3B37-68FD-2648-92E8-3977C2C69B52}"/>
              </a:ext>
            </a:extLst>
          </p:cNvPr>
          <p:cNvSpPr/>
          <p:nvPr/>
        </p:nvSpPr>
        <p:spPr>
          <a:xfrm>
            <a:off x="6081486" y="5539129"/>
            <a:ext cx="1430300" cy="118560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Unknown (Joy)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49C164CE-45F4-864C-B009-0F07D175E8C0}"/>
              </a:ext>
            </a:extLst>
          </p:cNvPr>
          <p:cNvSpPr/>
          <p:nvPr/>
        </p:nvSpPr>
        <p:spPr>
          <a:xfrm>
            <a:off x="268835" y="5539128"/>
            <a:ext cx="1430300" cy="118560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Rainy (Eason)</a:t>
            </a:r>
          </a:p>
          <a:p>
            <a:pPr algn="ctr"/>
            <a:r>
              <a:rPr lang="en-US" dirty="0"/>
              <a:t>Correct!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96AFEC19-6EBD-604B-B1FB-50482C3300CA}"/>
              </a:ext>
            </a:extLst>
          </p:cNvPr>
          <p:cNvSpPr/>
          <p:nvPr/>
        </p:nvSpPr>
        <p:spPr>
          <a:xfrm>
            <a:off x="9305254" y="5539128"/>
            <a:ext cx="1430300" cy="1185607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Sunny (</a:t>
            </a:r>
            <a:r>
              <a:rPr lang="en-US" dirty="0" err="1"/>
              <a:t>Shaxy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Correct!</a:t>
            </a:r>
          </a:p>
        </p:txBody>
      </p:sp>
    </p:spTree>
    <p:extLst>
      <p:ext uri="{BB962C8B-B14F-4D97-AF65-F5344CB8AC3E}">
        <p14:creationId xmlns:p14="http://schemas.microsoft.com/office/powerpoint/2010/main" val="36944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146</Words>
  <Application>Microsoft Macintosh PowerPoint</Application>
  <PresentationFormat>Widescreen</PresentationFormat>
  <Paragraphs>85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Training Data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Hsuan-Cheng Sun</dc:creator>
  <cp:lastModifiedBy>Hsuan-Cheng Sun</cp:lastModifiedBy>
  <cp:revision>6</cp:revision>
  <dcterms:created xsi:type="dcterms:W3CDTF">2022-04-12T00:53:32Z</dcterms:created>
  <dcterms:modified xsi:type="dcterms:W3CDTF">2022-04-12T01:52:47Z</dcterms:modified>
</cp:coreProperties>
</file>