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D6DB-99D1-4EC4-9B29-0390E47EBD3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CA583-9285-4ABE-8C6F-57C48B8A0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8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We designed three different ptRNA substrates in which different 21 nucleotides extensions are appended upstream of the RNase P leader binding site located at positions N(-1) to N(-8) relative to the RNase P cleavage site.  The sequence of 21A was designed to have </a:t>
            </a:r>
            <a:r>
              <a:rPr lang="en-US" sz="1200" dirty="0" err="1" smtClean="0"/>
              <a:t>transversion</a:t>
            </a:r>
            <a:r>
              <a:rPr lang="en-US" sz="1200" dirty="0" smtClean="0"/>
              <a:t> mutations (each base changed to its pairing partner) at all 21 nucleotides compared to the 21B leader extension.  The 21C substrate was designed to form a stable stem loop that excludes the </a:t>
            </a:r>
            <a:r>
              <a:rPr lang="en-US" sz="1200" dirty="0" err="1" smtClean="0"/>
              <a:t>RNase</a:t>
            </a:r>
            <a:r>
              <a:rPr lang="en-US" sz="1200" dirty="0" smtClean="0"/>
              <a:t> P binding site and should insulate it from inhibitory interactions with additional leader sequences.  To determine whether these different contexts influence </a:t>
            </a:r>
            <a:r>
              <a:rPr lang="en-US" sz="1200" dirty="0" err="1" smtClean="0"/>
              <a:t>RNase</a:t>
            </a:r>
            <a:r>
              <a:rPr lang="en-US" sz="1200" dirty="0" smtClean="0"/>
              <a:t> P processing specificity we are performed HTS-KIN on populations randomized at either N(-1) to N(-6) and N(-3) to N(-8) in the 21A, 21B and 21C backgrounds.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96F8B-4BE6-4D27-9E45-66EE3B9EF8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1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B8E-5F9F-4D88-9405-F1623EA6B56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822F-2E38-4B21-8464-CDC9927B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B8E-5F9F-4D88-9405-F1623EA6B56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822F-2E38-4B21-8464-CDC9927B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B8E-5F9F-4D88-9405-F1623EA6B56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822F-2E38-4B21-8464-CDC9927B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B8E-5F9F-4D88-9405-F1623EA6B56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822F-2E38-4B21-8464-CDC9927B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B8E-5F9F-4D88-9405-F1623EA6B56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822F-2E38-4B21-8464-CDC9927B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B8E-5F9F-4D88-9405-F1623EA6B56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822F-2E38-4B21-8464-CDC9927B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B8E-5F9F-4D88-9405-F1623EA6B56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822F-2E38-4B21-8464-CDC9927B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0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B8E-5F9F-4D88-9405-F1623EA6B56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822F-2E38-4B21-8464-CDC9927B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B8E-5F9F-4D88-9405-F1623EA6B56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822F-2E38-4B21-8464-CDC9927B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B8E-5F9F-4D88-9405-F1623EA6B56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822F-2E38-4B21-8464-CDC9927B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B8E-5F9F-4D88-9405-F1623EA6B56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822F-2E38-4B21-8464-CDC9927B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B8E-5F9F-4D88-9405-F1623EA6B56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822F-2E38-4B21-8464-CDC9927B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95736"/>
            <a:ext cx="4191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GGGAGACCGGAAUUCAGAUUG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819401"/>
            <a:ext cx="4191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CCCUCUGGCCUUAAGUCUAAC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4495801"/>
            <a:ext cx="4191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GCAUGCACGAAAGUACGUGCU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6440" y="1647958"/>
            <a:ext cx="457200" cy="383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---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535016"/>
            <a:ext cx="457200" cy="383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---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30240" y="2858616"/>
            <a:ext cx="457200" cy="383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---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991494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21A population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2286000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21B population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3962401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21C population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5040" y="1634755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AUG—AANNNNNN---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74080" y="4499875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AUG—AANNNNNN---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35040" y="2799498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AUG—AANNNNNN---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9" t="23505"/>
          <a:stretch/>
        </p:blipFill>
        <p:spPr>
          <a:xfrm>
            <a:off x="8703829" y="1436133"/>
            <a:ext cx="1735571" cy="18550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35040" y="10838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Jing Zhao\Downloads\Secondary struc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681" y="3890858"/>
            <a:ext cx="1595542" cy="159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686802" y="1371600"/>
            <a:ext cx="198119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Secondary structure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129952" y="35052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Stem loop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59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2018-01-18T17:10:31Z</dcterms:created>
  <dcterms:modified xsi:type="dcterms:W3CDTF">2018-01-18T17:10:54Z</dcterms:modified>
</cp:coreProperties>
</file>