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83" d="100"/>
          <a:sy n="83" d="100"/>
        </p:scale>
        <p:origin x="9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BBA-6888-18CE-F463-6BF57D9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5853-0EE6-DDDF-B887-EE0DCE1F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5EA-6D86-E0F1-5CBE-569781B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C16-5222-D8F8-5524-DA61289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039C-81B0-4309-AF0E-BBDC64F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816-F110-4EFD-57C5-2263549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B7DF-E479-AEA3-9415-74E8F8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52-FA4A-468E-BF9E-1A313B5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4EA0-7EE9-DF0B-F646-4097C27F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E87-0B22-F201-D681-D972F01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2C8B-FC82-C8E9-8C43-98E437B5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3E3-CD1A-4EC1-5382-9DE30145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FB23-0791-77FB-B39C-CCD93DA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DD71-3D49-B844-27A6-C9B8636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EF32-DCE5-6FAA-4A39-89A92CF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97B-9710-00E9-D866-BC70035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22BC-6012-B602-F1DC-FD498D7C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5AF0-70E5-4250-8083-57BB4F0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686F-31A4-1F31-DA09-21C4A88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0D2-993A-1838-56B1-F176952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5B-EA83-805D-9547-FA14EED7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6741-4DD9-2BFF-2F6C-7112FE3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B842-D51E-A440-E9FC-78F5AA3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AE48-2811-12FF-C008-7E40834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6DD2-AFB6-012B-94C8-3308C8A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382-815A-4E86-5078-DC10EE8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43B-8706-4FA7-9626-B5A10EFC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496C-5176-F614-4E0B-CC43D739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638A-1492-4EFF-0F57-39D84A4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320F-FAC9-9D22-E0B2-5B59704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A36B-9232-43BD-61F3-004DE63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BEB-26D4-A038-DDF8-F511713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09C6-B372-58B9-E2E5-2352AD4B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5604-E4B6-F8AA-3A40-AD3055A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69B3-8D4C-CE37-A7CC-F6EE47C3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0CA1-D641-E7EC-F076-C0D6199E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F6A9-6DA6-51E3-9DCC-CDB4415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D4D-6AC8-3648-3477-4730F91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4699-E109-A6FD-B6D5-31ECBD6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2AB-C56F-336E-A0D0-F64465A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4CF-DB1E-B977-738F-CE5A39B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75B8-5CD7-9809-5DB9-85194D1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6585B-F6D6-612A-4A10-3760CBA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ADA5-503C-6825-F703-50AC91D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F06-DE9C-0119-A5BA-DFD5825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6003-6650-7B1D-8B20-9FA8E6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AC6-0844-4290-764E-9E6446D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6416-870A-A3A2-F12F-018579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E9F-BA61-7051-DE7B-B9DF94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A3E9-18EE-F965-B0D9-6A3A337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2E20-3DF8-00FC-C3A7-017787A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45B-0C57-5017-4BA4-24BF3CA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5DB2-1C43-DD13-60EB-FE0083A3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F7DE-ADC7-F931-C83F-1E600AEB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CAFA-86D5-AAE2-A315-4E1BF2A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4D10-21AE-7371-25BC-F5F4992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130E-3762-036D-7077-3BE41B7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4C8-6CD9-E569-8011-4DC2195D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435C-BA13-0490-BA31-923925C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FB50-4384-3840-33E1-8CE8645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1A63-3ADD-9AE6-D4BF-4228A58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E96-56F8-4797-A734-F152289DA261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506-DD8B-824C-5210-2451953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AF2-808B-D8B1-FF8E-FB0D251B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26F-8879-B20F-9538-935832B8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UCSD Embedded C 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B292-4D76-D303-A564-BE0DD52C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Hsuankai Chang</a:t>
            </a:r>
          </a:p>
          <a:p>
            <a:r>
              <a:rPr lang="en-US" dirty="0"/>
              <a:t>hsuankac@umich.edu</a:t>
            </a:r>
          </a:p>
        </p:txBody>
      </p:sp>
    </p:spTree>
    <p:extLst>
      <p:ext uri="{BB962C8B-B14F-4D97-AF65-F5344CB8AC3E}">
        <p14:creationId xmlns:p14="http://schemas.microsoft.com/office/powerpoint/2010/main" val="34162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9. User Story 1:  Build and run in debug mode. Open tera term and test is successful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CB0B1-8F8C-4150-D805-4EFFAE8CD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8" y="1684464"/>
            <a:ext cx="9528804" cy="493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5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10. User Story 2: Polling. When the user selects 1, use polling to transmit and receive the buffer. Write the code in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main.c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28309-4019-BCCB-209C-8CF7948A0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9143"/>
            <a:ext cx="5820606" cy="5216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6E31B4-0861-1981-D178-FEF135ECF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94" y="1489143"/>
            <a:ext cx="5571224" cy="511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49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11. User Story 2: Build and run the code, test is successful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75213-BA2B-CD02-41EF-96F702BD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37" y="1665990"/>
            <a:ext cx="8664325" cy="48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5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12. User Story 3: Interrupts.  When the user selects 2, use interrupts to transmit and receive the buffer. Write the code in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main.c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0B38E-DDFD-4AE7-00ED-1EE436046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77" y="1625599"/>
            <a:ext cx="5398260" cy="4936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FAD9AC-0C03-A0B3-3977-68CA16A1F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5599"/>
            <a:ext cx="5873872" cy="493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9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13. User Story 3: Write the Rx and Tx complete call back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A79E7-AB9D-8AED-AFF0-0023F6B5A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972" y="1675227"/>
            <a:ext cx="646205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4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14. User Story 3: Don’t forget to setup the NVIC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BBD1C-771A-B28A-F253-F5143B948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06" y="1656754"/>
            <a:ext cx="8411387" cy="468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64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15. User Story 3: Build and run the code, test is successful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67A1F-7FAC-2A31-79AC-24A3361F1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62" y="1675227"/>
            <a:ext cx="874467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55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16. User Story 4: DMA. When the user selects 3, use DMA to transmit and receive the buffer. Write the code in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main.c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69280-E95F-6CE9-8090-0249F44C5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71" y="1710747"/>
            <a:ext cx="5772158" cy="4684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1230A-1FAB-B4EE-89C1-9D4B5BE4F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276" y="1710747"/>
            <a:ext cx="5840053" cy="468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97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17. User Story 4</a:t>
            </a:r>
            <a:r>
              <a:rPr lang="en-US" sz="2200" dirty="0">
                <a:solidFill>
                  <a:schemeClr val="bg1"/>
                </a:solidFill>
              </a:rPr>
              <a:t>: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Setup the DMA in .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ioc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FD6B8-F4CF-2F67-63E9-A9B9BA98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262" y="1675227"/>
            <a:ext cx="791747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17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18. User Story 4: Build and run the code, test is successful. Since DMA mode will call the same Tx and Rx call back functions, we do not need to code it up again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AB89F-5843-96E8-B021-EF9CD45D9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84" y="1675227"/>
            <a:ext cx="892223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6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12B-1468-2E9D-7ACA-BF7DAAE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1. Startup STM32CubeIDE and create new STM32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5719F8-9F6F-2466-4CAE-CA039FD1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39" y="1760019"/>
            <a:ext cx="8316635" cy="44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Appendix. Screenshot of STM32 Discovery Kit Schematic diagram where it shows the UART1 and UART4 signals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B3C6C-7820-CD8F-CEC9-23C79287E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86" y="1675227"/>
            <a:ext cx="1052502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78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Appendix. 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Screenshot of STM32 Discovery Kit Schematic diagram where it shows the UART1 and UART4 signals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C12E7-58F1-6F4D-395A-5ED49E068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869905"/>
            <a:ext cx="4791075" cy="2905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0E1A7B-3A21-4AF4-C1D2-6C84C4B2E2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51"/>
          <a:stretch/>
        </p:blipFill>
        <p:spPr>
          <a:xfrm>
            <a:off x="5642882" y="1869905"/>
            <a:ext cx="6124575" cy="384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3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6AD1-4506-4364-52DF-058EE97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en-US" sz="2400" dirty="0">
                <a:solidFill>
                  <a:schemeClr val="bg1"/>
                </a:solidFill>
              </a:rPr>
              <a:t>Access board selector and t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ype in the board you use, click Next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2D20E-8C59-60B4-6F44-9DC52328A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3. </a:t>
            </a:r>
            <a:r>
              <a:rPr lang="en-US" sz="2400" dirty="0">
                <a:solidFill>
                  <a:schemeClr val="bg1"/>
                </a:solidFill>
              </a:rPr>
              <a:t>Enter the project name then click Next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2CDCC-E506-511A-6F78-EF7F45D87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722" y="1746714"/>
            <a:ext cx="4344556" cy="472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2400" dirty="0">
                <a:solidFill>
                  <a:schemeClr val="bg1"/>
                </a:solidFill>
              </a:rPr>
              <a:t>4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400" dirty="0">
                <a:solidFill>
                  <a:schemeClr val="bg1"/>
                </a:solidFill>
              </a:rPr>
              <a:t>See the firmware package name and version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F3E83-7F43-E09A-2616-39F89F5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02" y="1944210"/>
            <a:ext cx="5283796" cy="44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43A6-3706-0B68-A4A6-386DD7F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5. Click yes to initialize all peripherals to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10C27-A3E0-65DE-28B1-4B281169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800225"/>
            <a:ext cx="68865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6. When in .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ioc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file, click Pinout &amp; Configurations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2BA03-03A2-3F93-4F01-E1EC6F91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97" y="1675227"/>
            <a:ext cx="81374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7. User Story 1: Create a CLI (Command Line Interface) on UART1 that prompts you to enter a 1 for polling, a 2 for interrupt, and a 3 for DMA. Double check we have enabled USART1 and UART4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0B355-5545-C378-6C20-F6651A02B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049" y="1582864"/>
            <a:ext cx="8927902" cy="49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0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8. User Story 1:  Write the terminal code in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main.c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AD206-8B2B-F021-95C4-35175F7A7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17" y="2191439"/>
            <a:ext cx="5249413" cy="4190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2E7117-86FA-8795-3B7D-BA37FF5BC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939" y="2191439"/>
            <a:ext cx="5878080" cy="41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9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411</Words>
  <Application>Microsoft Office PowerPoint</Application>
  <PresentationFormat>Widescreen</PresentationFormat>
  <Paragraphs>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UCSD Embedded C Assignment 3</vt:lpstr>
      <vt:lpstr>Step 1. Startup STM32CubeIDE and create new STM32 project</vt:lpstr>
      <vt:lpstr>Step 2. Access board selector and type in the board you use, click Next</vt:lpstr>
      <vt:lpstr>Step 3. Enter the project name then click Next</vt:lpstr>
      <vt:lpstr>Step 4. See the firmware package name and version</vt:lpstr>
      <vt:lpstr>Step 5. Click yes to initialize all peripherals to default</vt:lpstr>
      <vt:lpstr>Step 6. When in .ioc file, click Pinout &amp; Configurations</vt:lpstr>
      <vt:lpstr>Step 7. User Story 1: Create a CLI (Command Line Interface) on UART1 that prompts you to enter a 1 for polling, a 2 for interrupt, and a 3 for DMA. Double check we have enabled USART1 and UART4</vt:lpstr>
      <vt:lpstr>Step 8. User Story 1:  Write the terminal code in main.c file</vt:lpstr>
      <vt:lpstr>Step 9. User Story 1:  Build and run in debug mode. Open tera term and test is successful</vt:lpstr>
      <vt:lpstr>Step 10. User Story 2: Polling. When the user selects 1, use polling to transmit and receive the buffer. Write the code in main.c file</vt:lpstr>
      <vt:lpstr>Step 11. User Story 2: Build and run the code, test is successful</vt:lpstr>
      <vt:lpstr>Step 12. User Story 3: Interrupts.  When the user selects 2, use interrupts to transmit and receive the buffer. Write the code in main.c file</vt:lpstr>
      <vt:lpstr>Step 13. User Story 3: Write the Rx and Tx complete call back functions</vt:lpstr>
      <vt:lpstr>Step 14. User Story 3: Don’t forget to setup the NVIC </vt:lpstr>
      <vt:lpstr>Step 15. User Story 3: Build and run the code, test is successful </vt:lpstr>
      <vt:lpstr>Step 16. User Story 4: DMA. When the user selects 3, use DMA to transmit and receive the buffer. Write the code in main.c file </vt:lpstr>
      <vt:lpstr>Step 17. User Story 4: Setup the DMA in .ioc file</vt:lpstr>
      <vt:lpstr>Step 18. User Story 4: Build and run the code, test is successful. Since DMA mode will call the same Tx and Rx call back functions, we do not need to code it up again</vt:lpstr>
      <vt:lpstr>Appendix. Screenshot of STM32 Discovery Kit Schematic diagram where it shows the UART1 and UART4 signals</vt:lpstr>
      <vt:lpstr>Appendix. Screenshot of STM32 Discovery Kit Schematic diagram where it shows the UART1 and UART4 signals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USCD Embedded C Assignment 1</dc:title>
  <dc:creator>Hsuan-Kai Chang</dc:creator>
  <cp:lastModifiedBy>Hsuan-Kai Chang</cp:lastModifiedBy>
  <cp:revision>260</cp:revision>
  <dcterms:created xsi:type="dcterms:W3CDTF">2023-03-30T20:23:47Z</dcterms:created>
  <dcterms:modified xsi:type="dcterms:W3CDTF">2023-07-26T04:43:48Z</dcterms:modified>
</cp:coreProperties>
</file>