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C 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Add the include path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254A3-8E24-B78F-CF1A-9D18F1B0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69" y="1487054"/>
            <a:ext cx="5984662" cy="52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User Story 1. CLI. Create a CLI (Command Line Interface) on UART1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CEEE0-3820-AE8E-E6A8-3DDEBC40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7" y="1477819"/>
            <a:ext cx="6627479" cy="5287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C5F23-DA9E-0608-7A0F-A6FA7DD67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14"/>
          <a:stretch/>
        </p:blipFill>
        <p:spPr>
          <a:xfrm>
            <a:off x="8087884" y="1606386"/>
            <a:ext cx="3226661" cy="2037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FE32D-F827-DF32-E188-287C9D7312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68"/>
          <a:stretch/>
        </p:blipFill>
        <p:spPr>
          <a:xfrm>
            <a:off x="8087883" y="3862097"/>
            <a:ext cx="3226661" cy="24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User Story 1: Build and run the code, test is 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968C0-D3ED-047B-ED61-8E46FC8A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30" y="1918597"/>
            <a:ext cx="8121939" cy="45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User Story 2.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BSP_QSPI_GetStatus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(). When the user selects 1, display the results of calling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BSP_QSPI_GetStatus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on the console.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54048-B530-FDEE-AA6B-F21DBBB23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0" b="13084"/>
          <a:stretch/>
        </p:blipFill>
        <p:spPr>
          <a:xfrm>
            <a:off x="1840464" y="2521258"/>
            <a:ext cx="8696325" cy="20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User Story 2: Build and run the code, test is 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0021D-942E-3C3C-AC87-09586A51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65" y="1810545"/>
            <a:ext cx="7539470" cy="41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User Story 3.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BSP_QSPI_GetInfo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(). When the user selects 2, display the results of calling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BSP_QSPI_GetStatus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on the console.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A885C-6328-6A7C-5F7B-40C4390C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6" y="2014970"/>
            <a:ext cx="87534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6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User Story 3. Build and run the code, test is 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340E2-06C0-BED6-F814-FCE5554E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15" y="1662545"/>
            <a:ext cx="8650569" cy="48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5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the module on the board that use SPI as connection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87D29-53EF-3889-AA4F-38E5226E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63" y="1544120"/>
            <a:ext cx="8047473" cy="51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Ardunio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connector that has SPI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D8090-783F-1E97-3FF5-C1660529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52" y="2073563"/>
            <a:ext cx="7388696" cy="32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D6A94-B767-1AFF-D9D5-B71D3762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77" y="1591592"/>
            <a:ext cx="6793045" cy="51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200" dirty="0">
                <a:solidFill>
                  <a:schemeClr val="bg1"/>
                </a:solidFill>
              </a:rPr>
              <a:t>Access board selector and t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AE028-A0E2-09B4-EA05-E6245F2E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419" y="1619274"/>
            <a:ext cx="6449161" cy="4880962"/>
          </a:xfr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200" dirty="0">
                <a:solidFill>
                  <a:schemeClr val="bg1"/>
                </a:solidFill>
              </a:rPr>
              <a:t>Enter the project name then click Next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4A635-C929-0F32-2EDB-FA0273AB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68" y="1734833"/>
            <a:ext cx="4256088" cy="45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200" dirty="0">
                <a:solidFill>
                  <a:schemeClr val="bg1"/>
                </a:solidFill>
              </a:rPr>
              <a:t>See the firmware package name and version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Configurations. Use the default setting then generate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Create BSP folder in project under drivers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28E60-ECDF-D865-39DD-24A5D85A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74" y="1833707"/>
            <a:ext cx="5542252" cy="39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Find the BSP location in the system, then copy B-L475E-IOT01 and Components folder into BSP folder in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ED14-2D1E-4550-88CB-4A11720AE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3" b="28868"/>
          <a:stretch/>
        </p:blipFill>
        <p:spPr>
          <a:xfrm>
            <a:off x="556532" y="2281562"/>
            <a:ext cx="4942909" cy="3685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C7415F-C055-8B51-A8CC-14DAEC9F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61" y="2281563"/>
            <a:ext cx="3924300" cy="36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288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UCSD Embedded C Assignment 5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Configurations. Use the default setting then generate code</vt:lpstr>
      <vt:lpstr>Step 7. Create BSP folder in project under drivers</vt:lpstr>
      <vt:lpstr>Step 8. Find the BSP location in the system, then copy B-L475E-IOT01 and Components folder into BSP folder in the project</vt:lpstr>
      <vt:lpstr>Step 9. Add the include path </vt:lpstr>
      <vt:lpstr>Step 10. User Story 1. CLI. Create a CLI (Command Line Interface) on UART1</vt:lpstr>
      <vt:lpstr>Step 11. User Story 1: Build and run the code, test is successful</vt:lpstr>
      <vt:lpstr>Step 12. User Story 2. BSP_QSPI_GetStatus(). When the user selects 1, display the results of calling BSP_QSPI_GetStatus() on the console.</vt:lpstr>
      <vt:lpstr>Step 13. User Story 2: Build and run the code, test is successful</vt:lpstr>
      <vt:lpstr>Step 14. User Story 3. BSP_QSPI_GetInfo(). When the user selects 2, display the results of calling BSP_QSPI_GetStatus() on the console.</vt:lpstr>
      <vt:lpstr>Step 15. User Story 3. Build and run the code, test is successful</vt:lpstr>
      <vt:lpstr>Appendix, schematic for the module on the board that use SPI as connection</vt:lpstr>
      <vt:lpstr>Appendix, Ardunio connector that has SPI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331</cp:revision>
  <dcterms:created xsi:type="dcterms:W3CDTF">2023-03-30T20:23:47Z</dcterms:created>
  <dcterms:modified xsi:type="dcterms:W3CDTF">2023-08-09T06:03:07Z</dcterms:modified>
</cp:coreProperties>
</file>