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Code the sender task, I use CMSIS-RTOS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22873-D5E0-1447-3689-BCFB8C5A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44" y="1813587"/>
            <a:ext cx="6819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Code the receiver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1AEA6-FFB3-4C7E-84A9-AB500FA9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1" y="1662279"/>
            <a:ext cx="6986958" cy="46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Compile and run the code, test is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B0AF5-0DB1-4DAB-D8BE-3DFA8452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29" y="1766656"/>
            <a:ext cx="9335141" cy="45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08BE1-E69D-6864-136B-B0594B03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53" y="1717477"/>
            <a:ext cx="4487894" cy="48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Enable the CMSIS_V1 RTOS, and create sender, receiver tasks. Also create a queue with 5 uint32_t elements.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556A-6B90-D7D2-30AD-315F41C3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1" y="1646122"/>
            <a:ext cx="7415537" cy="45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Change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Timebase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systick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TIM1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1A45-B263-3110-2034-221039B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568594"/>
            <a:ext cx="9227127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151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UCSD Embedded RTOS Assignment 5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the CMSIS_V1 RTOS, and create sender, receiver tasks. Also create a queue with 5 uint32_t elements.</vt:lpstr>
      <vt:lpstr>Step 8. Change Timebase from systick to TIM1</vt:lpstr>
      <vt:lpstr>Step 9. Code the sender task, I use CMSIS-RTOS API</vt:lpstr>
      <vt:lpstr>Step 10. Code the receiver task</vt:lpstr>
      <vt:lpstr>Step 11. Compile and run the code, test is successful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298</cp:revision>
  <dcterms:created xsi:type="dcterms:W3CDTF">2023-03-30T20:23:47Z</dcterms:created>
  <dcterms:modified xsi:type="dcterms:W3CDTF">2023-10-24T05:29:30Z</dcterms:modified>
</cp:coreProperties>
</file>