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Linux Assignment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gpio-test.c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B0B90-8B6C-4193-D93A-9CD3BDC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63" y="1714593"/>
            <a:ext cx="4791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Build and run the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gpio-test.c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44962-A3BE-8480-DA64-FACE57EE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6" y="1510423"/>
            <a:ext cx="77057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Edit the /boot/config.txt file, reboot and check the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ACA51-C55D-22F8-3118-2FB4040B3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32"/>
          <a:stretch/>
        </p:blipFill>
        <p:spPr>
          <a:xfrm>
            <a:off x="2195512" y="5326601"/>
            <a:ext cx="7800975" cy="1253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8AAE08-D541-E9E2-B056-18051FB0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1651247"/>
            <a:ext cx="7839075" cy="31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ifconfig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–a, setup the bitrate and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ifconfig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can0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B0F4E-D29E-37C2-EAD3-D65F3660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1" y="1796235"/>
            <a:ext cx="5907951" cy="4595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2689A-7841-A7C7-9CCF-3154ECED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08" y="3357652"/>
            <a:ext cx="5393323" cy="11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can-utils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471A0-6C42-91AD-59A9-99D89E2C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43" y="1513735"/>
            <a:ext cx="76295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can_receive.c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Makefile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04304-0F41-5EC7-18A2-FDEA13E0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77" y="1597980"/>
            <a:ext cx="6425585" cy="3124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D87578-F852-D27F-97BF-45A204886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777" y="4861297"/>
            <a:ext cx="4023877" cy="1436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0E01D-2C18-30C4-E3C8-47CFE8E80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03" y="1597980"/>
            <a:ext cx="4023877" cy="48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Build and run the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A9C14-C291-FBAC-CB3A-3EB49DE4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68" y="3008374"/>
            <a:ext cx="5701268" cy="10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4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16.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can_send.c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6C455-0F7C-E2C9-6E00-12CCD8B1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42369"/>
            <a:ext cx="4227534" cy="4993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01100-B2CC-80B5-EF08-01B0C3D45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94" y="1642369"/>
            <a:ext cx="70866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17. Build and run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11F41-C486-0148-3FEE-ECC37ECD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50" y="2289652"/>
            <a:ext cx="4560086" cy="27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Appendix, hardware connection, using cheaper version of MCP2515 CAN module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7E3A731D-92A9-4C5A-E096-B1796AA70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5" b="13916"/>
          <a:stretch/>
        </p:blipFill>
        <p:spPr>
          <a:xfrm>
            <a:off x="3524250" y="1731145"/>
            <a:ext cx="5143500" cy="4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6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Try to install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wiringpi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4DBCA-865B-A2CD-5F15-508C3E7A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569171"/>
            <a:ext cx="6677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find . In </a:t>
            </a:r>
            <a:r>
              <a:rPr lang="en-US" sz="1800" dirty="0" err="1">
                <a:solidFill>
                  <a:schemeClr val="bg1"/>
                </a:solidFill>
              </a:rPr>
              <a:t>W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iringPi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33585-F386-EE02-DEDA-51290D55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51" y="1596124"/>
            <a:ext cx="4729297" cy="51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WiringPi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README.md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1C091-0DEA-FD9A-7CA3-6A573F0E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92" y="1496290"/>
            <a:ext cx="4778215" cy="52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Viewing the build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4C38B-4C14-2BF9-3868-7B4701C6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04" y="1545200"/>
            <a:ext cx="4769592" cy="52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Build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WiringPi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94F8F-741E-5B15-5F3B-90DBDE78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450" y="1580359"/>
            <a:ext cx="4799099" cy="52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gpio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–v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207CE-5EFF-A315-A783-42D0890F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200275"/>
            <a:ext cx="54578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dirty="0" err="1">
                <a:solidFill>
                  <a:schemeClr val="bg1"/>
                </a:solidFill>
              </a:rPr>
              <a:t>strace</a:t>
            </a:r>
            <a:r>
              <a:rPr lang="en-US" sz="1800" dirty="0">
                <a:solidFill>
                  <a:schemeClr val="bg1"/>
                </a:solidFill>
              </a:rPr>
              <a:t> -f -o /</a:t>
            </a:r>
            <a:r>
              <a:rPr lang="en-US" sz="1800" dirty="0" err="1">
                <a:solidFill>
                  <a:schemeClr val="bg1"/>
                </a:solidFill>
              </a:rPr>
              <a:t>tmp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gpio.trace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gpio</a:t>
            </a:r>
            <a:r>
              <a:rPr lang="en-US" sz="1800" dirty="0">
                <a:solidFill>
                  <a:schemeClr val="bg1"/>
                </a:solidFill>
              </a:rPr>
              <a:t> write 21 1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FD980-890C-0CDA-12C5-8A7736A4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638" y="1526070"/>
            <a:ext cx="5260724" cy="53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/loca</a:t>
            </a:r>
            <a:r>
              <a:rPr lang="en-US" sz="1800" dirty="0">
                <a:solidFill>
                  <a:schemeClr val="bg1"/>
                </a:solidFill>
              </a:rPr>
              <a:t>l/include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433A3-85D9-FACA-EE87-ABDECEE4C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50"/>
          <a:stretch/>
        </p:blipFill>
        <p:spPr>
          <a:xfrm>
            <a:off x="2576512" y="2467992"/>
            <a:ext cx="7038975" cy="259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182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UCSD Embedded Linux Assignment 7</vt:lpstr>
      <vt:lpstr>Step 1. Try to install wiringpi library</vt:lpstr>
      <vt:lpstr>Step 2. find . In WiringPi</vt:lpstr>
      <vt:lpstr>Step 3. WiringPi README.md file</vt:lpstr>
      <vt:lpstr>Step 4. Viewing the build script</vt:lpstr>
      <vt:lpstr>Step 5. Build WiringPi</vt:lpstr>
      <vt:lpstr>Step 6. gpio –v command</vt:lpstr>
      <vt:lpstr>Step 7. strace -f -o /tmp/gpio.trace gpio write 21 1</vt:lpstr>
      <vt:lpstr>Step 8. /usr/local/include</vt:lpstr>
      <vt:lpstr>Step 9. gpio-test.c file</vt:lpstr>
      <vt:lpstr>Step 10. Build and run the gpio-test.c file</vt:lpstr>
      <vt:lpstr>Step 11. Edit the /boot/config.txt file, reboot and check the interface</vt:lpstr>
      <vt:lpstr>Step 12. ifconfig –a, setup the bitrate and ifconfig can0</vt:lpstr>
      <vt:lpstr>Step 13. can-utils</vt:lpstr>
      <vt:lpstr>Step 14. can_receive.c and Makefile</vt:lpstr>
      <vt:lpstr>Step 15. Build and run the code</vt:lpstr>
      <vt:lpstr>Step 16. can_send.c file</vt:lpstr>
      <vt:lpstr>Step 17. Build and run the code</vt:lpstr>
      <vt:lpstr>Appendix, hardware connection, using cheaper version of MCP2515 CAN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538</cp:revision>
  <dcterms:created xsi:type="dcterms:W3CDTF">2023-03-30T20:23:47Z</dcterms:created>
  <dcterms:modified xsi:type="dcterms:W3CDTF">2023-11-14T07:02:26Z</dcterms:modified>
</cp:coreProperties>
</file>