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RTOS Assignment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Add release semaphore code in interrupt source file, don’t forget to include necessary header file for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osSemaphoreId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4C8C9-5D68-6162-955D-175CA26E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53" y="1530349"/>
            <a:ext cx="3421100" cy="5327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2641F-52C3-DF54-AE27-65F2273D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01" y="1612125"/>
            <a:ext cx="3927622" cy="49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</a:t>
            </a:r>
            <a:r>
              <a:rPr lang="en-US" sz="1800" dirty="0">
                <a:solidFill>
                  <a:schemeClr val="bg1"/>
                </a:solidFill>
              </a:rPr>
              <a:t>In task function, get the semaphore and toggle LED2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6934A-B90E-C7B3-DC18-7D952B14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908" y="1531434"/>
            <a:ext cx="4720183" cy="52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Compile and run the code, test is successful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6BE41-91F1-1DE8-49BC-DD6C913D3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46" y="1501696"/>
            <a:ext cx="4836167" cy="52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dirty="0">
                <a:solidFill>
                  <a:schemeClr val="bg1"/>
                </a:solidFill>
              </a:rPr>
              <a:t>Access board selector and t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1800" dirty="0">
                <a:solidFill>
                  <a:schemeClr val="bg1"/>
                </a:solidFill>
              </a:rPr>
              <a:t>Enter the project name then click Next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71AB5-EFF5-4156-35EB-2F96756D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88" y="1466850"/>
            <a:ext cx="4769023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See the firmware package name and version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1800" dirty="0">
                <a:solidFill>
                  <a:schemeClr val="bg1"/>
                </a:solidFill>
              </a:rPr>
              <a:t>Enable </a:t>
            </a:r>
            <a:r>
              <a:rPr lang="en-US" sz="1800" dirty="0" err="1">
                <a:solidFill>
                  <a:schemeClr val="bg1"/>
                </a:solidFill>
              </a:rPr>
              <a:t>FreeRTOS</a:t>
            </a:r>
            <a:r>
              <a:rPr lang="en-US" sz="1800" dirty="0">
                <a:solidFill>
                  <a:schemeClr val="bg1"/>
                </a:solidFill>
              </a:rPr>
              <a:t> CMSIS_V1 and add binary semaphore.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F89F3-2756-3D05-F882-055538C4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75" y="1560562"/>
            <a:ext cx="4930449" cy="49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Change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Timebase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from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systick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TIM1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F1090-639F-F31B-4A26-5EFC8AC6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07" y="1388303"/>
            <a:ext cx="5118941" cy="51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151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UCSD Embedded RTOS Assignment 6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</vt:lpstr>
      <vt:lpstr>Step 7. Enable FreeRTOS CMSIS_V1 and add binary semaphore.</vt:lpstr>
      <vt:lpstr>Step 8. Change Timebase from systick to TIM1</vt:lpstr>
      <vt:lpstr>Step 9. Add release semaphore code in interrupt source file, don’t forget to include necessary header file for osSemaphoreId</vt:lpstr>
      <vt:lpstr>Step 10. In task function, get the semaphore and toggle LED2</vt:lpstr>
      <vt:lpstr>Step 11. Compile and run the code, test is successful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308</cp:revision>
  <dcterms:created xsi:type="dcterms:W3CDTF">2023-03-30T20:23:47Z</dcterms:created>
  <dcterms:modified xsi:type="dcterms:W3CDTF">2023-11-02T05:49:30Z</dcterms:modified>
</cp:coreProperties>
</file>