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Change time base source to TIM1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6D0D0-2358-D1B1-96C4-9330CE68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2" y="1396588"/>
            <a:ext cx="8345315" cy="50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dirty="0">
                <a:solidFill>
                  <a:schemeClr val="bg1"/>
                </a:solidFill>
              </a:rPr>
              <a:t>Code the interrupt section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846B3-CBC2-70A8-FAFB-F55D8776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24" y="1741632"/>
            <a:ext cx="6895076" cy="46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Code the first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B4E80-0AA7-8668-7C39-54103191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5" y="1479059"/>
            <a:ext cx="3679249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Code the second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70490-6350-6285-286C-6B78D514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06" y="1504088"/>
            <a:ext cx="3720328" cy="52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7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Build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A33D4-5E9A-E329-A057-91D9B8FE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70" y="1642533"/>
            <a:ext cx="8680259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C877-CEBA-6DCB-581F-D6E514AB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5" y="1534910"/>
            <a:ext cx="4793679" cy="51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</a:t>
            </a:r>
            <a:r>
              <a:rPr lang="en-US" sz="1800" dirty="0" err="1">
                <a:solidFill>
                  <a:schemeClr val="bg1"/>
                </a:solidFill>
              </a:rPr>
              <a:t>FreeRTOS</a:t>
            </a:r>
            <a:r>
              <a:rPr lang="en-US" sz="1800" dirty="0">
                <a:solidFill>
                  <a:schemeClr val="bg1"/>
                </a:solidFill>
              </a:rPr>
              <a:t> CMSIS_V1 and add another task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ECE25-F83E-3FD2-71C2-CF3A0656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58" y="1542077"/>
            <a:ext cx="3793483" cy="53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Add mutex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53F37-FD9F-8A25-62C1-58289CC0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19" y="1535329"/>
            <a:ext cx="3784762" cy="53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142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UCSD Embedded RTOS Assignment 7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FreeRTOS CMSIS_V1 and add another task</vt:lpstr>
      <vt:lpstr>Step 8. Add mutex</vt:lpstr>
      <vt:lpstr>Step 9. Change time base source to TIM1</vt:lpstr>
      <vt:lpstr>Step 10. Code the interrupt section</vt:lpstr>
      <vt:lpstr>Step 11. Code the first task</vt:lpstr>
      <vt:lpstr>Step 12. Code the second task</vt:lpstr>
      <vt:lpstr>Step 13. Build and run the code, test is successful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319</cp:revision>
  <dcterms:created xsi:type="dcterms:W3CDTF">2023-03-30T20:23:47Z</dcterms:created>
  <dcterms:modified xsi:type="dcterms:W3CDTF">2023-11-08T06:55:47Z</dcterms:modified>
</cp:coreProperties>
</file>