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9. Generate code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A5FE9-137D-5EE4-4B5B-8D8B22B7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15" y="1509944"/>
            <a:ext cx="4519970" cy="50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10. In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, find code that initializes the ADC1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77C40-F2C9-6FB0-EB8F-B627841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77" y="1536270"/>
            <a:ext cx="4342845" cy="51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11. In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, find code that initialize the channel IN14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A8E79-40C0-B7DE-1CD7-784E9D03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17" y="1501385"/>
            <a:ext cx="4824566" cy="52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12. Add code to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 to read from ARD_A0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4C0B-ED6A-2752-632D-58BD28E3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14" y="1513431"/>
            <a:ext cx="4679372" cy="507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13. Build project and run in debug mode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811B-3FE2-1C36-9A6D-EC2B8F0D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36" y="1466920"/>
            <a:ext cx="5578527" cy="51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14, Set the break point, then read the </a:t>
            </a:r>
            <a:r>
              <a:rPr lang="en-US" sz="2200" dirty="0" err="1">
                <a:solidFill>
                  <a:schemeClr val="bg1"/>
                </a:solidFill>
              </a:rPr>
              <a:t>adcResult</a:t>
            </a:r>
            <a:r>
              <a:rPr lang="en-US" sz="2200" dirty="0">
                <a:solidFill>
                  <a:schemeClr val="bg1"/>
                </a:solidFill>
              </a:rPr>
              <a:t> when nothing connected to ARD_A0. In my case </a:t>
            </a:r>
            <a:r>
              <a:rPr lang="en-US" sz="2200" dirty="0" err="1">
                <a:solidFill>
                  <a:schemeClr val="bg1"/>
                </a:solidFill>
              </a:rPr>
              <a:t>adcResult</a:t>
            </a:r>
            <a:r>
              <a:rPr lang="en-US" sz="2200" dirty="0">
                <a:solidFill>
                  <a:schemeClr val="bg1"/>
                </a:solidFill>
              </a:rPr>
              <a:t> = 916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AE119-7C0A-3AA3-BDB9-E8AD0A28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49" y="1512679"/>
            <a:ext cx="6097302" cy="5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7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15. Connect ADR_A0 to GND, then </a:t>
            </a:r>
            <a:r>
              <a:rPr lang="en-US" sz="2200" dirty="0" err="1">
                <a:solidFill>
                  <a:schemeClr val="bg1"/>
                </a:solidFill>
              </a:rPr>
              <a:t>adcResult</a:t>
            </a:r>
            <a:r>
              <a:rPr lang="en-US" sz="2200" dirty="0">
                <a:solidFill>
                  <a:schemeClr val="bg1"/>
                </a:solidFill>
              </a:rPr>
              <a:t> = 0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7A96F-8514-CB49-328A-74ABF867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52" y="1459897"/>
            <a:ext cx="6298296" cy="5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7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16. Connect ADR_A0 to 1.5VDC. Then </a:t>
            </a:r>
            <a:r>
              <a:rPr lang="en-US" sz="2200" dirty="0" err="1">
                <a:solidFill>
                  <a:schemeClr val="bg1"/>
                </a:solidFill>
              </a:rPr>
              <a:t>adcResult</a:t>
            </a:r>
            <a:r>
              <a:rPr lang="en-US" sz="2200" dirty="0">
                <a:solidFill>
                  <a:schemeClr val="bg1"/>
                </a:solidFill>
              </a:rPr>
              <a:t> = 1856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B863B-AF02-F994-5715-E9D6D568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32" y="1515709"/>
            <a:ext cx="4800336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Next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04732-347E-9EA9-9A69-4894D131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45" y="1745029"/>
            <a:ext cx="4741864" cy="49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See the firmware package name and version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Observe PC5 -&gt; ADC1_IN14 -&gt; ADR_A0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F0861-E3BA-3C62-ED04-0E490395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11" y="1491916"/>
            <a:ext cx="4060778" cy="49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8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Set ADC1, IN14 to Single-ended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55A9F-4A9D-CB62-4956-38A0A9CD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04" y="1388304"/>
            <a:ext cx="4870992" cy="52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218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UCSD Embedded C Assignment 6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Observe PC5 -&gt; ADC1_IN14 -&gt; ADR_A0</vt:lpstr>
      <vt:lpstr>Step 8. Set ADC1, IN14 to Single-ended</vt:lpstr>
      <vt:lpstr>Step 9. Generate code</vt:lpstr>
      <vt:lpstr>Step 10. In main.c, find code that initializes the ADC1</vt:lpstr>
      <vt:lpstr>Step 11. In main.c, find code that initialize the channel IN14</vt:lpstr>
      <vt:lpstr>Step 12. Add code to main.c to read from ARD_A0</vt:lpstr>
      <vt:lpstr>Step 13. Build project and run in debug mode</vt:lpstr>
      <vt:lpstr>Step 14, Set the break point, then read the adcResult when nothing connected to ARD_A0. In my case adcResult = 916</vt:lpstr>
      <vt:lpstr>Step 15. Connect ADR_A0 to GND, then adcResult = 0</vt:lpstr>
      <vt:lpstr>Step 16. Connect ADR_A0 to 1.5VDC. Then adcResult = 1856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140</cp:revision>
  <dcterms:created xsi:type="dcterms:W3CDTF">2023-03-30T20:23:47Z</dcterms:created>
  <dcterms:modified xsi:type="dcterms:W3CDTF">2023-05-07T05:31:44Z</dcterms:modified>
</cp:coreProperties>
</file>