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C Assignment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Add the include path and the source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C2400-DD39-5D44-E740-4B45D9FB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2122650"/>
            <a:ext cx="5772994" cy="3969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8763A-F389-1AD1-33FF-D5AC493C7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15" y="2441360"/>
            <a:ext cx="6276964" cy="31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Delete unnecessary files to make the compilation success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178B3-10FD-6E6B-E4E4-3D4638D0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648" y="1562469"/>
            <a:ext cx="2736704" cy="51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4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Change the SSID and password to match your WIFI point, then compile and run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435C1-47DD-6364-CDF6-4E6B6291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41" y="1892016"/>
            <a:ext cx="7917918" cy="46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5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12. Open the tera term and see the IP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640A-945B-7066-1B24-99710047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85" y="1618626"/>
            <a:ext cx="7352052" cy="45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9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Open the IP address and test the button functions, test is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78A48-0EB0-3F4C-76CA-D2749A2B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44" y="1902087"/>
            <a:ext cx="76581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Appendix, schematic </a:t>
            </a:r>
            <a:r>
              <a:rPr lang="en-US" sz="2000" dirty="0">
                <a:solidFill>
                  <a:schemeClr val="bg1"/>
                </a:solidFill>
              </a:rPr>
              <a:t>for WIFI module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0F75C-9233-C28F-B8D0-EEC4F74E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64" y="1587999"/>
            <a:ext cx="5662072" cy="50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3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Appendix, schematic </a:t>
            </a:r>
            <a:r>
              <a:rPr lang="en-US" sz="2000" dirty="0">
                <a:solidFill>
                  <a:schemeClr val="bg1"/>
                </a:solidFill>
              </a:rPr>
              <a:t>for WIFI module, processor side view 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40314-DD68-1563-1C4E-3B7DB1EB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46" y="1558662"/>
            <a:ext cx="8561108" cy="50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9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D6A94-B767-1AFF-D9D5-B71D3762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77" y="1591592"/>
            <a:ext cx="6793045" cy="51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2200" dirty="0">
                <a:solidFill>
                  <a:schemeClr val="bg1"/>
                </a:solidFill>
              </a:rPr>
              <a:t>Access board selector and t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AE028-A0E2-09B4-EA05-E6245F2EF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419" y="1619274"/>
            <a:ext cx="6449161" cy="4880962"/>
          </a:xfr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2200" dirty="0">
                <a:solidFill>
                  <a:schemeClr val="bg1"/>
                </a:solidFill>
              </a:rPr>
              <a:t>Enter the project name then click Next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25DE0-9C4B-02B4-61F3-E628B5FA3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52" y="1574613"/>
            <a:ext cx="4595495" cy="495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200" dirty="0">
                <a:solidFill>
                  <a:schemeClr val="bg1"/>
                </a:solidFill>
              </a:rPr>
              <a:t>See the firmware package name, version and location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</a:t>
            </a:r>
            <a:r>
              <a:rPr lang="en-US" sz="2200" dirty="0">
                <a:solidFill>
                  <a:schemeClr val="bg1"/>
                </a:solidFill>
              </a:rPr>
              <a:t>remember to enable the SPI3 interrupt, otherwise we will get stuck in endless loop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0BF8D-5F99-F0ED-0ED4-F525A28D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81" y="1396588"/>
            <a:ext cx="8408637" cy="499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Copy the necessary BSP folders into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09E1B-17FD-7353-59D8-0F3FF9B6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24" y="1911928"/>
            <a:ext cx="9778552" cy="400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Copy the WIFI project into the assignment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4A341-DC56-3465-E83E-8EA15F0B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63" y="1730180"/>
            <a:ext cx="10076873" cy="43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204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UCSD Embedded C Assignment 7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name, version and location</vt:lpstr>
      <vt:lpstr>Step 5. Click yes to initialize all peripherals to default</vt:lpstr>
      <vt:lpstr>Step 6. When in .ioc file, remember to enable the SPI3 interrupt, otherwise we will get stuck in endless loop</vt:lpstr>
      <vt:lpstr>Step 7. Copy the necessary BSP folders into the project</vt:lpstr>
      <vt:lpstr>Step 8. Copy the WIFI project into the assignment project</vt:lpstr>
      <vt:lpstr>Step 9. Add the include path and the source path</vt:lpstr>
      <vt:lpstr>Step 10. Delete unnecessary files to make the compilation success</vt:lpstr>
      <vt:lpstr>Step 11. Change the SSID and password to match your WIFI point, then compile and run the code</vt:lpstr>
      <vt:lpstr>Step 12. Open the tera term and see the IP address</vt:lpstr>
      <vt:lpstr>Step 13. Open the IP address and test the button functions, test is successful</vt:lpstr>
      <vt:lpstr>Appendix, schematic for WIFI module</vt:lpstr>
      <vt:lpstr>Appendix, schematic for WIFI module, processor side 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384</cp:revision>
  <dcterms:created xsi:type="dcterms:W3CDTF">2023-03-30T20:23:47Z</dcterms:created>
  <dcterms:modified xsi:type="dcterms:W3CDTF">2023-08-24T04:04:08Z</dcterms:modified>
</cp:coreProperties>
</file>