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dirty="0">
                <a:solidFill>
                  <a:schemeClr val="bg1"/>
                </a:solidFill>
              </a:rPr>
              <a:t>Enable the software timer in </a:t>
            </a:r>
            <a:r>
              <a:rPr lang="en-US" sz="1800" dirty="0" err="1">
                <a:solidFill>
                  <a:schemeClr val="bg1"/>
                </a:solidFill>
              </a:rPr>
              <a:t>FreeRTOS</a:t>
            </a:r>
            <a:r>
              <a:rPr lang="en-US" sz="1800" dirty="0">
                <a:solidFill>
                  <a:schemeClr val="bg1"/>
                </a:solidFill>
              </a:rPr>
              <a:t> settings and add two more timers. One one-shot timer and one auto reload timer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93194-84DE-F2B4-B21E-BD5966FE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21" y="3757614"/>
            <a:ext cx="6634579" cy="2944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08599-B8AA-AC33-3531-C231CC23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303"/>
            <a:ext cx="5448485" cy="31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Create "Task 1" that blinks the LED2 at a rate of 1 second. Create "Task 2" that blinks the "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Wifi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/BLE" LED at a rate of 2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42FA4-448D-B427-DDA0-655319C8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2" y="1613620"/>
            <a:ext cx="6685396" cy="49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Create "Timer 1" that is a One-Shot timer function named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prvMyTimerOneShot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(). The timer should fire 15 seconds after startup and display a message "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prvMyTimerOneShot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" on the console.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B09B7-6935-65B5-21F6-FB048154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94" y="2136282"/>
            <a:ext cx="7543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Create "Timer 2" that is an auto-reload timer function named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prvMyTimerAutoReload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(). The timer should fire every 5 seconds  and display a count and a message on the console, for example, "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prvMyTimerAutoReload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1".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AA0F7-7993-2C2E-7C76-D24A90B4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94" y="1888216"/>
            <a:ext cx="8001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Don’t forget to start the timer and set the timing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44AD0-0F81-8672-0C68-454B7511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95" y="1671788"/>
            <a:ext cx="6002610" cy="47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7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Debug and run the code, test is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2DB8-4AF3-B218-0402-135857CC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56" y="1651247"/>
            <a:ext cx="8658488" cy="4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422C2-90E7-0B01-1CCD-F8F5C064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2" y="1746281"/>
            <a:ext cx="4251664" cy="46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Enable the CMSIS_V1 RTOS, and add one more tasks.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F9B97-58EB-E9F6-CEA9-8B9345A7F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93" y="1396588"/>
            <a:ext cx="7727814" cy="53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Change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Timebase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systick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TIM1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1A45-B263-3110-2034-221039B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568594"/>
            <a:ext cx="9227127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276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UCSD Embedded RTOS Assignment 4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the CMSIS_V1 RTOS, and add one more tasks.</vt:lpstr>
      <vt:lpstr>Step 8. Change Timebase from systick to TIM1</vt:lpstr>
      <vt:lpstr>Step 9. Enable the software timer in FreeRTOS settings and add two more timers. One one-shot timer and one auto reload timer</vt:lpstr>
      <vt:lpstr>Step 10. Create "Task 1" that blinks the LED2 at a rate of 1 second. Create "Task 2" that blinks the "Wifi/BLE" LED at a rate of 2 seconds</vt:lpstr>
      <vt:lpstr>Step 11. Create "Timer 1" that is a One-Shot timer function named prvMyTimerOneShot(). The timer should fire 15 seconds after startup and display a message "prvMyTimerOneShot" on the console.</vt:lpstr>
      <vt:lpstr>Step 12. Create "Timer 2" that is an auto-reload timer function named prvMyTimerAutoReload(). The timer should fire every 5 seconds  and display a count and a message on the console, for example, "prvMyTimerAutoReload: 1".</vt:lpstr>
      <vt:lpstr>Step 13. Don’t forget to start the timer and set the timing parameter</vt:lpstr>
      <vt:lpstr>Step 14. Debug and run the code, test is successful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287</cp:revision>
  <dcterms:created xsi:type="dcterms:W3CDTF">2023-03-30T20:23:47Z</dcterms:created>
  <dcterms:modified xsi:type="dcterms:W3CDTF">2023-10-18T04:54:52Z</dcterms:modified>
</cp:coreProperties>
</file>