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UCSD </a:t>
            </a:r>
            <a:r>
              <a:rPr lang="en-US" dirty="0"/>
              <a:t>Embedded C Assignment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7616-2A29-8B9F-07BF-9B761AA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3200" dirty="0">
                <a:solidFill>
                  <a:schemeClr val="bg1"/>
                </a:solidFill>
              </a:rPr>
              <a:t>Enter the code in CODE BEGIN section to get the flash size and device ID per requirement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0B7D9-896A-33D9-9AEA-F4E7DC39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41" y="1825625"/>
            <a:ext cx="6453718" cy="4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8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4A09A-F8D2-E279-ABA0-6F387E40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</a:t>
            </a:r>
            <a:r>
              <a:rPr lang="en-US" sz="3200" dirty="0">
                <a:solidFill>
                  <a:schemeClr val="bg1"/>
                </a:solidFill>
              </a:rPr>
              <a:t>If the blue button is pushed, turn on the LED2, else, turn it off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CAF3EF-6394-C619-C878-60213B72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81" y="1772285"/>
            <a:ext cx="6453718" cy="4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9BD5-4DDB-4504-FEDB-F26FD37E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Right click on the project name and build it, test the .elf file, also examine the RAM and FLASH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4680A-95E6-2125-C3E1-C6D39FEB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676400"/>
            <a:ext cx="727710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0EF8-CE04-C7AF-8323-0BB1C2E8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8" y="643467"/>
            <a:ext cx="11527760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Setup for debug configuration, test on the board. If you press the blue button, the LED will be 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B388A-0687-F2DB-EB14-9A8550CD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72" y="1675227"/>
            <a:ext cx="798945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3200" dirty="0">
                <a:solidFill>
                  <a:schemeClr val="bg1"/>
                </a:solidFill>
              </a:rPr>
              <a:t>Access board selector and 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4. </a:t>
            </a:r>
            <a:r>
              <a:rPr lang="en-US" sz="3200" dirty="0">
                <a:solidFill>
                  <a:schemeClr val="bg1"/>
                </a:solidFill>
              </a:rPr>
              <a:t>Enter the project name then click Finish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4AF05-9F5D-6C9B-BD46-3420A144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50" y="1606494"/>
            <a:ext cx="5981493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F0743-BC88-0B66-EC4C-F20AEE4C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97380"/>
            <a:ext cx="704850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</a:t>
            </a:r>
            <a:r>
              <a:rPr lang="en-US" sz="3200" dirty="0">
                <a:solidFill>
                  <a:schemeClr val="bg1"/>
                </a:solidFill>
              </a:rPr>
              <a:t>When in .</a:t>
            </a:r>
            <a:r>
              <a:rPr lang="en-US" sz="3200" dirty="0" err="1">
                <a:solidFill>
                  <a:schemeClr val="bg1"/>
                </a:solidFill>
              </a:rPr>
              <a:t>ioc</a:t>
            </a:r>
            <a:r>
              <a:rPr lang="en-US" sz="3200" dirty="0">
                <a:solidFill>
                  <a:schemeClr val="bg1"/>
                </a:solidFill>
              </a:rPr>
              <a:t> file, click Project Manager -&gt; advanced settings -&gt; Driver Selector and change the GPIO driver to use LL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E48D0-554B-BDB6-A15D-988EA846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62" y="1635760"/>
            <a:ext cx="5787676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4A378-45C8-0389-6A8A-4D84D01F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3200" dirty="0">
                <a:solidFill>
                  <a:schemeClr val="bg1"/>
                </a:solidFill>
              </a:rPr>
              <a:t>Save and click yes to generate code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F2255-9AFA-CBDB-1AB3-58ED1C46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t="22026" r="-125" b="407"/>
          <a:stretch/>
        </p:blipFill>
        <p:spPr>
          <a:xfrm>
            <a:off x="2579971" y="1863196"/>
            <a:ext cx="639678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11EF4-C535-96DB-F725-9AAAE584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See if we have </a:t>
            </a:r>
            <a:r>
              <a:rPr lang="en-US" sz="3200" dirty="0">
                <a:solidFill>
                  <a:schemeClr val="bg1"/>
                </a:solidFill>
              </a:rPr>
              <a:t>all the needed LL file included in the file folder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BD776-C184-127A-95C3-D4772AE6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82367-8768-BA1F-6432-4A45AC5E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94" y="1593374"/>
            <a:ext cx="2362905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67535-71AC-11A5-F141-D528467B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Find GPIO Init code that initializes the LED2 using LL (highlighted in blue below)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0AE27E-9387-946A-9824-3077117F40DB}"/>
              </a:ext>
            </a:extLst>
          </p:cNvPr>
          <p:cNvSpPr txBox="1">
            <a:spLocks/>
          </p:cNvSpPr>
          <p:nvPr/>
        </p:nvSpPr>
        <p:spPr>
          <a:xfrm>
            <a:off x="838200" y="1854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24CC50-16D6-4314-393F-E179C9DD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5E672-907B-1556-F288-8E3215DD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69" y="1618139"/>
            <a:ext cx="6548062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UCSD Embedded C Assignment 2 </vt:lpstr>
      <vt:lpstr>Step 1. Startup STM32CubeIDE and create new STM32 project</vt:lpstr>
      <vt:lpstr>Step 2. Access board selector and type in the board you use, click Next</vt:lpstr>
      <vt:lpstr>Step 4. Enter the project name then click Finish</vt:lpstr>
      <vt:lpstr>Step 5. Click yes to initialize all peripherals to default</vt:lpstr>
      <vt:lpstr>Step 6. When in .ioc file, click Project Manager -&gt; advanced settings -&gt; Driver Selector and change the GPIO driver to use LL</vt:lpstr>
      <vt:lpstr>Step 7. Save and click yes to generate code</vt:lpstr>
      <vt:lpstr>Step 8. See if we have all the needed LL file included in the file folder</vt:lpstr>
      <vt:lpstr>Step 9. Find GPIO Init code that initializes the LED2 using LL (highlighted in blue below)</vt:lpstr>
      <vt:lpstr>Step 10. Enter the code in CODE BEGIN section to get the flash size and device ID per requirement</vt:lpstr>
      <vt:lpstr>Step 11. If the blue button is pushed, turn on the LED2, else, turn it off</vt:lpstr>
      <vt:lpstr>Step 12. Right click on the project name and build it, test the .elf file, also examine the RAM and FLASH size</vt:lpstr>
      <vt:lpstr>Step 13. Setup for debug configuration, test on the board. If you press the blue button, the LED will be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48</cp:revision>
  <dcterms:created xsi:type="dcterms:W3CDTF">2023-03-30T20:23:47Z</dcterms:created>
  <dcterms:modified xsi:type="dcterms:W3CDTF">2023-04-14T18:06:39Z</dcterms:modified>
</cp:coreProperties>
</file>