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UCSD </a:t>
            </a:r>
            <a:r>
              <a:rPr lang="en-US" dirty="0"/>
              <a:t>Embedded C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Edit the code the main.c file, if BUTTON is in RESET state, toggle the LED2 pin in 1000ms, else, toggle in 250 ms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33EDFE-853B-AF97-76B9-2DC4CE01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68" y="1675227"/>
            <a:ext cx="49792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Build the project, debug and run the code. When you push the user button, you should see the LED toggle rate change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5CF74-8BB7-9DB8-28D5-0028E2E0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400" dirty="0">
                <a:solidFill>
                  <a:schemeClr val="bg1"/>
                </a:solidFill>
              </a:rPr>
              <a:t>Access board selector and 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400" dirty="0">
                <a:solidFill>
                  <a:schemeClr val="bg1"/>
                </a:solidFill>
              </a:rPr>
              <a:t>Enter the project name then click Finish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A5C2-ED15-B30D-C8C0-9FD855B5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675871"/>
            <a:ext cx="5695950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4.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When in .ioc file, click Pinout &amp; Configurations, make sure BUTTON and LED2 are configured correctly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400" dirty="0">
                <a:solidFill>
                  <a:schemeClr val="bg1"/>
                </a:solidFill>
              </a:rPr>
              <a:t>6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Click Project Manager -&gt; Advanced Settings -&gt; Driver Selector, make sure the required driver use HAL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E8216-ED39-81A7-B90A-15AFFD27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400" dirty="0">
                <a:solidFill>
                  <a:schemeClr val="bg1"/>
                </a:solidFill>
              </a:rPr>
              <a:t>7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Click yes to generate code and open in c/</a:t>
            </a:r>
            <a:r>
              <a:rPr lang="en-US" sz="2400" dirty="0" err="1">
                <a:solidFill>
                  <a:schemeClr val="bg1"/>
                </a:solidFill>
              </a:rPr>
              <a:t>c++</a:t>
            </a:r>
            <a:r>
              <a:rPr lang="en-US" sz="2400" dirty="0">
                <a:solidFill>
                  <a:schemeClr val="bg1"/>
                </a:solidFill>
              </a:rPr>
              <a:t> perspective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D32AA-58F0-5C7E-CAE3-CC7B3BA1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Observe the result project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6C035-42CF-0D3C-5423-C749E667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6" y="1675227"/>
            <a:ext cx="2392838" cy="46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UCSD Embedded C Assignment 3</vt:lpstr>
      <vt:lpstr>Step 1. Startup STM32CubeIDE and create new STM32 project</vt:lpstr>
      <vt:lpstr>Step 2. Access board selector and type in the board you use, click Next</vt:lpstr>
      <vt:lpstr>Step 3. Enter the project name then click Finish</vt:lpstr>
      <vt:lpstr>Step 4. Click yes to initialize all peripherals to default</vt:lpstr>
      <vt:lpstr>Step 5. When in .ioc file, click Pinout &amp; Configurations, make sure BUTTON and LED2 are configured correctly</vt:lpstr>
      <vt:lpstr>Step 6. Click Project Manager -&gt; Advanced Settings -&gt; Driver Selector, make sure the required driver use HAL</vt:lpstr>
      <vt:lpstr>Step 7. Click yes to generate code and open in c/c++ perspective</vt:lpstr>
      <vt:lpstr>Step 8. Observe the result project structure</vt:lpstr>
      <vt:lpstr>Step 9. Edit the code the main.c file, if BUTTON is in RESET state, toggle the LED2 pin in 1000ms, else, toggle in 250 ms</vt:lpstr>
      <vt:lpstr>Step 10. Build the project, debug and run the code. When you push the user button, you should see the LED toggle rate change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70</cp:revision>
  <dcterms:created xsi:type="dcterms:W3CDTF">2023-03-30T20:23:47Z</dcterms:created>
  <dcterms:modified xsi:type="dcterms:W3CDTF">2023-04-14T18:05:59Z</dcterms:modified>
</cp:coreProperties>
</file>