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Linux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Demo: Addin</a:t>
            </a:r>
            <a:r>
              <a:rPr lang="en-US" sz="1800" dirty="0">
                <a:solidFill>
                  <a:schemeClr val="bg1"/>
                </a:solidFill>
              </a:rPr>
              <a:t>g the module back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C99CD-4EAC-8CA7-66C8-B248BD6B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44" y="2624137"/>
            <a:ext cx="65913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Installing Kernel Headers 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9CF4C-9A8F-E4DD-F7A1-2E251B39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96" y="1692468"/>
            <a:ext cx="6937808" cy="48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Installing Kernel Headers 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53FC1-258D-2F8A-6F79-6C9E490B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87" y="1526959"/>
            <a:ext cx="5041625" cy="51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solidFill>
                  <a:schemeClr val="bg1"/>
                </a:solidFill>
              </a:rPr>
              <a:t>2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Installing Kernel Headers Step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83AE0-4126-89D8-16F2-21CFD8C1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44" y="2161805"/>
            <a:ext cx="8267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Installing Kernel Headers 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37606-2A29-93C5-C084-87CE2766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2519362"/>
            <a:ext cx="6670245" cy="20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Makefile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B73E2-3C23-8260-C8B4-D94C3C2B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60" y="1932881"/>
            <a:ext cx="6697879" cy="36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km-1-hello.c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79BE3-8B38-D7F8-CC9B-19DBC5BF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6" y="1876332"/>
            <a:ext cx="4943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make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00570-FD20-FB00-CAB5-FAB59B10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990850"/>
            <a:ext cx="7391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Modify the /boot/config.txt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E1F4A-183F-BA1A-28FC-311F4534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07" y="1879107"/>
            <a:ext cx="6600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18. After rebooting, version becomes v71+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E9995-9FEF-A94E-8F05-CCE22BC1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802" y="2766596"/>
            <a:ext cx="4050395" cy="17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man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lsmod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00E1C-BF2C-9C7F-282F-8D82D967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745109"/>
            <a:ext cx="7848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19. After changing to v71+, the build is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39D8D-CE2F-F26E-7F94-7D7FEB15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31" y="2074646"/>
            <a:ext cx="7781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20. Loading Kernel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F7AEE-A5D7-A2CC-5AFC-BA57339B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19" y="2083200"/>
            <a:ext cx="78295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21. Unloading Kernel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ED819-BEAC-A2CC-73E6-EA8259D1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085975"/>
            <a:ext cx="7829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22. Download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Rpi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FF4EC-C72D-C048-E988-42687A4B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69" y="1804432"/>
            <a:ext cx="77914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2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23. Default Kernel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F2815-695E-3EDC-15EB-68B56EA5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662112"/>
            <a:ext cx="5905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24. make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menuconfig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06AA2-A53C-F076-C9D5-0D3F804A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31" y="1922663"/>
            <a:ext cx="78581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1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25. </a:t>
            </a:r>
            <a:r>
              <a:rPr lang="fr-FR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Kernel Source Code drivers/char/</a:t>
            </a:r>
            <a:r>
              <a:rPr lang="fr-FR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broadcom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A1560-4836-926F-919B-C40E64A4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81" y="1595437"/>
            <a:ext cx="8353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3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26. ls /dev/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gpiomem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Question</a:t>
            </a:r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Why my 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last command did not show anything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9AC72-5D79-ECCB-9298-AD42DC39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638425"/>
            <a:ext cx="60198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lsmod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A93-A8CF-7F4F-F9E1-BE5A4B81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31126"/>
            <a:ext cx="78581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man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modinfo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BBC5A-D66B-2D00-EC6A-8F3705DB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69" y="1970280"/>
            <a:ext cx="78676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Demo: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modinfo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backlight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08267-AD3C-63F4-4974-AE1CA38C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112238"/>
            <a:ext cx="7839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Demo: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modinfo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i2c_dev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83D00-5DE9-4E6F-A4DC-1ECBF09C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94" y="2543175"/>
            <a:ext cx="78486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Demo: /lib/modules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DD87B-0FF2-A1CB-4026-8379E3C7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44" y="2248177"/>
            <a:ext cx="9639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1800" dirty="0">
                <a:solidFill>
                  <a:schemeClr val="bg1"/>
                </a:solidFill>
              </a:rPr>
              <a:t>man </a:t>
            </a:r>
            <a:r>
              <a:rPr lang="en-US" sz="1800" dirty="0" err="1">
                <a:solidFill>
                  <a:schemeClr val="bg1"/>
                </a:solidFill>
              </a:rPr>
              <a:t>modprobe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385C3-590B-CF0E-B2D7-D11C8636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11" y="1680854"/>
            <a:ext cx="7649177" cy="48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Demo: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modprobe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–r, I played around with the i2c_dev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753E5-8B42-447E-883B-6F80343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67" y="1660786"/>
            <a:ext cx="7164465" cy="46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225</Words>
  <Application>Microsoft Office PowerPoint</Application>
  <PresentationFormat>Widescreen</PresentationFormat>
  <Paragraphs>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UCSD Embedded Linux Assignment 5</vt:lpstr>
      <vt:lpstr>Step 1. man lsmod</vt:lpstr>
      <vt:lpstr>Step 2. lsmod demo</vt:lpstr>
      <vt:lpstr>Step 3. man modinfo</vt:lpstr>
      <vt:lpstr>Step 4. Demo: modinfo backlight</vt:lpstr>
      <vt:lpstr>Step 5. Demo: modinfo i2c_dev</vt:lpstr>
      <vt:lpstr>Step 6. Demo: /lib/modules</vt:lpstr>
      <vt:lpstr>Step 7. man modprobe</vt:lpstr>
      <vt:lpstr>Step 8. Demo: modprobe –r, I played around with the i2c_dev module</vt:lpstr>
      <vt:lpstr>Step 9. Demo: Adding the module back</vt:lpstr>
      <vt:lpstr>Step 10. Installing Kernel Headers Step 1</vt:lpstr>
      <vt:lpstr>Step 11. Installing Kernel Headers Step 2</vt:lpstr>
      <vt:lpstr>Step 12. Installing Kernel Headers Step 3</vt:lpstr>
      <vt:lpstr>Step 13. Installing Kernel Headers Step 4</vt:lpstr>
      <vt:lpstr>Step 14. Makefile</vt:lpstr>
      <vt:lpstr>Step 15. km-1-hello.c</vt:lpstr>
      <vt:lpstr>Step 16. make error</vt:lpstr>
      <vt:lpstr>Step 17. Modify the /boot/config.txt file</vt:lpstr>
      <vt:lpstr>Step 18. After rebooting, version becomes v71+</vt:lpstr>
      <vt:lpstr>Step 19. After changing to v71+, the build is successful</vt:lpstr>
      <vt:lpstr>Step 20. Loading Kernel Module</vt:lpstr>
      <vt:lpstr>Step 21. Unloading Kernel Module</vt:lpstr>
      <vt:lpstr>Step 22. Download Rpi source</vt:lpstr>
      <vt:lpstr>Step 23. Default Kernel Configuration</vt:lpstr>
      <vt:lpstr>Step 24. make menuconfig</vt:lpstr>
      <vt:lpstr>Step 25. Kernel Source Code drivers/char/broadcom</vt:lpstr>
      <vt:lpstr>Step 26. ls /dev/gpiomem. Question: Why my last command did not show anything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458</cp:revision>
  <dcterms:created xsi:type="dcterms:W3CDTF">2023-03-30T20:23:47Z</dcterms:created>
  <dcterms:modified xsi:type="dcterms:W3CDTF">2023-10-25T07:32:25Z</dcterms:modified>
</cp:coreProperties>
</file>