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C 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65" y="651752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Find the BSP code folder, B-L475E-IOT01 and Components folder that is included in Repository/../Drivers/BSP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3D873-119B-AC27-B3F9-F84E9057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24" y="1675227"/>
            <a:ext cx="896775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65" y="651752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2400" dirty="0">
                <a:solidFill>
                  <a:schemeClr val="bg1"/>
                </a:solidFill>
              </a:rPr>
              <a:t>Copy and paste it under the BSP folder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C4B59-C628-726F-0092-AA28994F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68" y="1631548"/>
            <a:ext cx="3887264" cy="41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Add BSP/B-L475E-IOT01 to include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AA32C-3EFA-2EFA-6851-8DC6D64C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65" y="1675227"/>
            <a:ext cx="48554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Add BSP related code header files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CE4E-2FFA-09ED-0319-62D78AF9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94" y="2047505"/>
            <a:ext cx="9372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6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Added the BSP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main.c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below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D58A4-04F7-3399-B280-4A3CDD3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84" y="1686621"/>
            <a:ext cx="7467831" cy="46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14. See the result when finish building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323C2-3840-B4AC-9F48-F8814645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09304"/>
            <a:ext cx="10905066" cy="33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7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15. Run in debug mode, confirm that LED toggles on/off when you press the button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0AAE5-765A-A259-DF7A-EAC5A1AD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400" dirty="0">
                <a:solidFill>
                  <a:schemeClr val="bg1"/>
                </a:solidFill>
              </a:rPr>
              <a:t>Access board selector and 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400" dirty="0">
                <a:solidFill>
                  <a:schemeClr val="bg1"/>
                </a:solidFill>
              </a:rPr>
              <a:t>Enter the project name then click Next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84CF7-58CD-14AF-0100-6E47824F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97" y="1636285"/>
            <a:ext cx="4545194" cy="49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See the firmware package name and version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Configurations, make sure BUTTON and LED2 are configured correctly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Generate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3E423-68A0-5C17-2C52-659888C8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62" y="1675227"/>
            <a:ext cx="79174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8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</a:t>
            </a:r>
            <a:r>
              <a:rPr lang="en-US" sz="2400" dirty="0">
                <a:solidFill>
                  <a:schemeClr val="bg1"/>
                </a:solidFill>
              </a:rPr>
              <a:t>Create new BSP folder under Drivers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7C1CE-844F-9331-08EC-3BBB1BCE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31"/>
          <a:stretch/>
        </p:blipFill>
        <p:spPr>
          <a:xfrm>
            <a:off x="4538662" y="2211686"/>
            <a:ext cx="4057259" cy="38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202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UCSD Embedded C Assignment 4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Configurations, make sure BUTTON and LED2 are configured correctly</vt:lpstr>
      <vt:lpstr>Step 7. Generate Code</vt:lpstr>
      <vt:lpstr>Step 8. Create new BSP folder under Drivers</vt:lpstr>
      <vt:lpstr>Step 9. Find the BSP code folder, B-L475E-IOT01 and Components folder that is included in Repository/../Drivers/BSP</vt:lpstr>
      <vt:lpstr>Step 10. Copy and paste it under the BSP folder </vt:lpstr>
      <vt:lpstr>Step 11. Add BSP/B-L475E-IOT01 to include path</vt:lpstr>
      <vt:lpstr>Step 12. Add BSP related code header files </vt:lpstr>
      <vt:lpstr>Step 13. Added the BSP code in main.c as below </vt:lpstr>
      <vt:lpstr>Step 14. See the result when finish building the project</vt:lpstr>
      <vt:lpstr>Step 15. Run in debug mode, confirm that LED toggles on/off when you press the button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94</cp:revision>
  <dcterms:created xsi:type="dcterms:W3CDTF">2023-03-30T20:23:47Z</dcterms:created>
  <dcterms:modified xsi:type="dcterms:W3CDTF">2023-04-24T05:09:45Z</dcterms:modified>
</cp:coreProperties>
</file>