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82" r:id="rId15"/>
    <p:sldId id="285" r:id="rId16"/>
    <p:sldId id="286" r:id="rId17"/>
    <p:sldId id="287" r:id="rId18"/>
    <p:sldId id="288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C Assignment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When attempting to build, missing file is in BSP, so add BSP folder in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1445B-74E7-E56A-FD4F-43D396FE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5" y="2104159"/>
            <a:ext cx="7407564" cy="3113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F523E-B5F5-9E45-9CFE-DC05C124F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207" y="2104159"/>
            <a:ext cx="35242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5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Add the BSP m24sr into include path, and add BSP into source 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A8970-2213-B684-0508-518AFC986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588"/>
            <a:ext cx="7712363" cy="259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37587F-CC32-1EF1-3F53-2B49A8292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64" y="3997254"/>
            <a:ext cx="6511636" cy="286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4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Delete unnecessary folder under BSP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C467F-BD0C-1DDC-2AB6-078E4FB93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589" y="1489906"/>
            <a:ext cx="3270821" cy="523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5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12. Delete unnecessary files under B-L475E-IOT01 folder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ED464-C332-B6FF-36E7-12724365F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081" y="1533235"/>
            <a:ext cx="2775838" cy="505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9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13. Remove the entire Core directory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61E55-6175-CFC9-6C3F-E08F590E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023" y="1644073"/>
            <a:ext cx="3411953" cy="498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6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14. Missing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component.h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65B5E-63DF-99E7-E232-375DD882A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823508"/>
            <a:ext cx="115919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15. Remove nfc_tt4_wrapper_template.c and .h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E8E28-488E-25E9-D31E-AB6A90B6E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839" y="1505527"/>
            <a:ext cx="2500321" cy="526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61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16. Finally, we get a successful build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FE444-3639-757D-7E24-18949DF37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07" y="1601404"/>
            <a:ext cx="8493576" cy="50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17. Run the code and open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iphone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with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GoToTags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app, we can see the tags pops up and LED rate changing</a:t>
            </a:r>
          </a:p>
        </p:txBody>
      </p:sp>
      <p:pic>
        <p:nvPicPr>
          <p:cNvPr id="5" name="Picture 4" descr="A cellphone next to a circuit board&#10;&#10;Description automatically generated">
            <a:extLst>
              <a:ext uri="{FF2B5EF4-FFF2-40B4-BE49-F238E27FC236}">
                <a16:creationId xmlns:a16="http://schemas.microsoft.com/office/drawing/2014/main" id="{153B8B06-1EFF-E6A2-9444-CD902F730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0" b="19057"/>
          <a:stretch/>
        </p:blipFill>
        <p:spPr>
          <a:xfrm>
            <a:off x="3524752" y="2020405"/>
            <a:ext cx="5142496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37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Appendix, schematic </a:t>
            </a:r>
            <a:r>
              <a:rPr lang="en-US" sz="2000" dirty="0">
                <a:solidFill>
                  <a:schemeClr val="bg1"/>
                </a:solidFill>
              </a:rPr>
              <a:t>for NFC module, processor side connection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0232B-E91A-449A-C115-4B0A7E883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13" y="1522437"/>
            <a:ext cx="8055574" cy="521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3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Startup STM32CubeIDE and create new STM32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D6A94-B767-1AFF-D9D5-B71D37625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77" y="1591592"/>
            <a:ext cx="6793045" cy="51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Appendix, schematic </a:t>
            </a:r>
            <a:r>
              <a:rPr lang="en-US" sz="2000" dirty="0">
                <a:solidFill>
                  <a:schemeClr val="bg1"/>
                </a:solidFill>
              </a:rPr>
              <a:t>for NFC module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DD3B0-4B27-8941-93FF-9071DEEA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81" y="2236526"/>
            <a:ext cx="85820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9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2200" dirty="0">
                <a:solidFill>
                  <a:schemeClr val="bg1"/>
                </a:solidFill>
              </a:rPr>
              <a:t>Access board selector and t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ype in the board you use, click Next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AAE028-A0E2-09B4-EA05-E6245F2EF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419" y="1619274"/>
            <a:ext cx="6449161" cy="4880962"/>
          </a:xfr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2200" dirty="0">
                <a:solidFill>
                  <a:schemeClr val="bg1"/>
                </a:solidFill>
              </a:rPr>
              <a:t>Enter the project name then click Next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E62E5-A031-92AB-506D-78BD7014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017" y="1838395"/>
            <a:ext cx="4539954" cy="471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200" dirty="0">
                <a:solidFill>
                  <a:schemeClr val="bg1"/>
                </a:solidFill>
              </a:rPr>
              <a:t>See the firmware package name, version and location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F3E83-7F43-E09A-2616-39F89F5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02" y="1944210"/>
            <a:ext cx="5283796" cy="44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Click yes to initialize all peripherals to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10C27-A3E0-65DE-28B1-4B281169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800225"/>
            <a:ext cx="6886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Copy the NFC folder into the project, and delete the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WrAARtoRunBLEapp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AE0A1-F5B8-0E10-32CE-8AA03482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2" y="2062055"/>
            <a:ext cx="8700655" cy="370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Delete EWARM and MDK-ARM folder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A3BAC-DA26-A1CC-4B64-B45417768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2" y="1808018"/>
            <a:ext cx="44862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Add the NFC source path and include 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53DCB-2287-2405-D779-EC334DF0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0" y="1460787"/>
            <a:ext cx="5917073" cy="31482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4A8864-104C-CF07-02CF-E3F0AC3E6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94" y="3429000"/>
            <a:ext cx="6132885" cy="318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246</Words>
  <Application>Microsoft Office PowerPoint</Application>
  <PresentationFormat>Widescreen</PresentationFormat>
  <Paragraphs>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UCSD Embedded C Assignment 9</vt:lpstr>
      <vt:lpstr>Step 1. Startup STM32CubeIDE and create new STM32 project</vt:lpstr>
      <vt:lpstr>Step 2. Access board selector and type in the board you use, click Next</vt:lpstr>
      <vt:lpstr>Step 3. Enter the project name then click Next</vt:lpstr>
      <vt:lpstr>Step 4. See the firmware package name, version and location</vt:lpstr>
      <vt:lpstr>Step 5. Click yes to initialize all peripherals to default</vt:lpstr>
      <vt:lpstr>Step 6. Copy the NFC folder into the project, and delete the WrAARtoRunBLEapp folder</vt:lpstr>
      <vt:lpstr>Step 7. Delete EWARM and MDK-ARM folder </vt:lpstr>
      <vt:lpstr>Step 8. Add the NFC source path and include path</vt:lpstr>
      <vt:lpstr>Step 9. When attempting to build, missing file is in BSP, so add BSP folder in the project</vt:lpstr>
      <vt:lpstr>Step 10. Add the BSP m24sr into include path, and add BSP into source path</vt:lpstr>
      <vt:lpstr>Step 11. Delete unnecessary folder under BSP folder</vt:lpstr>
      <vt:lpstr>Step 12. Delete unnecessary files under B-L475E-IOT01 folder </vt:lpstr>
      <vt:lpstr>Step 13. Remove the entire Core directory </vt:lpstr>
      <vt:lpstr>Step 14. Missing component.h file</vt:lpstr>
      <vt:lpstr>Step 15. Remove nfc_tt4_wrapper_template.c and .h files</vt:lpstr>
      <vt:lpstr>Step 16. Finally, we get a successful build </vt:lpstr>
      <vt:lpstr>Step 17. Run the code and open iphone with GoToTags app, we can see the tags pops up and LED rate changing</vt:lpstr>
      <vt:lpstr>Appendix, schematic for NFC module, processor side connection</vt:lpstr>
      <vt:lpstr>Appendix, schematic for NFC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468</cp:revision>
  <dcterms:created xsi:type="dcterms:W3CDTF">2023-03-30T20:23:47Z</dcterms:created>
  <dcterms:modified xsi:type="dcterms:W3CDTF">2023-08-30T04:09:27Z</dcterms:modified>
</cp:coreProperties>
</file>