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6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4BBA-6888-18CE-F463-6BF57D900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B5853-0EE6-DDDF-B887-EE0DCE1F7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5B5EA-6D86-E0F1-5CBE-569781B4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B7C16-5222-D8F8-5524-DA612896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039C-81B0-4309-AF0E-BBDC64FF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2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5816-F110-4EFD-57C5-22635499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6B7DF-E479-AEA3-9415-74E8F849D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CC352-FA4A-468E-BF9E-1A313B52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4EA0-7EE9-DF0B-F646-4097C27F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8DE87-0B22-F201-D681-D972F015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12C8B-FC82-C8E9-8C43-98E437B51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F23E3-CD1A-4EC1-5382-9DE30145B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8FB23-0791-77FB-B39C-CCD93DAE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DD71-3D49-B844-27A6-C9B86369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EF32-DCE5-6FAA-4A39-89A92CF8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B97B-9710-00E9-D866-BC700355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D22BC-6012-B602-F1DC-FD498D7C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5AF0-70E5-4250-8083-57BB4F0E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C686F-31A4-1F31-DA09-21C4A887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0D2-993A-1838-56B1-F1769521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2D5B-EA83-805D-9547-FA14EED7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6741-4DD9-2BFF-2F6C-7112FE39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3B842-D51E-A440-E9FC-78F5AA3C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AE48-2811-12FF-C008-7E408342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6DD2-AFB6-012B-94C8-3308C8AF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8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F382-815A-4E86-5078-DC10EE8E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5A43B-8706-4FA7-9626-B5A10EFC9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6496C-5176-F614-4E0B-CC43D7395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F638A-1492-4EFF-0F57-39D84A46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A320F-FAC9-9D22-E0B2-5B597045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1A36B-9232-43BD-61F3-004DE63C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4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1BEB-26D4-A038-DDF8-F511713B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109C6-B372-58B9-E2E5-2352AD4B0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65604-E4B6-F8AA-3A40-AD3055AD2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869B3-8D4C-CE37-A7CC-F6EE47C30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70CA1-D641-E7EC-F076-C0D6199ED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0F6A9-6DA6-51E3-9DCC-CDB4415D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6DD4D-6AC8-3648-3477-4730F91D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D4699-E109-A6FD-B6D5-31ECBD69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D2AB-C56F-336E-A0D0-F64465A9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F74CF-DB1E-B977-738F-CE5A39B2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275B8-5CD7-9809-5DB9-85194D1E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6585B-F6D6-612A-4A10-3760CBAE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2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5ADA5-503C-6825-F703-50AC91D3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B4F06-DE9C-0119-A5BA-DFD5825A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26003-6650-7B1D-8B20-9FA8E65F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2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FAC6-0844-4290-764E-9E6446D5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D6416-870A-A3A2-F12F-018579539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71E9F-BA61-7051-DE7B-B9DF94FC7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CA3E9-18EE-F965-B0D9-6A3A3377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62E20-3DF8-00FC-C3A7-017787AD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9B45B-0C57-5017-4BA4-24BF3CA4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6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5DB2-1C43-DD13-60EB-FE0083A3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3F7DE-ADC7-F931-C83F-1E600AEB0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5CAFA-86D5-AAE2-A315-4E1BF2A07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54D10-21AE-7371-25BC-F5F4992F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D130E-3762-036D-7077-3BE41B73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3C4C8-6CD9-E569-8011-4DC2195D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2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6435C-BA13-0490-BA31-923925C6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4FB50-4384-3840-33E1-8CE864517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E1A63-3ADD-9AE6-D4BF-4228A586A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9AE96-56F8-4797-A734-F152289DA26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2506-DD8B-824C-5210-24519537F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55AF2-808B-D8B1-FF8E-FB0D251BC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C26F-8879-B20F-9538-935832B8C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UCSD Embedded Linux Assignment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7B292-4D76-D303-A564-BE0DD52CD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Hsuankai Chang</a:t>
            </a:r>
          </a:p>
          <a:p>
            <a:r>
              <a:rPr lang="en-US" dirty="0"/>
              <a:t>hsuankac@umich.edu</a:t>
            </a:r>
          </a:p>
        </p:txBody>
      </p:sp>
    </p:spTree>
    <p:extLst>
      <p:ext uri="{BB962C8B-B14F-4D97-AF65-F5344CB8AC3E}">
        <p14:creationId xmlns:p14="http://schemas.microsoft.com/office/powerpoint/2010/main" val="34162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9. Plug in keyboard to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raspberrypi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using AnnePro2 keyboard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DB75E4-87B2-4A1D-3D46-152F90C7B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637" y="2514600"/>
            <a:ext cx="6435329" cy="233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48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10. </a:t>
            </a:r>
            <a:r>
              <a:rPr lang="en-US" sz="1800" dirty="0" err="1">
                <a:solidFill>
                  <a:schemeClr val="bg1"/>
                </a:solidFill>
              </a:rPr>
              <a:t>libusb</a:t>
            </a:r>
            <a:r>
              <a:rPr lang="en-US" sz="1800" dirty="0">
                <a:solidFill>
                  <a:schemeClr val="bg1"/>
                </a:solidFill>
              </a:rPr>
              <a:t> installation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13C04F-3F30-FE8A-9A6A-CFBEF19DD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877" y="1498738"/>
            <a:ext cx="74961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32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11. </a:t>
            </a:r>
            <a:r>
              <a:rPr lang="en-US" sz="1800" dirty="0">
                <a:solidFill>
                  <a:schemeClr val="bg1"/>
                </a:solidFill>
              </a:rPr>
              <a:t>hello-</a:t>
            </a:r>
            <a:r>
              <a:rPr lang="en-US" sz="1800" dirty="0" err="1">
                <a:solidFill>
                  <a:schemeClr val="bg1"/>
                </a:solidFill>
              </a:rPr>
              <a:t>usb.c</a:t>
            </a:r>
            <a:r>
              <a:rPr lang="en-US" sz="1800" dirty="0">
                <a:solidFill>
                  <a:schemeClr val="bg1"/>
                </a:solidFill>
              </a:rPr>
              <a:t> file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99060-CA61-7440-5B24-0A11B652E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568" y="1504173"/>
            <a:ext cx="6809754" cy="500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3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</a:t>
            </a:r>
            <a:r>
              <a:rPr lang="en-US" sz="1800" dirty="0">
                <a:solidFill>
                  <a:schemeClr val="bg1"/>
                </a:solidFill>
              </a:rPr>
              <a:t>2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Building and running hello-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usb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before and after plugging in AnnePro2 keyboard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9D7867-3A16-284D-3580-3A442C060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362" y="2319751"/>
            <a:ext cx="5741275" cy="221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4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12B-1468-2E9D-7ACA-BF7DAAE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1. Boot up on default, SPI is not turn 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4F01A-88FB-4935-619B-EDFC2C5FC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06" y="3103493"/>
            <a:ext cx="4352925" cy="593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04C16A-6FAC-45A6-555C-17062C020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999" y="1526873"/>
            <a:ext cx="5550591" cy="509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4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56AD1-4506-4364-52DF-058EE976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2. </a:t>
            </a:r>
            <a:r>
              <a:rPr lang="en-US" sz="1800" dirty="0">
                <a:solidFill>
                  <a:schemeClr val="bg1"/>
                </a:solidFill>
              </a:rPr>
              <a:t>Enable the SPI interface in </a:t>
            </a:r>
            <a:r>
              <a:rPr lang="en-US" sz="1800" dirty="0" err="1">
                <a:solidFill>
                  <a:schemeClr val="bg1"/>
                </a:solidFill>
              </a:rPr>
              <a:t>raspi</a:t>
            </a:r>
            <a:r>
              <a:rPr lang="en-US" sz="1800" dirty="0">
                <a:solidFill>
                  <a:schemeClr val="bg1"/>
                </a:solidFill>
              </a:rPr>
              <a:t>-config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19880-A0E7-B675-8B58-D4F291A7C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5" y="2243137"/>
            <a:ext cx="46672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0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E1BDE-F8C3-089B-88DA-16CCB292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3. Confirm SPI is 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ACFB71-EF0C-1FDF-B07B-0D39C4CFD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2619375"/>
            <a:ext cx="8858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0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</a:t>
            </a:r>
            <a:r>
              <a:rPr lang="en-US" sz="1800" dirty="0">
                <a:solidFill>
                  <a:schemeClr val="bg1"/>
                </a:solidFill>
              </a:rPr>
              <a:t>4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1800" dirty="0">
                <a:solidFill>
                  <a:schemeClr val="bg1"/>
                </a:solidFill>
              </a:rPr>
              <a:t>Modify the /boot/config.txt file for mcp2515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CD63C-B66A-CE54-D105-E10B6164A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3" y="1628737"/>
            <a:ext cx="5265462" cy="480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0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F43A6-3706-0B68-A4A6-386DD7FA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5. Since I do not connect MCP2515, so the result failed when reboot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D75DD-7C94-648A-5B12-D964E0321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531" y="2657475"/>
            <a:ext cx="58769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1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6.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dmesg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and USB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31D0D-7F35-3F65-BB00-87C07E782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1752600"/>
            <a:ext cx="71723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9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7.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lsusb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and USB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6F289-8CEA-23AE-EA4E-1384BDB47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62" y="2857500"/>
            <a:ext cx="54768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0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8.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lsusb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--verbose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1A2800-22B9-DE5E-BDB7-6E59D7C61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587" y="1534145"/>
            <a:ext cx="50768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9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129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UCSD Embedded Linux Assignment 9</vt:lpstr>
      <vt:lpstr>Step 1. Boot up on default, SPI is not turn on</vt:lpstr>
      <vt:lpstr>Step 2. Enable the SPI interface in raspi-config</vt:lpstr>
      <vt:lpstr>Step 3. Confirm SPI is on</vt:lpstr>
      <vt:lpstr>Step 4. Modify the /boot/config.txt file for mcp2515</vt:lpstr>
      <vt:lpstr>Step 5. Since I do not connect MCP2515, so the result failed when reboot</vt:lpstr>
      <vt:lpstr>Step 6. dmesg and USB</vt:lpstr>
      <vt:lpstr>Step 7. lsusb and USB</vt:lpstr>
      <vt:lpstr>Step 8. lsusb --verbose</vt:lpstr>
      <vt:lpstr>Step 9. Plug in keyboard to raspberrypi, using AnnePro2 keyboard</vt:lpstr>
      <vt:lpstr>Step 10. libusb installation</vt:lpstr>
      <vt:lpstr>Step 11. hello-usb.c file</vt:lpstr>
      <vt:lpstr>Step 12. Building and running hello-usb, before and after plugging in AnnePro2 keyboard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USCD Embedded C Assignment 1</dc:title>
  <dc:creator>Hsuan-Kai Chang</dc:creator>
  <cp:lastModifiedBy>Hsuan-Kai Chang</cp:lastModifiedBy>
  <cp:revision>598</cp:revision>
  <dcterms:created xsi:type="dcterms:W3CDTF">2023-03-30T20:23:47Z</dcterms:created>
  <dcterms:modified xsi:type="dcterms:W3CDTF">2023-11-19T19:44:04Z</dcterms:modified>
</cp:coreProperties>
</file>