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Linux Assignment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</a:t>
            </a:r>
            <a:r>
              <a:rPr lang="en-US" sz="1800" dirty="0">
                <a:solidFill>
                  <a:schemeClr val="bg1"/>
                </a:solidFill>
              </a:rPr>
              <a:t>Install libc6:armhf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98F7-B56C-5012-03E7-F03C12FA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23" y="1725577"/>
            <a:ext cx="7189153" cy="43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1800" dirty="0">
                <a:solidFill>
                  <a:schemeClr val="bg1"/>
                </a:solidFill>
              </a:rPr>
              <a:t>We can run both 64 bits and 32 bits target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F0C32-D1A3-A5AA-255A-F8C24543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11" y="1984851"/>
            <a:ext cx="6349578" cy="28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Clone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micropython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89E97-C026-52EF-483E-6C51C1D9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94" y="2614612"/>
            <a:ext cx="8763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Building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micropython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linux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missing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libffi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04023-6568-EEAB-FDA6-F73B217C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69" y="1564640"/>
            <a:ext cx="6018231" cy="49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apt show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libffi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56D43-7CAA-B587-7877-BD4AC637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062162"/>
            <a:ext cx="5676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sudo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apt install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libffi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-dev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7CF63-689F-9ABB-35DE-41355651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0" y="1560884"/>
            <a:ext cx="4465639" cy="5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Also install the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armhf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55313-F676-B9A0-737A-81A87224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605087"/>
            <a:ext cx="5772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make and try to run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8E68F-0A86-024E-941B-612FC2C6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72" y="1615440"/>
            <a:ext cx="4969855" cy="4813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C1216-169B-2293-194A-B8226A5C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13" y="3277412"/>
            <a:ext cx="5747315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17. Compile for 32 bit machine, it is successful.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CDF23-5193-10C5-395E-689814D2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491154"/>
            <a:ext cx="3875125" cy="5176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AADB4-FEC6-745C-8412-C4DCC690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99" y="3429000"/>
            <a:ext cx="7488507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18. When trying to run on 32 bit target, issues happened. Since I do not have another 32 bit target, I will just copy and paste the slides here.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C9230-C498-CB53-B81E-74630884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934064"/>
            <a:ext cx="10088880" cy="37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6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Point of reference, brand new install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AC3A-0256-A021-FAE0-9807B5F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85" y="2374582"/>
            <a:ext cx="5751830" cy="27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19. If facing libffi.so.8 missing, simply copy this file from host to target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83128-A508-2F32-0F5C-8A3191AE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190899"/>
            <a:ext cx="9814560" cy="34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20. glib has versioned symbols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E2643-0ABB-B0BE-E43A-A7DCF087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121852"/>
            <a:ext cx="9020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21. No symbol versioning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EF562-A1B9-B92B-A4A3-3531CC56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405062"/>
            <a:ext cx="6743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22. Symbol versioning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ED81C-EAFD-7307-ADDD-A00A983A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795587"/>
            <a:ext cx="89725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7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 err="1">
                <a:solidFill>
                  <a:schemeClr val="bg1"/>
                </a:solidFill>
              </a:rPr>
              <a:t>hello.c</a:t>
            </a:r>
            <a:r>
              <a:rPr lang="en-US" sz="1800" dirty="0">
                <a:solidFill>
                  <a:schemeClr val="bg1"/>
                </a:solidFill>
              </a:rPr>
              <a:t> – aarch64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561B7-C268-3F04-B710-47F50968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861945"/>
            <a:ext cx="89058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Install cross compiler -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armhf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2D6F3-C6C0-16CF-3B01-C8E89AFC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03" y="1506862"/>
            <a:ext cx="6677994" cy="51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Results – cross toolchain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11F30-988B-0AC2-0AA9-B4AF14D9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69" y="2662237"/>
            <a:ext cx="7791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46AC7-85A3-FAB7-B2AA-C54E03AE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69" y="2309812"/>
            <a:ext cx="8934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readel</a:t>
            </a:r>
            <a:r>
              <a:rPr lang="en-US" sz="1800" dirty="0" err="1">
                <a:solidFill>
                  <a:schemeClr val="bg1"/>
                </a:solidFill>
              </a:rPr>
              <a:t>f</a:t>
            </a:r>
            <a:r>
              <a:rPr lang="en-US" sz="1800" dirty="0">
                <a:solidFill>
                  <a:schemeClr val="bg1"/>
                </a:solidFill>
              </a:rPr>
              <a:t> –a hello32 vs hello64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8C630-4D6C-87E1-F5AC-B45E03FD6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7"/>
          <a:stretch/>
        </p:blipFill>
        <p:spPr>
          <a:xfrm>
            <a:off x="728541" y="1658620"/>
            <a:ext cx="4751754" cy="5097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7F376-7375-494F-2AA8-B359061A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80" y="1658620"/>
            <a:ext cx="4755848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readelf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–a hello32 and hello64 interpret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1CB7E-E8FA-E079-5DE5-966F48DC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32" y="2763202"/>
            <a:ext cx="9218735" cy="13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apt-file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2FC0E-108B-2AC8-D8DC-88AAB4A8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819275"/>
            <a:ext cx="702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225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UCSD Embedded Linux Assignment 8</vt:lpstr>
      <vt:lpstr>Step 1. Point of reference, brand new install</vt:lpstr>
      <vt:lpstr>Step 2. hello.c – aarch64</vt:lpstr>
      <vt:lpstr>Step 3. Install cross compiler - armhf</vt:lpstr>
      <vt:lpstr>Step 4. Results – cross toolchain</vt:lpstr>
      <vt:lpstr>Step 5. Results</vt:lpstr>
      <vt:lpstr>Step 6. readelf –a hello32 vs hello64</vt:lpstr>
      <vt:lpstr>Step 7. readelf –a hello32 and hello64 interpret</vt:lpstr>
      <vt:lpstr>Step 8. apt-file list</vt:lpstr>
      <vt:lpstr>Step 9. Install libc6:armhf</vt:lpstr>
      <vt:lpstr>Step 10. We can run both 64 bits and 32 bits target</vt:lpstr>
      <vt:lpstr>Step 11. Clone micropython</vt:lpstr>
      <vt:lpstr>Step 12. Building micropython for linux – missing libffi</vt:lpstr>
      <vt:lpstr>Step 13. apt show libffi-dev</vt:lpstr>
      <vt:lpstr>Step 14. sudo apt install libffi-dev</vt:lpstr>
      <vt:lpstr>Step 15. Also install the armhf version</vt:lpstr>
      <vt:lpstr>Step 16. make and try to run it</vt:lpstr>
      <vt:lpstr>Step 17. Compile for 32 bit machine, it is successful.</vt:lpstr>
      <vt:lpstr>Step 18. When trying to run on 32 bit target, issues happened. Since I do not have another 32 bit target, I will just copy and paste the slides here.</vt:lpstr>
      <vt:lpstr>Step 19. If facing libffi.so.8 missing, simply copy this file from host to target</vt:lpstr>
      <vt:lpstr>Step 20. glib has versioned symbols</vt:lpstr>
      <vt:lpstr>Step 21. No symbol versioning</vt:lpstr>
      <vt:lpstr>Step 22. Symbol versioning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580</cp:revision>
  <dcterms:created xsi:type="dcterms:W3CDTF">2023-03-30T20:23:47Z</dcterms:created>
  <dcterms:modified xsi:type="dcterms:W3CDTF">2023-11-18T20:35:39Z</dcterms:modified>
</cp:coreProperties>
</file>