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>
        <p:scale>
          <a:sx n="125" d="100"/>
          <a:sy n="125" d="100"/>
        </p:scale>
        <p:origin x="116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RTOS Assignment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Change time base source to TIM1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6D0D0-2358-D1B1-96C4-9330CE68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52" y="1396588"/>
            <a:ext cx="8345315" cy="500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</a:t>
            </a:r>
            <a:r>
              <a:rPr lang="en-US" sz="1800" dirty="0">
                <a:solidFill>
                  <a:schemeClr val="bg1"/>
                </a:solidFill>
              </a:rPr>
              <a:t>Add event group bits in </a:t>
            </a:r>
            <a:r>
              <a:rPr lang="en-US" sz="1800" dirty="0" err="1">
                <a:solidFill>
                  <a:schemeClr val="bg1"/>
                </a:solidFill>
              </a:rPr>
              <a:t>main.h</a:t>
            </a:r>
            <a:r>
              <a:rPr lang="en-US" sz="1800" dirty="0">
                <a:solidFill>
                  <a:schemeClr val="bg1"/>
                </a:solidFill>
              </a:rPr>
              <a:t> file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4E72B-0951-AEC3-3087-94AEF17C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914" y="1691640"/>
            <a:ext cx="3066605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Add interrupt code for button interrupt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4479F-087A-3BFD-E107-E99865DB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" y="2772727"/>
            <a:ext cx="6348413" cy="2538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0F5A8-36E0-62FC-240A-88575177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29" y="1546860"/>
            <a:ext cx="394443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Code the task1 and task2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C9BF2-C043-6B77-505B-0705BBCE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17" y="1628468"/>
            <a:ext cx="6506664" cy="49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7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Build and run the code, test is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1DC6D-CF75-9C6A-96CE-D21FCBF0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1640224"/>
            <a:ext cx="8024954" cy="43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dirty="0">
                <a:solidFill>
                  <a:schemeClr val="bg1"/>
                </a:solidFill>
              </a:rPr>
              <a:t>Access board selector and t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1800" dirty="0">
                <a:solidFill>
                  <a:schemeClr val="bg1"/>
                </a:solidFill>
              </a:rPr>
              <a:t>Enter the project name then click Next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E17BC-BC51-D85C-D713-B6AB36DC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423" y="1760879"/>
            <a:ext cx="3887153" cy="42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See the firmware package name and version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1800" dirty="0">
                <a:solidFill>
                  <a:schemeClr val="bg1"/>
                </a:solidFill>
              </a:rPr>
              <a:t>Enable </a:t>
            </a:r>
            <a:r>
              <a:rPr lang="en-US" sz="1800" dirty="0" err="1">
                <a:solidFill>
                  <a:schemeClr val="bg1"/>
                </a:solidFill>
              </a:rPr>
              <a:t>FreeRTOS</a:t>
            </a:r>
            <a:r>
              <a:rPr lang="en-US" sz="1800" dirty="0">
                <a:solidFill>
                  <a:schemeClr val="bg1"/>
                </a:solidFill>
              </a:rPr>
              <a:t> CMSIS_V1 and enable timers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D174A-5CC8-04F7-8D8E-C552410F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20" y="1533544"/>
            <a:ext cx="4038833" cy="45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Add second task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EE778-6B99-DE11-66A2-1E75A16F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65" y="1535382"/>
            <a:ext cx="5089870" cy="51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150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UCSD Embedded RTOS Assignment 8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</vt:lpstr>
      <vt:lpstr>Step 7. Enable FreeRTOS CMSIS_V1 and enable timers</vt:lpstr>
      <vt:lpstr>Step 8. Add second task</vt:lpstr>
      <vt:lpstr>Step 9. Change time base source to TIM1</vt:lpstr>
      <vt:lpstr>Step 10. Add event group bits in main.h file</vt:lpstr>
      <vt:lpstr>Step 11. Add interrupt code for button interrupt</vt:lpstr>
      <vt:lpstr>Step 12. Code the task1 and task2 </vt:lpstr>
      <vt:lpstr>Step 13. Build and run the code, test is successful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335</cp:revision>
  <dcterms:created xsi:type="dcterms:W3CDTF">2023-03-30T20:23:47Z</dcterms:created>
  <dcterms:modified xsi:type="dcterms:W3CDTF">2023-11-15T00:14:58Z</dcterms:modified>
</cp:coreProperties>
</file>