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82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C Assignment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Result of code generation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3A714-27FC-538D-B48A-6C1EC64C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36" y="1858323"/>
            <a:ext cx="8515927" cy="455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5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Add code to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main.c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2C37F-DFDC-9BED-6257-0E813AB15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2" y="1773381"/>
            <a:ext cx="6872721" cy="4592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3E0E1-C688-8414-4DE4-61A90008F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442" y="1776412"/>
            <a:ext cx="45053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4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Build and run the code, see a new COM port appear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720A2-B5C9-4BD4-CF34-557D10E25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338" y="2225819"/>
            <a:ext cx="7763324" cy="284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5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12. Test on the new COM port, Tx is successful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4F6B2-577F-F943-5D2D-35EBC9508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63" y="1671782"/>
            <a:ext cx="6514073" cy="48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9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Appendix, schematic </a:t>
            </a:r>
            <a:r>
              <a:rPr lang="en-US" sz="2000" dirty="0">
                <a:solidFill>
                  <a:schemeClr val="bg1"/>
                </a:solidFill>
              </a:rPr>
              <a:t>for ST-LINK USB Connector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8C250-E571-836B-93C8-76DEDC4B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235" y="1797078"/>
            <a:ext cx="5559529" cy="44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6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Appendix, schematic </a:t>
            </a:r>
            <a:r>
              <a:rPr lang="en-US" sz="2000" dirty="0">
                <a:solidFill>
                  <a:schemeClr val="bg1"/>
                </a:solidFill>
              </a:rPr>
              <a:t>for ST-LINK Power Switch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2F294-B473-FCAB-857A-A57816031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164070"/>
            <a:ext cx="56673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3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Appendix, schematic </a:t>
            </a:r>
            <a:r>
              <a:rPr lang="en-US" sz="2000" dirty="0">
                <a:solidFill>
                  <a:schemeClr val="bg1"/>
                </a:solidFill>
              </a:rPr>
              <a:t>for 5V PWR SELECTION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53417-294D-C391-EED2-BC429CEA7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2580258"/>
            <a:ext cx="58674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90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Appendix, schematic </a:t>
            </a:r>
            <a:r>
              <a:rPr lang="en-US" sz="2000" dirty="0">
                <a:solidFill>
                  <a:schemeClr val="bg1"/>
                </a:solidFill>
              </a:rPr>
              <a:t>for ST-LINK MCU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4E5B0-821E-B320-EF02-0B763C348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1950821"/>
            <a:ext cx="65436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28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Appendix, schematic </a:t>
            </a:r>
            <a:r>
              <a:rPr lang="en-US" sz="2000" dirty="0">
                <a:solidFill>
                  <a:schemeClr val="bg1"/>
                </a:solidFill>
              </a:rPr>
              <a:t>for USB_OTG_FS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7DE22-8976-BD53-B605-2DCAE3DA9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22" y="1627188"/>
            <a:ext cx="7607356" cy="507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3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Startup STM32CubeIDE and create new STM32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D6A94-B767-1AFF-D9D5-B71D37625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77" y="1591592"/>
            <a:ext cx="6793045" cy="51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2200" dirty="0">
                <a:solidFill>
                  <a:schemeClr val="bg1"/>
                </a:solidFill>
              </a:rPr>
              <a:t>Access board selector and t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ype in the board you use, click Next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AAE028-A0E2-09B4-EA05-E6245F2EF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419" y="1619274"/>
            <a:ext cx="6449161" cy="4880962"/>
          </a:xfr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2200" dirty="0">
                <a:solidFill>
                  <a:schemeClr val="bg1"/>
                </a:solidFill>
              </a:rPr>
              <a:t>Enter the project name then click Next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AB6BF-61E5-BF98-DE10-C1F9618E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262" y="1752924"/>
            <a:ext cx="4385476" cy="474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200" dirty="0">
                <a:solidFill>
                  <a:schemeClr val="bg1"/>
                </a:solidFill>
              </a:rPr>
              <a:t>See the firmware package name and version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F3E83-7F43-E09A-2616-39F89F5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02" y="1944210"/>
            <a:ext cx="5283796" cy="44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Click yes to initialize all peripherals to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10C27-A3E0-65DE-28B1-4B281169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800225"/>
            <a:ext cx="6886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When in .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ioc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file, keep defaults USB OTG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67C87-CB1D-4F97-062A-0BF020FCF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235" y="1893454"/>
            <a:ext cx="6307530" cy="417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Add middleware for virtual COM port, and use the default parameter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EDC4D-830E-4C08-53A1-C41C28F0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73" y="1616364"/>
            <a:ext cx="8919254" cy="473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Connectivity - USB_OTG_FS -Signal Start of Frame - Enabled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4EE39-07F7-1D53-4939-0872FA2F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10" y="1567613"/>
            <a:ext cx="6313245" cy="514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198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UCSD Embedded C Assignment 6</vt:lpstr>
      <vt:lpstr>Step 1. Startup STM32CubeIDE and create new STM32 project</vt:lpstr>
      <vt:lpstr>Step 2. Access board selector and type in the board you use, click Next</vt:lpstr>
      <vt:lpstr>Step 3. Enter the project name then click Next</vt:lpstr>
      <vt:lpstr>Step 4. See the firmware package name and version</vt:lpstr>
      <vt:lpstr>Step 5. Click yes to initialize all peripherals to default</vt:lpstr>
      <vt:lpstr>Step 6. When in .ioc file, keep defaults USB OTG settings</vt:lpstr>
      <vt:lpstr>Step 7. Add middleware for virtual COM port, and use the default parameter settings</vt:lpstr>
      <vt:lpstr>Step 8. Connectivity - USB_OTG_FS -Signal Start of Frame - Enabled</vt:lpstr>
      <vt:lpstr>Step 9. Result of code generation</vt:lpstr>
      <vt:lpstr>Step 10. Add code to main.c file</vt:lpstr>
      <vt:lpstr>Step 11. Build and run the code, see a new COM port appear</vt:lpstr>
      <vt:lpstr>Step 12. Test on the new COM port, Tx is successful</vt:lpstr>
      <vt:lpstr>Appendix, schematic for ST-LINK USB Connector</vt:lpstr>
      <vt:lpstr>Appendix, schematic for ST-LINK Power Switch</vt:lpstr>
      <vt:lpstr>Appendix, schematic for 5V PWR SELECTION</vt:lpstr>
      <vt:lpstr>Appendix, schematic for ST-LINK MCU</vt:lpstr>
      <vt:lpstr>Appendix, schematic for USB_OTG_FS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362</cp:revision>
  <dcterms:created xsi:type="dcterms:W3CDTF">2023-03-30T20:23:47Z</dcterms:created>
  <dcterms:modified xsi:type="dcterms:W3CDTF">2023-08-15T18:23:18Z</dcterms:modified>
</cp:coreProperties>
</file>