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Linux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systemctl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A3A2B-7FB5-9EAF-6F54-84279390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21" y="1558287"/>
            <a:ext cx="7305958" cy="49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systemctl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7A636-A1DA-D94E-42FC-253DC2BD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647" y="1396588"/>
            <a:ext cx="7110705" cy="53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systemctl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status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bluetooth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0010A-3F80-C64F-42C4-BC4BCB69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69" y="1711078"/>
            <a:ext cx="11449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</a:t>
            </a:r>
            <a:r>
              <a:rPr lang="en-US" sz="1800" dirty="0">
                <a:solidFill>
                  <a:schemeClr val="bg1"/>
                </a:solidFill>
              </a:rPr>
              <a:t>2. </a:t>
            </a:r>
            <a:r>
              <a:rPr lang="en-US" sz="1800" dirty="0" err="1">
                <a:solidFill>
                  <a:schemeClr val="bg1"/>
                </a:solidFill>
              </a:rPr>
              <a:t>systemctl</a:t>
            </a:r>
            <a:r>
              <a:rPr lang="en-US" sz="1800" dirty="0">
                <a:solidFill>
                  <a:schemeClr val="bg1"/>
                </a:solidFill>
              </a:rPr>
              <a:t> show 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062E1-5C25-0423-8880-D2B333E67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1"/>
          <a:stretch/>
        </p:blipFill>
        <p:spPr>
          <a:xfrm>
            <a:off x="1801162" y="1709328"/>
            <a:ext cx="8721663" cy="45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systemctl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show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bluetooth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6259D-E97E-2BB8-E9FB-8FB8C779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14" y="1741634"/>
            <a:ext cx="4386171" cy="46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systemctl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cat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bluetooth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4B08C-6899-1AB1-C57C-FECABDF5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821957"/>
            <a:ext cx="55340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6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15.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systemctl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list-dependencies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bluetooth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CD7E4-42EC-71E7-1283-98EB232B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89" y="1535745"/>
            <a:ext cx="3947222" cy="51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4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16.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sudo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systemctl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start/stop/restart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bluetooth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39C18-AC28-E63E-83F8-E8C827D1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545302"/>
            <a:ext cx="5057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17.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systemctl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enable/disable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bluetooth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D2B8-4012-C914-0F63-616FA2F3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19" y="2447925"/>
            <a:ext cx="9048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9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18.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systemctl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list-timers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11E42-5520-1A32-7CF9-D2E387C4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428875"/>
            <a:ext cx="108870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/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sbin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C4F92-A77A-6F52-CD74-7E50612AB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78"/>
          <a:stretch/>
        </p:blipFill>
        <p:spPr>
          <a:xfrm>
            <a:off x="1643708" y="2293989"/>
            <a:ext cx="8572704" cy="1464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34789-D154-070E-5373-8793D3168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86"/>
          <a:stretch/>
        </p:blipFill>
        <p:spPr>
          <a:xfrm>
            <a:off x="2156856" y="4012707"/>
            <a:ext cx="7372350" cy="5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19.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systemctl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list-sockets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E6CDD-2A86-2491-C0DC-E713F49D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927148"/>
            <a:ext cx="81724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4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20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man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journalctl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39387-4778-ED6F-AEEB-C23B3B1E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02" y="1739623"/>
            <a:ext cx="8895795" cy="46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3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21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journalctl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C7099-CD88-90AD-D570-7F342744B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61"/>
          <a:stretch/>
        </p:blipFill>
        <p:spPr>
          <a:xfrm>
            <a:off x="1794353" y="1674625"/>
            <a:ext cx="8903239" cy="46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4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22. </a:t>
            </a:r>
            <a:r>
              <a:rPr lang="en-US" sz="1800" dirty="0" err="1">
                <a:solidFill>
                  <a:schemeClr val="bg1"/>
                </a:solidFill>
              </a:rPr>
              <a:t>journalctl</a:t>
            </a:r>
            <a:r>
              <a:rPr lang="en-US" sz="1800" dirty="0">
                <a:solidFill>
                  <a:schemeClr val="bg1"/>
                </a:solidFill>
              </a:rPr>
              <a:t> --lines 20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BA923-9A9A-CE8D-222A-9425388F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54" y="2066303"/>
            <a:ext cx="8957292" cy="33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8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23. Creating a “Hello World” Service - Part 1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60CD5-6766-4B17-C429-D1AF42E6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06" y="1747421"/>
            <a:ext cx="88677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0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24. Creating a “Hello World” Service - Part 2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C3912-D72D-C3B8-5C04-F1D8A028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31" y="1495795"/>
            <a:ext cx="61817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25. Creating a “Hello World” Service - Part 3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9E54C-0068-0EC4-684B-A7E13A268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0"/>
          <a:stretch/>
        </p:blipFill>
        <p:spPr>
          <a:xfrm>
            <a:off x="1785937" y="2059619"/>
            <a:ext cx="8620125" cy="34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50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26. Creating a “Hello World” Service - Part 4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BB95B-AD9F-2DE9-66F0-177501F7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70" y="1972486"/>
            <a:ext cx="5001603" cy="4242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6FD2D-FBD9-9431-C003-370785377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125" y="2965141"/>
            <a:ext cx="6359873" cy="22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7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dirty="0" err="1">
                <a:solidFill>
                  <a:schemeClr val="bg1"/>
                </a:solidFill>
              </a:rPr>
              <a:t>pstree</a:t>
            </a:r>
            <a:r>
              <a:rPr lang="en-US" sz="1800" dirty="0">
                <a:solidFill>
                  <a:schemeClr val="bg1"/>
                </a:solidFill>
              </a:rPr>
              <a:t> -p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89D68-D71B-7D0C-CBD6-5F8F2A1B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84" y="1536085"/>
            <a:ext cx="5891031" cy="51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1800" dirty="0">
                <a:solidFill>
                  <a:schemeClr val="bg1"/>
                </a:solidFill>
              </a:rPr>
              <a:t>man </a:t>
            </a:r>
            <a:r>
              <a:rPr lang="en-US" sz="1800" dirty="0" err="1">
                <a:solidFill>
                  <a:schemeClr val="bg1"/>
                </a:solidFill>
              </a:rPr>
              <a:t>systemd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64B23-C829-F699-9F46-BC2BE146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02" y="1512888"/>
            <a:ext cx="7599351" cy="51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man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systemctl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2508D-D636-03C0-B366-BEF24EE86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95" y="1511484"/>
            <a:ext cx="7522810" cy="51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/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etc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systemd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049C-A484-D384-BE60-538E37CC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643187"/>
            <a:ext cx="83343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/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etc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systemd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system.conf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FA9DC-A0F5-56BF-F225-6AA2E4CD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883" y="1458732"/>
            <a:ext cx="4858233" cy="53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/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etc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systemd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5CFCA-5862-76E1-51EA-2549DF0C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81" y="2243137"/>
            <a:ext cx="90392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man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systemd.unit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F4F56-1A83-CBE0-38F1-CC71E3D3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97" y="1518397"/>
            <a:ext cx="7707415" cy="52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206</Words>
  <Application>Microsoft Office PowerPoint</Application>
  <PresentationFormat>Widescreen</PresentationFormat>
  <Paragraphs>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UCSD Embedded Linux Assignment 3</vt:lpstr>
      <vt:lpstr>Step 1. /sbin/init</vt:lpstr>
      <vt:lpstr>Step 2. pstree -p</vt:lpstr>
      <vt:lpstr>Step 3. man systemd</vt:lpstr>
      <vt:lpstr>Step 4. man systemctl</vt:lpstr>
      <vt:lpstr>Step 5. /etc/systemd</vt:lpstr>
      <vt:lpstr>Step 6. /etc/systemd/system.conf</vt:lpstr>
      <vt:lpstr>Step 7. /etc/systemd/system</vt:lpstr>
      <vt:lpstr>Step 8. man systemd.unit. </vt:lpstr>
      <vt:lpstr>Step 9. systemctl</vt:lpstr>
      <vt:lpstr>Step 10. systemctl status</vt:lpstr>
      <vt:lpstr>Step 11. systemctl status bluetooth</vt:lpstr>
      <vt:lpstr>Step 12. systemctl show </vt:lpstr>
      <vt:lpstr>Step 13. systemctl show bluetooth</vt:lpstr>
      <vt:lpstr>Step 14. systemctl cat bluetooth</vt:lpstr>
      <vt:lpstr>Step 15. systemctl list-dependencies bluetooth</vt:lpstr>
      <vt:lpstr>Step 16. sudo systemctl start/stop/restart bluetooth</vt:lpstr>
      <vt:lpstr>Step 17. systemctl enable/disable bluetooth</vt:lpstr>
      <vt:lpstr>Step 18. systemctl list-timers</vt:lpstr>
      <vt:lpstr>Step 19. systemctl list-sockets</vt:lpstr>
      <vt:lpstr>Step 20. man journalctl</vt:lpstr>
      <vt:lpstr>Step 21. journalctl</vt:lpstr>
      <vt:lpstr>Step 22. journalctl --lines 20</vt:lpstr>
      <vt:lpstr>Step 23. Creating a “Hello World” Service - Part 1</vt:lpstr>
      <vt:lpstr>Step 24. Creating a “Hello World” Service - Part 2</vt:lpstr>
      <vt:lpstr>Step 25. Creating a “Hello World” Service - Part 3</vt:lpstr>
      <vt:lpstr>Step 26. Creating a “Hello World” Service - Part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349</cp:revision>
  <dcterms:created xsi:type="dcterms:W3CDTF">2023-03-30T20:23:47Z</dcterms:created>
  <dcterms:modified xsi:type="dcterms:W3CDTF">2023-10-10T06:28:12Z</dcterms:modified>
</cp:coreProperties>
</file>