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BBA-6888-18CE-F463-6BF57D900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B5853-0EE6-DDDF-B887-EE0DCE1F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5B5EA-6D86-E0F1-5CBE-569781B40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B7C16-5222-D8F8-5524-DA612896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039C-81B0-4309-AF0E-BBDC64FF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816-F110-4EFD-57C5-22635499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6B7DF-E479-AEA3-9415-74E8F849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C352-FA4A-468E-BF9E-1A313B52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4EA0-7EE9-DF0B-F646-4097C27F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8DE87-0B22-F201-D681-D972F015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12C8B-FC82-C8E9-8C43-98E437B51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23E3-CD1A-4EC1-5382-9DE30145B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FB23-0791-77FB-B39C-CCD93DAE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DD71-3D49-B844-27A6-C9B863699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EF32-DCE5-6FAA-4A39-89A92CF8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B97B-9710-00E9-D866-BC700355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22BC-6012-B602-F1DC-FD498D7CB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5AF0-70E5-4250-8083-57BB4F0E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686F-31A4-1F31-DA09-21C4A887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0D2-993A-1838-56B1-F1769521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2D5B-EA83-805D-9547-FA14EED7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6741-4DD9-2BFF-2F6C-7112FE39A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3B842-D51E-A440-E9FC-78F5AA3C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AE48-2811-12FF-C008-7E4083422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6DD2-AFB6-012B-94C8-3308C8AF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8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F382-815A-4E86-5078-DC10EE8E6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A43B-8706-4FA7-9626-B5A10EFC92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6496C-5176-F614-4E0B-CC43D739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F638A-1492-4EFF-0F57-39D84A46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320F-FAC9-9D22-E0B2-5B597045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1A36B-9232-43BD-61F3-004DE63C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4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BEB-26D4-A038-DDF8-F511713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109C6-B372-58B9-E2E5-2352AD4B0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5604-E4B6-F8AA-3A40-AD3055AD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869B3-8D4C-CE37-A7CC-F6EE47C3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70CA1-D641-E7EC-F076-C0D6199E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0F6A9-6DA6-51E3-9DCC-CDB4415D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6DD4D-6AC8-3648-3477-4730F91D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D4699-E109-A6FD-B6D5-31ECBD69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D2AB-C56F-336E-A0D0-F64465A9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F74CF-DB1E-B977-738F-CE5A39B28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275B8-5CD7-9809-5DB9-85194D1E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6585B-F6D6-612A-4A10-3760CBAE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05ADA5-503C-6825-F703-50AC91D3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3B4F06-DE9C-0119-A5BA-DFD5825A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6003-6650-7B1D-8B20-9FA8E65F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52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FAC6-0844-4290-764E-9E6446D5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6416-870A-A3A2-F12F-018579539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71E9F-BA61-7051-DE7B-B9DF94FC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CA3E9-18EE-F965-B0D9-6A3A337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62E20-3DF8-00FC-C3A7-017787ADF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9B45B-0C57-5017-4BA4-24BF3CA4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5DB2-1C43-DD13-60EB-FE0083A3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3F7DE-ADC7-F931-C83F-1E600AEB0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5CAFA-86D5-AAE2-A315-4E1BF2A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4D10-21AE-7371-25BC-F5F4992F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130E-3762-036D-7077-3BE41B73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3C4C8-6CD9-E569-8011-4DC2195DA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2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6435C-BA13-0490-BA31-923925C6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4FB50-4384-3840-33E1-8CE864517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E1A63-3ADD-9AE6-D4BF-4228A586A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9AE96-56F8-4797-A734-F152289DA261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2506-DD8B-824C-5210-24519537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55AF2-808B-D8B1-FF8E-FB0D251BC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D5F77-E2AA-433D-84D6-CE74A0C56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C26F-8879-B20F-9538-935832B8C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UCSD Embedded RTOS Assignment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7B292-4D76-D303-A564-BE0DD52CD7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</a:p>
          <a:p>
            <a:r>
              <a:rPr lang="en-US" dirty="0"/>
              <a:t>Hsuankai Chang</a:t>
            </a:r>
          </a:p>
          <a:p>
            <a:r>
              <a:rPr lang="en-US" dirty="0"/>
              <a:t>hsuankac@umich.edu</a:t>
            </a:r>
          </a:p>
        </p:txBody>
      </p:sp>
    </p:spTree>
    <p:extLst>
      <p:ext uri="{BB962C8B-B14F-4D97-AF65-F5344CB8AC3E}">
        <p14:creationId xmlns:p14="http://schemas.microsoft.com/office/powerpoint/2010/main" val="34162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9. </a:t>
            </a:r>
            <a:r>
              <a:rPr lang="en-US" sz="2200" dirty="0">
                <a:solidFill>
                  <a:schemeClr val="bg1"/>
                </a:solidFill>
              </a:rPr>
              <a:t>Generate the code and add the LED2 toggle in default task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C10A5-68EC-83AC-F6AA-B1841B8F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028" y="1619186"/>
            <a:ext cx="8573943" cy="506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4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10. </a:t>
            </a:r>
            <a:r>
              <a:rPr lang="en-US" sz="2200" dirty="0">
                <a:solidFill>
                  <a:schemeClr val="bg1"/>
                </a:solidFill>
              </a:rPr>
              <a:t>Build and debug the code, you should see LED2 toggling </a:t>
            </a: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7C204-F4E5-9036-5EEA-30D6345A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73" y="1887247"/>
            <a:ext cx="9033164" cy="445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8E12B-1468-2E9D-7ACA-BF7DAAEB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1. Startup STM32CubeIDE and create new STM32 project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5719F8-9F6F-2466-4CAE-CA039FD1C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39" y="1760019"/>
            <a:ext cx="8316635" cy="448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56AD1-4506-4364-52DF-058EE976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2. </a:t>
            </a:r>
            <a:r>
              <a:rPr lang="en-US" sz="2400" dirty="0">
                <a:solidFill>
                  <a:schemeClr val="bg1"/>
                </a:solidFill>
              </a:rPr>
              <a:t>Access board selector and t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ype in the board you use, click Next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2D20E-8C59-60B4-6F44-9DC52328A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032" y="1675227"/>
            <a:ext cx="802593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0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E1BDE-F8C3-089B-88DA-16CCB292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3. </a:t>
            </a:r>
            <a:r>
              <a:rPr lang="en-US" sz="2400" dirty="0">
                <a:solidFill>
                  <a:schemeClr val="bg1"/>
                </a:solidFill>
              </a:rPr>
              <a:t>Enter the project name then click Next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32D8D6-8493-61AD-F148-56C800EE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932" y="1755073"/>
            <a:ext cx="4386124" cy="47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0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</a:t>
            </a:r>
            <a:r>
              <a:rPr lang="en-US" sz="2400" dirty="0">
                <a:solidFill>
                  <a:schemeClr val="bg1"/>
                </a:solidFill>
              </a:rPr>
              <a:t>4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en-US" sz="2400" dirty="0">
                <a:solidFill>
                  <a:schemeClr val="bg1"/>
                </a:solidFill>
              </a:rPr>
              <a:t>See the firmware package name and version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F3E83-7F43-E09A-2616-39F89F57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2" y="1944210"/>
            <a:ext cx="5283796" cy="443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43A6-3706-0B68-A4A6-386DD7F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5. Click yes to initialize all peripherals to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10C27-A3E0-65DE-28B1-4B281169C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800225"/>
            <a:ext cx="688657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1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6. When in .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ioc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file, click Pinout &amp;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2BA03-03A2-3F93-4F01-E1EC6F91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297" y="1675227"/>
            <a:ext cx="813740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9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7. Enable the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FreeRTOS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middleware, leave all the settings as default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538C4-0084-6AE5-09AD-929E9D88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27" y="1718416"/>
            <a:ext cx="8672945" cy="482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01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1748C-7100-0B59-F7D3-4DBDF944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Step 8. Change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Timebase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from </a:t>
            </a:r>
            <a:r>
              <a:rPr lang="en-US" sz="2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systick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TIM1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B1A45-B263-3110-2034-221039B8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36" y="1568594"/>
            <a:ext cx="9227127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9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135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UCSD Embedded RTOS Assignment 1</vt:lpstr>
      <vt:lpstr>Step 1. Startup STM32CubeIDE and create new STM32 project</vt:lpstr>
      <vt:lpstr>Step 2. Access board selector and type in the board you use, click Next</vt:lpstr>
      <vt:lpstr>Step 3. Enter the project name then click Next</vt:lpstr>
      <vt:lpstr>Step 4. See the firmware package name and version</vt:lpstr>
      <vt:lpstr>Step 5. Click yes to initialize all peripherals to default</vt:lpstr>
      <vt:lpstr>Step 6. When in .ioc file, click Pinout &amp; Configurations</vt:lpstr>
      <vt:lpstr>Step 7. Enable the FreeRTOS in middleware, leave all the settings as default</vt:lpstr>
      <vt:lpstr>Step 8. Change Timebase from systick to TIM1</vt:lpstr>
      <vt:lpstr>Step 9. Generate the code and add the LED2 toggle in default task</vt:lpstr>
      <vt:lpstr>Step 10. Build and debug the code, you should see LED2 toggling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USCD Embedded C Assignment 1</dc:title>
  <dc:creator>Hsuan-Kai Chang</dc:creator>
  <cp:lastModifiedBy>Hsuan-Kai Chang</cp:lastModifiedBy>
  <cp:revision>228</cp:revision>
  <dcterms:created xsi:type="dcterms:W3CDTF">2023-03-30T20:23:47Z</dcterms:created>
  <dcterms:modified xsi:type="dcterms:W3CDTF">2023-09-28T04:41:55Z</dcterms:modified>
</cp:coreProperties>
</file>