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dirty="0">
                <a:solidFill>
                  <a:schemeClr val="bg1"/>
                </a:solidFill>
              </a:rPr>
              <a:t>In your default task, blink the LED2 every second and also use </a:t>
            </a:r>
            <a:r>
              <a:rPr lang="en-US" sz="1800" dirty="0" err="1">
                <a:solidFill>
                  <a:schemeClr val="bg1"/>
                </a:solidFill>
              </a:rPr>
              <a:t>pvPortMalloc</a:t>
            </a:r>
            <a:r>
              <a:rPr lang="en-US" sz="1800" dirty="0">
                <a:solidFill>
                  <a:schemeClr val="bg1"/>
                </a:solidFill>
              </a:rPr>
              <a:t>() to allocate 500 bytes every time you blink the LED2.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E6CEB-AAFF-874E-99C5-8860E863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01" y="1956858"/>
            <a:ext cx="614718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1600" dirty="0">
                <a:solidFill>
                  <a:schemeClr val="bg1"/>
                </a:solidFill>
              </a:rPr>
              <a:t>Add the </a:t>
            </a:r>
            <a:r>
              <a:rPr lang="en-US" sz="1600" dirty="0" err="1">
                <a:solidFill>
                  <a:schemeClr val="bg1"/>
                </a:solidFill>
              </a:rPr>
              <a:t>vApplicationMallocFailedHook</a:t>
            </a:r>
            <a:r>
              <a:rPr lang="en-US" sz="1600" dirty="0">
                <a:solidFill>
                  <a:schemeClr val="bg1"/>
                </a:solidFill>
              </a:rPr>
              <a:t>() to your code so that when you run out of memory (remember you have a memory leak from in the default task as described in the previous bullet). The code in the </a:t>
            </a:r>
            <a:r>
              <a:rPr lang="en-US" sz="1600" dirty="0" err="1">
                <a:solidFill>
                  <a:schemeClr val="bg1"/>
                </a:solidFill>
              </a:rPr>
              <a:t>vApplication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MallocFailedHook</a:t>
            </a:r>
            <a:r>
              <a:rPr lang="en-US" sz="1600" dirty="0">
                <a:solidFill>
                  <a:schemeClr val="bg1"/>
                </a:solidFill>
              </a:rPr>
              <a:t>() should be a "while (1) { }" that blinks the </a:t>
            </a:r>
            <a:r>
              <a:rPr lang="en-US" sz="1600" dirty="0" err="1">
                <a:solidFill>
                  <a:schemeClr val="bg1"/>
                </a:solidFill>
              </a:rPr>
              <a:t>Wifi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BlE</a:t>
            </a:r>
            <a:r>
              <a:rPr lang="en-US" sz="1600" dirty="0">
                <a:solidFill>
                  <a:schemeClr val="bg1"/>
                </a:solidFill>
              </a:rPr>
              <a:t> LEDs at a 0.5 second (1/2 second) rate.</a:t>
            </a:r>
            <a:endParaRPr lang="en-US" sz="1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01A57-21E0-F6E0-0666-59830F2B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80251"/>
            <a:ext cx="79724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Build and run the code, since after several loops, memory leaks occur, so the process will stuck in </a:t>
            </a:r>
            <a:r>
              <a:rPr lang="en-US" sz="1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vApplicationMallocFailedHook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keep blinking WIFI/BLE LED rather than blinking LED2.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DC12B-3238-4213-7698-8526DD63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11" y="1690939"/>
            <a:ext cx="8633577" cy="48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Access board selector and t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Enter the project name then click Next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202C8-64AA-3808-01C9-359F6884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40" y="1555718"/>
            <a:ext cx="4393707" cy="4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See the firmware package name and version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Enable the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FreeRTOS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middleware. Configure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FreeRTOS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 a HEAP memory size of 6000. Keep the default dynamic/static allocation along with the default memory 4 allocation option. </a:t>
            </a:r>
            <a:r>
              <a:rPr lang="en-US" sz="1800" dirty="0">
                <a:solidFill>
                  <a:schemeClr val="bg1"/>
                </a:solidFill>
              </a:rPr>
              <a:t>Enable the malloc failed hook macro.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823B2-8A72-5891-1B3D-0B001D89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674183"/>
            <a:ext cx="8488218" cy="47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Change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Timebase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systick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TIM1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1A45-B263-3110-2034-221039B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568594"/>
            <a:ext cx="9227127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271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UCSD Embedded RTOS Assignment 2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the FreeRTOS in middleware. Configure FreeRTOS for a HEAP memory size of 6000. Keep the default dynamic/static allocation along with the default memory 4 allocation option. Enable the malloc failed hook macro.</vt:lpstr>
      <vt:lpstr>Step 8. Change Timebase from systick to TIM1</vt:lpstr>
      <vt:lpstr>Step 9. In your default task, blink the LED2 every second and also use pvPortMalloc() to allocate 500 bytes every time you blink the LED2.</vt:lpstr>
      <vt:lpstr>Step 10. Add the vApplicationMallocFailedHook() to your code so that when you run out of memory (remember you have a memory leak from in the default task as described in the previous bullet). The code in the vApplication MallocFailedHook() should be a "while (1) { }" that blinks the Wifi/BlE LEDs at a 0.5 second (1/2 second) rate.</vt:lpstr>
      <vt:lpstr>Step 11. Build and run the code, since after several loops, memory leaks occur, so the process will stuck in vApplicationMallocFailedHook and keep blinking WIFI/BLE LED rather than blinking LED2.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241</cp:revision>
  <dcterms:created xsi:type="dcterms:W3CDTF">2023-03-30T20:23:47Z</dcterms:created>
  <dcterms:modified xsi:type="dcterms:W3CDTF">2023-10-03T05:47:34Z</dcterms:modified>
</cp:coreProperties>
</file>