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RTOS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</a:t>
            </a:r>
            <a:r>
              <a:rPr lang="en-US" sz="1800" dirty="0">
                <a:solidFill>
                  <a:schemeClr val="bg1"/>
                </a:solidFill>
              </a:rPr>
              <a:t>In your default task, blink the LED2 every 250 </a:t>
            </a:r>
            <a:r>
              <a:rPr lang="en-US" sz="1800" dirty="0" err="1">
                <a:solidFill>
                  <a:schemeClr val="bg1"/>
                </a:solidFill>
              </a:rPr>
              <a:t>ms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32BFD-6837-77B3-3016-467680A6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1738895"/>
            <a:ext cx="52673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In task 2, blinks LED3_WIFI_LED4_BLE every 1000 msec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FA96F-BD1D-FD51-DBD1-FFEFA9AC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812471"/>
            <a:ext cx="74580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Create "Task 3" that displays a counter (e.g. "count = 1", "count = 2", etc.) on the STM32 Virtual Console.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38A92-32EC-E0B0-1A70-B3E53D77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630621"/>
            <a:ext cx="6296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Debug and run the code, you can see LED2 and LED3 blinking, and console prints out the desired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A8159-0A91-4939-9D2B-F982A15E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2" y="1811987"/>
            <a:ext cx="9685176" cy="41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Access board selector and 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Enter the project name then click Next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8B3B7-B7F0-078E-7C40-9C14D04E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75" y="1556473"/>
            <a:ext cx="4327849" cy="47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See the firmware package name and version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>
                <a:solidFill>
                  <a:schemeClr val="bg1"/>
                </a:solidFill>
              </a:rPr>
              <a:t>Enable the CMSIS_V1 RTOS, and add two more tasks. Set different priority to test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2ADD3-E27B-6715-8F5F-D8825963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1441112"/>
            <a:ext cx="8621486" cy="47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Change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Timebase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from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systick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TIM1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1A45-B263-3110-2034-221039B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1568594"/>
            <a:ext cx="9227127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204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UCSD Embedded RTOS Assignment 3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Enable the CMSIS_V1 RTOS, and add two more tasks. Set different priority to test</vt:lpstr>
      <vt:lpstr>Step 8. Change Timebase from systick to TIM1</vt:lpstr>
      <vt:lpstr>Step 9. In your default task, blink the LED2 every 250 ms</vt:lpstr>
      <vt:lpstr>Step 10. In task 2, blinks LED3_WIFI_LED4_BLE every 1000 msec</vt:lpstr>
      <vt:lpstr>Step 11. Create "Task 3" that displays a counter (e.g. "count = 1", "count = 2", etc.) on the STM32 Virtual Console.</vt:lpstr>
      <vt:lpstr>Step 12. Debug and run the code, you can see LED2 and LED3 blinking, and console prints out the desired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257</cp:revision>
  <dcterms:created xsi:type="dcterms:W3CDTF">2023-03-30T20:23:47Z</dcterms:created>
  <dcterms:modified xsi:type="dcterms:W3CDTF">2023-10-09T06:27:31Z</dcterms:modified>
</cp:coreProperties>
</file>