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</a:t>
            </a:r>
            <a:r>
              <a:rPr lang="en-US" sz="2200" dirty="0">
                <a:solidFill>
                  <a:schemeClr val="bg1"/>
                </a:solidFill>
              </a:rPr>
              <a:t>. In core/include folder, create user_hts221.h file to store necessary macros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4D19D-BB4D-543E-DE11-64FE3FC3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5" y="1638714"/>
            <a:ext cx="9942990" cy="48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10. In </a:t>
            </a:r>
            <a:r>
              <a:rPr lang="en-US" sz="2200" dirty="0" err="1">
                <a:solidFill>
                  <a:schemeClr val="bg1"/>
                </a:solidFill>
              </a:rPr>
              <a:t>main.c</a:t>
            </a:r>
            <a:r>
              <a:rPr lang="en-US" sz="2200" dirty="0">
                <a:solidFill>
                  <a:schemeClr val="bg1"/>
                </a:solidFill>
              </a:rPr>
              <a:t> file, create private function prototypes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E70E9-71F3-2F3B-5197-ADEC1CF6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83" y="1620395"/>
            <a:ext cx="9170633" cy="47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11. In </a:t>
            </a:r>
            <a:r>
              <a:rPr lang="en-US" sz="2200" dirty="0" err="1">
                <a:solidFill>
                  <a:schemeClr val="bg1"/>
                </a:solidFill>
              </a:rPr>
              <a:t>main.c</a:t>
            </a:r>
            <a:r>
              <a:rPr lang="en-US" sz="2200" dirty="0">
                <a:solidFill>
                  <a:schemeClr val="bg1"/>
                </a:solidFill>
              </a:rPr>
              <a:t> file, write the function definition for read/write to and from sensor using I2C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EE290-F64F-DD8C-31C8-6EFA46B1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5" y="1970843"/>
            <a:ext cx="9114590" cy="37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12. In </a:t>
            </a:r>
            <a:r>
              <a:rPr lang="en-US" sz="2200" dirty="0" err="1">
                <a:solidFill>
                  <a:schemeClr val="bg1"/>
                </a:solidFill>
              </a:rPr>
              <a:t>main.c</a:t>
            </a:r>
            <a:r>
              <a:rPr lang="en-US" sz="2200" dirty="0">
                <a:solidFill>
                  <a:schemeClr val="bg1"/>
                </a:solidFill>
              </a:rPr>
              <a:t> file, create API function to use those read and write functions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2E61C-D137-721D-B6CC-66E67358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67492"/>
            <a:ext cx="91916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13. Write functions for initialization. Since I2C initialization and GPIO pin alternate function configuration, priority setting, etc. already done in MX_I2C2_Init function, we don’t need to do it again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C307C-95A4-37D7-43D2-922E6D9C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526960"/>
            <a:ext cx="4800600" cy="50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Implement read data from temperature and humidity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61BC-1F2F-0D23-AFC7-0BC50895D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2"/>
          <a:stretch/>
        </p:blipFill>
        <p:spPr>
          <a:xfrm>
            <a:off x="390817" y="1811045"/>
            <a:ext cx="5471406" cy="401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F217B-D731-C11D-0180-36C5F5E3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2" t="-2507" b="2507"/>
          <a:stretch/>
        </p:blipFill>
        <p:spPr>
          <a:xfrm>
            <a:off x="6161994" y="1494593"/>
            <a:ext cx="5223257" cy="41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In main function, implement the driver code to read temp and humidity value then print it out on UART1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2B5A5-1925-9900-FE1B-C103E8D7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/>
          <a:stretch/>
        </p:blipFill>
        <p:spPr>
          <a:xfrm>
            <a:off x="2885243" y="1677198"/>
            <a:ext cx="6221951" cy="50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8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Compile </a:t>
            </a:r>
            <a:r>
              <a:rPr lang="en-US" sz="2200" dirty="0">
                <a:solidFill>
                  <a:schemeClr val="bg1"/>
                </a:solidFill>
              </a:rPr>
              <a:t>and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 in debug mode, open tera term and setup the terminal, then we can see the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F44BF-072A-388A-D1C8-92AB03BD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63" y="1580990"/>
            <a:ext cx="8907273" cy="51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400" dirty="0">
                <a:solidFill>
                  <a:schemeClr val="bg1"/>
                </a:solidFill>
              </a:rPr>
              <a:t>Access board selector and 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400" dirty="0">
                <a:solidFill>
                  <a:schemeClr val="bg1"/>
                </a:solidFill>
              </a:rPr>
              <a:t>Enter the project name then click Next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0C203-EDD5-F994-62B3-F7B5BFD2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34" y="1563739"/>
            <a:ext cx="4558532" cy="49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See the firmware package name and version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System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heck the setting for I2C2 to communicate with HTS221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0CFAF-B291-2F35-FEA6-7992CF8F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84" y="1789657"/>
            <a:ext cx="8395431" cy="44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</a:t>
            </a:r>
            <a:r>
              <a:rPr lang="en-US" sz="2200" dirty="0">
                <a:solidFill>
                  <a:schemeClr val="bg1"/>
                </a:solidFill>
              </a:rPr>
              <a:t>. Generate code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12B27-9F4D-77BE-CBEB-888F37E1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28" y="1492035"/>
            <a:ext cx="8319744" cy="48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273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UCSD Embedded C Assignment 8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System view</vt:lpstr>
      <vt:lpstr>Step 7. Check the setting for I2C2 to communicate with HTS221 sensor</vt:lpstr>
      <vt:lpstr>Step 8. Generate code</vt:lpstr>
      <vt:lpstr>Step 9. In core/include folder, create user_hts221.h file to store necessary macros</vt:lpstr>
      <vt:lpstr>Step 10. In main.c file, create private function prototypes</vt:lpstr>
      <vt:lpstr>Step 11. In main.c file, write the function definition for read/write to and from sensor using I2C</vt:lpstr>
      <vt:lpstr>Step 12. In main.c file, create API function to use those read and write functions</vt:lpstr>
      <vt:lpstr>Step 13. Write functions for initialization. Since I2C initialization and GPIO pin alternate function configuration, priority setting, etc. already done in MX_I2C2_Init function, we don’t need to do it again</vt:lpstr>
      <vt:lpstr>Step 14. Implement read data from temperature and humidity sensor</vt:lpstr>
      <vt:lpstr>Step 15. In main function, implement the driver code to read temp and humidity value then print it out on UART1</vt:lpstr>
      <vt:lpstr>Step 16. Compile and run in debug mode, open tera term and setup the terminal, then we can see the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184</cp:revision>
  <dcterms:created xsi:type="dcterms:W3CDTF">2023-03-30T20:23:47Z</dcterms:created>
  <dcterms:modified xsi:type="dcterms:W3CDTF">2023-05-20T19:28:08Z</dcterms:modified>
</cp:coreProperties>
</file>