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82" r:id="rId15"/>
    <p:sldId id="285" r:id="rId16"/>
    <p:sldId id="286" r:id="rId17"/>
    <p:sldId id="287" r:id="rId18"/>
    <p:sldId id="288" r:id="rId19"/>
    <p:sldId id="289" r:id="rId20"/>
    <p:sldId id="290" r:id="rId21"/>
    <p:sldId id="292" r:id="rId22"/>
    <p:sldId id="293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C Assignment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Copy the missing LL and HAL header and source file into the project, which includes stm32l4xx_ll_pwr.h, stm32l4xx_ll_</a:t>
            </a:r>
            <a:r>
              <a:rPr lang="en-US" sz="2200" dirty="0">
                <a:solidFill>
                  <a:schemeClr val="bg1"/>
                </a:solidFill>
              </a:rPr>
              <a:t>r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tc.h, stm32l4xx_ll_cortex.h, stm32l4xx_ll_spi.h, stm32l4xx_ll_dma.h, stm32l4xx_hal_rtc.h, stm32l4xx_hal_rtc_ex.h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DC9F0-37CD-2180-2639-125AE272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65" y="1836707"/>
            <a:ext cx="9792070" cy="436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Add stm32l4xx_hal_rtc.h in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hw.h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B7CBA-E07A-7EB0-9EDF-BC42E31A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778309"/>
            <a:ext cx="94202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4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Add BSP folders into the project, and also add the include path and source path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3CBD-092C-37D7-C8AE-4421C7BE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9" y="1624613"/>
            <a:ext cx="6328524" cy="2743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58441-9CFE-01C7-BCB9-17956294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1" y="4500978"/>
            <a:ext cx="6397051" cy="208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AB3A02-6A5C-D5C3-AD1B-8605517A9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494" y="2077374"/>
            <a:ext cx="5334607" cy="37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Add BLUENRG_MS into preprocessor symbols, since our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aci_gap_init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function use 5 parameters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A151A-9BCB-6C9E-BEDE-993D4E30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7" y="1611280"/>
            <a:ext cx="5494575" cy="3253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3DDCB-2F8E-00BE-4FB1-3FAC4387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892" y="3238121"/>
            <a:ext cx="6095999" cy="34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9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Change the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hal_types.h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hal.h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include header files to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bluenrg_private_hal_types.h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stm32l4xx_hal.h file in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hci_ie.c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bluenrg_I2cap_aci.c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E3E5F-4510-EA6F-EDB9-C9AF5DAC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9" y="1518081"/>
            <a:ext cx="5481676" cy="412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7C5D9-745D-7B25-D3AB-EA5519B6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75" y="1518081"/>
            <a:ext cx="6505023" cy="4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14. Add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hci_tl_io.h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include file into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hci_Ie.c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414F5-D5DE-D069-F0B5-B7CCEA31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46" y="1560286"/>
            <a:ext cx="7498508" cy="489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15. Delete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main.c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stm32l4xx_it.c, system_stm32l4xx.c, stm32l4xx_hal_msp.cand also startup file in Core folder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0344E-F50B-247A-4D01-04A239FA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45" y="1518082"/>
            <a:ext cx="2933709" cy="51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6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16. Delete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ble_hci_ti_io_template.c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 to solve multiple definition of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hci_send</a:t>
            </a:r>
            <a:r>
              <a:rPr lang="en-US" sz="2000" dirty="0" err="1">
                <a:solidFill>
                  <a:schemeClr val="bg1"/>
                </a:solidFill>
              </a:rPr>
              <a:t>_rq</a:t>
            </a:r>
            <a:r>
              <a:rPr lang="en-US" sz="2000" dirty="0">
                <a:solidFill>
                  <a:schemeClr val="bg1"/>
                </a:solidFill>
              </a:rPr>
              <a:t> function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2B457-5A15-AE30-919F-9739B714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94" y="2130409"/>
            <a:ext cx="4572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17. Add stm32l4xx_hal_rcc,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rtc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rtc_ex</a:t>
            </a:r>
            <a:r>
              <a:rPr lang="en-US" sz="2000" dirty="0">
                <a:solidFill>
                  <a:schemeClr val="bg1"/>
                </a:solidFill>
              </a:rPr>
              <a:t> source files in driver folder, and uncomment  HAL_RTC_MODULE_ENABLED to use the feature 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A7192-6624-3977-4197-12541BED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5" y="1553591"/>
            <a:ext cx="2675485" cy="5055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C0A9C7-5EE0-FEBA-3851-9D74CA71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58" y="1553591"/>
            <a:ext cx="7532361" cy="48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3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18. Add stm32l4xx_ll_rcc.h file in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main.c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 under BLE folder to resolve LL_RCC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8EE82-F0EA-E3C4-775B-12745235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97" y="1919008"/>
            <a:ext cx="8512206" cy="40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D6A94-B767-1AFF-D9D5-B71D3762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77" y="1591592"/>
            <a:ext cx="6793045" cy="51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19. Add stm32l4xx_ll_exit.h and .c file into driver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src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folder, then add the header file into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hw_timerserver.c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2923D-6630-4620-3AD6-0DF36249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38" y="2011014"/>
            <a:ext cx="6448147" cy="3828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3A3DEA-F746-425B-FD8E-9C23FCA02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69" y="1509778"/>
            <a:ext cx="2534949" cy="48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20. Comment out all the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HRS_Notification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function in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hrs.c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B8F6D-95B3-EE22-B410-FA7708EC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25" y="1754153"/>
            <a:ext cx="8726750" cy="42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21. </a:t>
            </a:r>
            <a:r>
              <a:rPr lang="en-US" sz="2000" dirty="0">
                <a:solidFill>
                  <a:schemeClr val="bg1"/>
                </a:solidFill>
              </a:rPr>
              <a:t>Finally, we can build the project successfully, and when run in debug mode, we can search the Bluetooth module </a:t>
            </a:r>
            <a:r>
              <a:rPr lang="en-US" sz="2000">
                <a:solidFill>
                  <a:schemeClr val="bg1"/>
                </a:solidFill>
              </a:rPr>
              <a:t>of our </a:t>
            </a:r>
            <a:r>
              <a:rPr lang="en-US" sz="2000" dirty="0" err="1">
                <a:solidFill>
                  <a:schemeClr val="bg1"/>
                </a:solidFill>
              </a:rPr>
              <a:t>stm</a:t>
            </a:r>
            <a:r>
              <a:rPr lang="en-US" sz="2000" dirty="0">
                <a:solidFill>
                  <a:schemeClr val="bg1"/>
                </a:solidFill>
              </a:rPr>
              <a:t> board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C6916-E0E2-63DB-A611-1141D9CA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97" y="1801915"/>
            <a:ext cx="8512206" cy="40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20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schematic </a:t>
            </a:r>
            <a:r>
              <a:rPr lang="en-US" sz="2000" dirty="0">
                <a:solidFill>
                  <a:schemeClr val="bg1"/>
                </a:solidFill>
              </a:rPr>
              <a:t>for BLE module, processor side connection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766EE-5E09-0422-60C6-E32CF442A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32" y="1489276"/>
            <a:ext cx="8083136" cy="49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3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schematic </a:t>
            </a:r>
            <a:r>
              <a:rPr lang="en-US" sz="2000" dirty="0">
                <a:solidFill>
                  <a:schemeClr val="bg1"/>
                </a:solidFill>
              </a:rPr>
              <a:t>for BLE module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02E75-EB01-DFC1-CC39-0576995F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76" y="2461334"/>
            <a:ext cx="5898448" cy="24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9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2200" dirty="0">
                <a:solidFill>
                  <a:schemeClr val="bg1"/>
                </a:solidFill>
              </a:rPr>
              <a:t>Access board selector and t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AE028-A0E2-09B4-EA05-E6245F2EF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419" y="1619274"/>
            <a:ext cx="6449161" cy="4880962"/>
          </a:xfr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2200" dirty="0">
                <a:solidFill>
                  <a:schemeClr val="bg1"/>
                </a:solidFill>
              </a:rPr>
              <a:t>Enter the project name then click Next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51E95-05A8-B01E-040A-0A929ED6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90" y="1631656"/>
            <a:ext cx="4447620" cy="483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200" dirty="0">
                <a:solidFill>
                  <a:schemeClr val="bg1"/>
                </a:solidFill>
              </a:rPr>
              <a:t>See the firmware package name, version and location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Copy the BLE folder into the project, and delete the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HeartRate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C7AC9-C59B-671A-87BC-A69A56F1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49" y="1932938"/>
            <a:ext cx="10227076" cy="37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Delete EWARM and MDK-ARM folder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A7D1A-D2E4-1589-919E-6E78CF4F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75" y="1577712"/>
            <a:ext cx="2668249" cy="48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Add the BLE source path and include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FBEB7-063F-E319-D325-1EC9FAA0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9" y="1597981"/>
            <a:ext cx="6157912" cy="239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FEEED-EDB0-19F7-29C7-B63CC476D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136" y="4644685"/>
            <a:ext cx="60674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524</Words>
  <Application>Microsoft Office PowerPoint</Application>
  <PresentationFormat>Widescreen</PresentationFormat>
  <Paragraphs>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UCSD Embedded C Assignment 8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name, version and location</vt:lpstr>
      <vt:lpstr>Step 5. Click yes to initialize all peripherals to default</vt:lpstr>
      <vt:lpstr>Step 6. Copy the BLE folder into the project, and delete the HeartRate folder</vt:lpstr>
      <vt:lpstr>Step 7. Delete EWARM and MDK-ARM folder </vt:lpstr>
      <vt:lpstr>Step 8. Add the BLE source path and include path</vt:lpstr>
      <vt:lpstr>Step 9. Copy the missing LL and HAL header and source file into the project, which includes stm32l4xx_ll_pwr.h, stm32l4xx_ll_rtc.h, stm32l4xx_ll_cortex.h, stm32l4xx_ll_spi.h, stm32l4xx_ll_dma.h, stm32l4xx_hal_rtc.h, stm32l4xx_hal_rtc_ex.h</vt:lpstr>
      <vt:lpstr>Step 10. Add stm32l4xx_hal_rtc.h in hw.h file </vt:lpstr>
      <vt:lpstr>Step 11. Add BSP folders into the project, and also add the include path and source path </vt:lpstr>
      <vt:lpstr>Step 12. Add BLUENRG_MS into preprocessor symbols, since our aci_gap_init function use 5 parameters </vt:lpstr>
      <vt:lpstr>Step 13. Change the hal_types.h and hal.h include header files to bluenrg_private_hal_types.h and stm32l4xx_hal.h file in hci_ie.c and bluenrg_I2cap_aci.c file </vt:lpstr>
      <vt:lpstr>Step 14. Add hci_tl_io.h include file into hci_Ie.c file</vt:lpstr>
      <vt:lpstr>Step 15. Delete main.c, stm32l4xx_it.c, system_stm32l4xx.c, stm32l4xx_hal_msp.cand also startup file in Core folder </vt:lpstr>
      <vt:lpstr>Step 16. Delete ble_hci_ti_io_template.c file to solve multiple definition of hci_send_rq function</vt:lpstr>
      <vt:lpstr>Step 17. Add stm32l4xx_hal_rcc, rtc and rtc_ex source files in driver folder, and uncomment  HAL_RTC_MODULE_ENABLED to use the feature </vt:lpstr>
      <vt:lpstr>Step 18. Add stm32l4xx_ll_rcc.h file in main.c file under BLE folder to resolve LL_RCC errors</vt:lpstr>
      <vt:lpstr>Step 19. Add stm32l4xx_ll_exit.h and .c file into driver inc and src folder, then add the header file into hw_timerserver.c file </vt:lpstr>
      <vt:lpstr>Step 20. Comment out all the HRS_Notification function in hrs.c file</vt:lpstr>
      <vt:lpstr>Step 21. Finally, we can build the project successfully, and when run in debug mode, we can search the Bluetooth module of our stm board</vt:lpstr>
      <vt:lpstr>Appendix, schematic for BLE module, processor side connection</vt:lpstr>
      <vt:lpstr>Appendix, schematic for BLE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434</cp:revision>
  <dcterms:created xsi:type="dcterms:W3CDTF">2023-03-30T20:23:47Z</dcterms:created>
  <dcterms:modified xsi:type="dcterms:W3CDTF">2023-08-29T05:06:04Z</dcterms:modified>
</cp:coreProperties>
</file>