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Linux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1800" dirty="0">
                <a:solidFill>
                  <a:schemeClr val="bg1"/>
                </a:solidFill>
              </a:rPr>
              <a:t>Hello C - Demo 4. Run as Daemon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11383-520C-054B-C158-537562E7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91" y="1660125"/>
            <a:ext cx="6268217" cy="47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Hello Python - Demo 1. Foreground program runs to 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FF1EC-5B4E-21F1-2B8E-432CE80F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1" y="1741456"/>
            <a:ext cx="5286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11. Hello Python - Demo 2. Foreground Program Ended by Pressing ENTER or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Control+c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10298-0031-82E2-37CD-13466EF9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07" y="1573784"/>
            <a:ext cx="5061785" cy="51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</a:t>
            </a:r>
            <a:r>
              <a:rPr lang="en-US" sz="1800" dirty="0">
                <a:solidFill>
                  <a:schemeClr val="bg1"/>
                </a:solidFill>
              </a:rPr>
              <a:t>2. Hello Python - Demo 2. Foreground Program Ended by kill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72B6-EA3B-163F-426A-09E039DE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2201385"/>
            <a:ext cx="11163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13. Hello Python - Demo 3. Run Python Program as Daemon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89F23-97F3-15BF-B1E9-0219F2AB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87" y="1492902"/>
            <a:ext cx="5128026" cy="52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Hello Bash - Demo 1. Foreground Program Runs to Completion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34A0-3E7E-5F51-5CB7-B9BE7E29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06" y="1879985"/>
            <a:ext cx="74961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1800" dirty="0">
                <a:solidFill>
                  <a:schemeClr val="bg1"/>
                </a:solidFill>
              </a:rPr>
              <a:t>Hello Bash - Demo 2. Foreground Program Ended by Pressing ENTER or </a:t>
            </a:r>
            <a:r>
              <a:rPr lang="en-US" sz="1800" dirty="0" err="1">
                <a:solidFill>
                  <a:schemeClr val="bg1"/>
                </a:solidFill>
              </a:rPr>
              <a:t>Control+c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7F26-27CF-54F9-3A56-34EC6448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94" y="1631965"/>
            <a:ext cx="7391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1800" dirty="0">
                <a:solidFill>
                  <a:schemeClr val="bg1"/>
                </a:solidFill>
              </a:rPr>
              <a:t>Hello Bash - Demo 2. Foreground Program Ended by kill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84605-EE8E-E698-A7F9-6D6E526A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9" y="2356004"/>
            <a:ext cx="97726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1800" dirty="0">
                <a:solidFill>
                  <a:schemeClr val="bg1"/>
                </a:solidFill>
              </a:rPr>
              <a:t>4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Hello Bash - Demo 3. Run in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B39BE-0F6C-2AC5-0E82-58598CAD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6" y="1665582"/>
            <a:ext cx="5520748" cy="47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Hello C - Demo 1. Foreground Program Runs to 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CE962-ADF0-CB68-9331-ED575D76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69" y="1835181"/>
            <a:ext cx="8020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Hello C - Demo 2. Foreground Program Ended by Pressing ENTER or 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Control+c</a:t>
            </a:r>
            <a:endParaRPr lang="en-US" sz="1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EBC76-9589-7FB4-9DA0-8BA8128F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90" y="1597529"/>
            <a:ext cx="4929419" cy="48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Hello C - Demo 2. Foreground Program Ended by kill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F31F4-CB70-5E95-42C3-35BC03D1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3" y="2216634"/>
            <a:ext cx="10840514" cy="31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Hello C - Demo 3. Run in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6CA3-38AE-9006-5231-3CEA8C7F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64" y="1577065"/>
            <a:ext cx="4424271" cy="49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204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UCSD Embedded Linux Assignment 2</vt:lpstr>
      <vt:lpstr>Step 1. Hello Bash - Demo 1. Foreground Program Runs to Completion</vt:lpstr>
      <vt:lpstr>Step 2. Hello Bash - Demo 2. Foreground Program Ended by Pressing ENTER or Control+c</vt:lpstr>
      <vt:lpstr>Step 3. Hello Bash - Demo 2. Foreground Program Ended by kill</vt:lpstr>
      <vt:lpstr>Step 4. Hello Bash - Demo 3. Run in Background</vt:lpstr>
      <vt:lpstr>Step 5. Hello C - Demo 1. Foreground Program Runs to Completion</vt:lpstr>
      <vt:lpstr>Step 6. Hello C - Demo 2. Foreground Program Ended by Pressing ENTER or Control+c</vt:lpstr>
      <vt:lpstr>Step 7. Hello C - Demo 2. Foreground Program Ended by kill</vt:lpstr>
      <vt:lpstr>Step 8. Hello C - Demo 3. Run in Background</vt:lpstr>
      <vt:lpstr>Step 9. Hello C - Demo 4. Run as Daemon</vt:lpstr>
      <vt:lpstr>Step 10. Hello Python - Demo 1. Foreground program runs to completion</vt:lpstr>
      <vt:lpstr>Step 11. Hello Python - Demo 2. Foreground Program Ended by Pressing ENTER or Control+c</vt:lpstr>
      <vt:lpstr>Step 12. Hello Python - Demo 2. Foreground Program Ended by kill</vt:lpstr>
      <vt:lpstr>Step 13. Hello Python - Demo 3. Run Python Program as Daemon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287</cp:revision>
  <dcterms:created xsi:type="dcterms:W3CDTF">2023-03-30T20:23:47Z</dcterms:created>
  <dcterms:modified xsi:type="dcterms:W3CDTF">2023-10-06T17:16:18Z</dcterms:modified>
</cp:coreProperties>
</file>