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Linux Assignment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make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menuconfig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attempt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AACD3-B03C-0E39-38AC-F8685FF6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19" y="1728926"/>
            <a:ext cx="8591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apt-cache search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libncurses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BF0F6-85E1-15B6-BB33-AF6873EA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1" y="2399467"/>
            <a:ext cx="64293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sudo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apt-get install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libncurses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-dev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EE27EE-655B-E1D2-A980-79926344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9" y="1578468"/>
            <a:ext cx="84391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make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menuconfig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D52A5-5E2B-9365-440B-CB80EA4C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396588"/>
            <a:ext cx="87915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Configs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10AF8-9EF5-76CC-8679-F5B0C748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44" y="1677878"/>
            <a:ext cx="8801100" cy="49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make raspberrypi4_defconfig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79EA8-5A2E-769A-0B3F-C3B7420D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447925"/>
            <a:ext cx="88296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6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15. </a:t>
            </a:r>
            <a:r>
              <a:rPr lang="en-US" sz="1800" dirty="0">
                <a:solidFill>
                  <a:schemeClr val="bg1"/>
                </a:solidFill>
              </a:rPr>
              <a:t>Target Options after the config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6C7E3-4900-847F-7CDD-019F83E32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462781"/>
            <a:ext cx="8848725" cy="49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4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16. Observe default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raspberrypi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25E29-80D1-9649-6A03-B4587EAC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743200"/>
            <a:ext cx="7858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17. Toolchain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9D7EE-5C30-BFAC-9DD1-1C75ADCFE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19" y="1643773"/>
            <a:ext cx="85153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18. C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E6AB6-274F-853A-B57B-7CE950FB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662823"/>
            <a:ext cx="85725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7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</a:t>
            </a:r>
            <a:r>
              <a:rPr lang="en-US" sz="1800" dirty="0">
                <a:solidFill>
                  <a:schemeClr val="bg1"/>
                </a:solidFill>
              </a:rPr>
              <a:t>Compiling </a:t>
            </a:r>
            <a:r>
              <a:rPr lang="en-US" sz="1800" dirty="0" err="1">
                <a:solidFill>
                  <a:schemeClr val="bg1"/>
                </a:solidFill>
              </a:rPr>
              <a:t>hello.c</a:t>
            </a:r>
            <a:r>
              <a:rPr lang="en-US" sz="1800" dirty="0">
                <a:solidFill>
                  <a:schemeClr val="bg1"/>
                </a:solidFill>
              </a:rPr>
              <a:t>, host and target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3CB2E-76B6-4F20-FED4-3AC649CA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31" y="1952023"/>
            <a:ext cx="77819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19. Build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418AA-AE10-C5DA-D5E1-1B48A283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31" y="1653298"/>
            <a:ext cx="85439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20. System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74B2D-F22E-70C8-1548-79A10B54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31" y="1691398"/>
            <a:ext cx="85439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38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21.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A164C-E5A2-38D2-5AE9-4D6EDE3C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37783"/>
            <a:ext cx="8534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0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22.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29CE1-F193-D694-574E-8AC34871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69" y="1690158"/>
            <a:ext cx="8553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2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23. Filesystem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A2FBB-28D3-EC10-4ABB-7DCF17EA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662823"/>
            <a:ext cx="86010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95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24. Bootloaders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31476-72B8-EE99-2A32-FF3148D2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19" y="1681873"/>
            <a:ext cx="85915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16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25. </a:t>
            </a:r>
            <a:r>
              <a:rPr lang="fr-FR" sz="1800" dirty="0">
                <a:solidFill>
                  <a:schemeClr val="bg1"/>
                </a:solidFill>
              </a:rPr>
              <a:t>Type </a:t>
            </a:r>
            <a:r>
              <a:rPr lang="fr-FR" sz="1800" dirty="0" err="1">
                <a:solidFill>
                  <a:schemeClr val="bg1"/>
                </a:solidFill>
              </a:rPr>
              <a:t>make</a:t>
            </a:r>
            <a:r>
              <a:rPr lang="fr-FR" sz="1800" dirty="0">
                <a:solidFill>
                  <a:schemeClr val="bg1"/>
                </a:solidFill>
              </a:rPr>
              <a:t> to </a:t>
            </a:r>
            <a:r>
              <a:rPr lang="fr-FR" sz="1800" dirty="0" err="1">
                <a:solidFill>
                  <a:schemeClr val="bg1"/>
                </a:solidFill>
              </a:rPr>
              <a:t>begin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build</a:t>
            </a:r>
            <a:r>
              <a:rPr lang="fr-FR" sz="1800" dirty="0">
                <a:solidFill>
                  <a:schemeClr val="bg1"/>
                </a:solidFill>
              </a:rPr>
              <a:t>. </a:t>
            </a:r>
            <a:r>
              <a:rPr lang="fr-FR" sz="1800" dirty="0" err="1">
                <a:solidFill>
                  <a:schemeClr val="bg1"/>
                </a:solidFill>
              </a:rPr>
              <a:t>After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some</a:t>
            </a:r>
            <a:r>
              <a:rPr lang="fr-FR" sz="1800" dirty="0">
                <a:solidFill>
                  <a:schemeClr val="bg1"/>
                </a:solidFill>
              </a:rPr>
              <a:t> time, </a:t>
            </a:r>
            <a:r>
              <a:rPr lang="fr-FR" sz="1800" dirty="0" err="1">
                <a:solidFill>
                  <a:schemeClr val="bg1"/>
                </a:solidFill>
              </a:rPr>
              <a:t>my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build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is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successful</a:t>
            </a:r>
            <a:r>
              <a:rPr lang="fr-FR" sz="1800" dirty="0">
                <a:solidFill>
                  <a:schemeClr val="bg1"/>
                </a:solidFill>
              </a:rPr>
              <a:t> and not </a:t>
            </a:r>
            <a:r>
              <a:rPr lang="fr-FR" sz="1800" dirty="0" err="1">
                <a:solidFill>
                  <a:schemeClr val="bg1"/>
                </a:solidFill>
              </a:rPr>
              <a:t>having</a:t>
            </a:r>
            <a:r>
              <a:rPr lang="fr-FR" sz="1800" dirty="0">
                <a:solidFill>
                  <a:schemeClr val="bg1"/>
                </a:solidFill>
              </a:rPr>
              <a:t> the </a:t>
            </a:r>
            <a:r>
              <a:rPr lang="fr-FR" sz="1800" dirty="0" err="1">
                <a:solidFill>
                  <a:schemeClr val="bg1"/>
                </a:solidFill>
              </a:rPr>
              <a:t>errors</a:t>
            </a:r>
            <a:r>
              <a:rPr lang="fr-FR" sz="1800" dirty="0">
                <a:solidFill>
                  <a:schemeClr val="bg1"/>
                </a:solidFill>
              </a:rPr>
              <a:t> like </a:t>
            </a:r>
            <a:r>
              <a:rPr lang="fr-FR" sz="1800" dirty="0" err="1">
                <a:solidFill>
                  <a:schemeClr val="bg1"/>
                </a:solidFill>
              </a:rPr>
              <a:t>instructor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faced</a:t>
            </a:r>
            <a:r>
              <a:rPr lang="fr-FR" sz="1800" dirty="0">
                <a:solidFill>
                  <a:schemeClr val="bg1"/>
                </a:solidFill>
              </a:rPr>
              <a:t>, </a:t>
            </a:r>
            <a:r>
              <a:rPr lang="fr-FR" sz="1800" dirty="0" err="1">
                <a:solidFill>
                  <a:schemeClr val="bg1"/>
                </a:solidFill>
              </a:rPr>
              <a:t>maybe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because</a:t>
            </a:r>
            <a:r>
              <a:rPr lang="fr-FR" sz="1800" dirty="0">
                <a:solidFill>
                  <a:schemeClr val="bg1"/>
                </a:solidFill>
              </a:rPr>
              <a:t> I </a:t>
            </a:r>
            <a:r>
              <a:rPr lang="fr-FR" sz="1800" dirty="0" err="1">
                <a:solidFill>
                  <a:schemeClr val="bg1"/>
                </a:solidFill>
              </a:rPr>
              <a:t>built</a:t>
            </a:r>
            <a:r>
              <a:rPr lang="fr-FR" sz="1800" dirty="0">
                <a:solidFill>
                  <a:schemeClr val="bg1"/>
                </a:solidFill>
              </a:rPr>
              <a:t> on </a:t>
            </a:r>
            <a:r>
              <a:rPr lang="fr-FR" sz="1800" dirty="0" err="1">
                <a:solidFill>
                  <a:schemeClr val="bg1"/>
                </a:solidFill>
              </a:rPr>
              <a:t>ubuntu</a:t>
            </a:r>
            <a:r>
              <a:rPr lang="fr-FR" sz="1800" dirty="0">
                <a:solidFill>
                  <a:schemeClr val="bg1"/>
                </a:solidFill>
              </a:rPr>
              <a:t> linux system, not on </a:t>
            </a:r>
            <a:r>
              <a:rPr lang="fr-FR" sz="1800" dirty="0" err="1">
                <a:solidFill>
                  <a:schemeClr val="bg1"/>
                </a:solidFill>
              </a:rPr>
              <a:t>raspberrypi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directly</a:t>
            </a:r>
            <a:r>
              <a:rPr lang="fr-FR" sz="1800" dirty="0">
                <a:solidFill>
                  <a:schemeClr val="bg1"/>
                </a:solidFill>
              </a:rPr>
              <a:t>.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C750C-D685-2A1B-CD77-82B9420F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6" y="1770494"/>
            <a:ext cx="86010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3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26. After building, copy the image to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sd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card and boot it up. (I do not have another SD card to test, so just copy the command)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AEE99-A7E2-0F5A-19CB-8CC1CF6B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581275"/>
            <a:ext cx="9553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Lists symbols from object file –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raspberrypi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04F7E-4682-FEA3-3BFD-C5CE740B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35" y="1579956"/>
            <a:ext cx="4006129" cy="50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Build for RPi/armv7l, move to embedded system and try running. (For the below demo, since I do not have another target running using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uclibc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I will just paste the instructor’s file to show I have followed through it.)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AF1FF-B984-A77D-CDAB-AE61FCD0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31" y="1594513"/>
            <a:ext cx="77819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readelf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(-a for all info)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34D9C-2DFE-A700-0BD5-4027C950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38" y="1734578"/>
            <a:ext cx="8075324" cy="46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Adding RPi files to custom embedded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A56BE-D408-F348-E954-2DF51748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7" y="2341121"/>
            <a:ext cx="10719879" cy="34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Results of Downloading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buildroot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B882D-73A5-2A47-6ADA-CE9743DF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891423"/>
            <a:ext cx="85915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1800" dirty="0">
                <a:solidFill>
                  <a:schemeClr val="bg1"/>
                </a:solidFill>
              </a:rPr>
              <a:t>Extract </a:t>
            </a:r>
            <a:r>
              <a:rPr lang="en-US" sz="1800" dirty="0" err="1">
                <a:solidFill>
                  <a:schemeClr val="bg1"/>
                </a:solidFill>
              </a:rPr>
              <a:t>tarball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A52C5-6AB7-E13D-6B8E-73BC809F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53" y="1600738"/>
            <a:ext cx="7779694" cy="49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Explore make 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A30AA-E08E-D5F5-25B6-D8AFC666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08" y="1538185"/>
            <a:ext cx="8245183" cy="51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283</Words>
  <Application>Microsoft Office PowerPoint</Application>
  <PresentationFormat>Widescreen</PresentationFormat>
  <Paragraphs>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UCSD Embedded Linux Assignment 6</vt:lpstr>
      <vt:lpstr>Step 1. Compiling hello.c, host and target</vt:lpstr>
      <vt:lpstr>Step 2. Lists symbols from object file – raspberrypi</vt:lpstr>
      <vt:lpstr>Step 3. Build for RPi/armv7l, move to embedded system and try running. (For the below demo, since I do not have another target running using uclibc, I will just paste the instructor’s file to show I have followed through it.)</vt:lpstr>
      <vt:lpstr>Step 4. readelf (-a for all info)</vt:lpstr>
      <vt:lpstr>Step 5. Adding RPi files to custom embedded system</vt:lpstr>
      <vt:lpstr>Step 6. Results of Downloading buildroot</vt:lpstr>
      <vt:lpstr>Step 7. Extract tarball</vt:lpstr>
      <vt:lpstr>Step 8. Explore make help</vt:lpstr>
      <vt:lpstr>Step 9. make menuconfig attempt</vt:lpstr>
      <vt:lpstr>Step 10. apt-cache search libncurses</vt:lpstr>
      <vt:lpstr>Step 11. sudo apt-get install libncurses-dev </vt:lpstr>
      <vt:lpstr>Step 12. make menuconfig works</vt:lpstr>
      <vt:lpstr>Step 13. Configs Directory</vt:lpstr>
      <vt:lpstr>Step 14. make raspberrypi4_defconfig </vt:lpstr>
      <vt:lpstr>Step 15. Target Options after the config</vt:lpstr>
      <vt:lpstr>Step 16. Observe default raspberrypi architecture </vt:lpstr>
      <vt:lpstr>Step 17. Toolchain</vt:lpstr>
      <vt:lpstr>Step 18. C Library</vt:lpstr>
      <vt:lpstr>Step 19. Build Options</vt:lpstr>
      <vt:lpstr>Step 20. System Configuration</vt:lpstr>
      <vt:lpstr>Step 21. Kernel</vt:lpstr>
      <vt:lpstr>Step 22. Packages</vt:lpstr>
      <vt:lpstr>Step 23. Filesystem images</vt:lpstr>
      <vt:lpstr>Step 24. Bootloaders</vt:lpstr>
      <vt:lpstr>Step 25. Type make to begin build. After some time, my build is successful and not having the errors like instructor faced, maybe because I built on ubuntu linux system, not on raspberrypi directly.</vt:lpstr>
      <vt:lpstr>Step 26. After building, copy the image to sd card and boot it up. (I do not have another SD card to test, so just copy the command)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502</cp:revision>
  <dcterms:created xsi:type="dcterms:W3CDTF">2023-03-30T20:23:47Z</dcterms:created>
  <dcterms:modified xsi:type="dcterms:W3CDTF">2023-11-07T06:45:21Z</dcterms:modified>
</cp:coreProperties>
</file>