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  <p:sldMasterId id="2147483698" r:id="rId2"/>
    <p:sldMasterId id="2147483700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6" r:id="rId11"/>
    <p:sldId id="268" r:id="rId12"/>
    <p:sldId id="26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0" strike="noStrike">
                <a:latin typeface="Arial"/>
                <a:ea typeface="Arial"/>
                <a:cs typeface="Arial"/>
                <a:sym typeface="Arial"/>
              </a:rPr>
              <a:t>扮演的角色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0" strike="noStrike">
                <a:latin typeface="Arial"/>
                <a:ea typeface="Arial"/>
                <a:cs typeface="Arial"/>
                <a:sym typeface="Arial"/>
              </a:rPr>
              <a:t>conv想像成3D神經元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0" strike="noStrike">
                <a:latin typeface="Arial"/>
                <a:ea typeface="Arial"/>
                <a:cs typeface="Arial"/>
                <a:sym typeface="Arial"/>
              </a:rPr>
              <a:t>後曾Conv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進行內積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ce451421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ce451421c_0_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8ce451421c_0_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5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6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1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3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3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3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2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3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4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2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3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4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5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body" idx="6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3"/>
          <p:cNvSpPr txBox="1">
            <a:spLocks noGrp="1"/>
          </p:cNvSpPr>
          <p:nvPr>
            <p:ph type="subTitle" idx="1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4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5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45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7"/>
          <p:cNvSpPr txBox="1">
            <a:spLocks noGrp="1"/>
          </p:cNvSpPr>
          <p:nvPr>
            <p:ph type="subTitle" idx="1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8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8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48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48"/>
          <p:cNvSpPr txBox="1">
            <a:spLocks noGrp="1"/>
          </p:cNvSpPr>
          <p:nvPr>
            <p:ph type="body" idx="3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9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49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49"/>
          <p:cNvSpPr txBox="1">
            <a:spLocks noGrp="1"/>
          </p:cNvSpPr>
          <p:nvPr>
            <p:ph type="body" idx="3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0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50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50"/>
          <p:cNvSpPr txBox="1">
            <a:spLocks noGrp="1"/>
          </p:cNvSpPr>
          <p:nvPr>
            <p:ph type="body" idx="3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1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51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51"/>
          <p:cNvSpPr txBox="1">
            <a:spLocks noGrp="1"/>
          </p:cNvSpPr>
          <p:nvPr>
            <p:ph type="body" idx="2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2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2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2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52"/>
          <p:cNvSpPr txBox="1">
            <a:spLocks noGrp="1"/>
          </p:cNvSpPr>
          <p:nvPr>
            <p:ph type="body" idx="3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52"/>
          <p:cNvSpPr txBox="1">
            <a:spLocks noGrp="1"/>
          </p:cNvSpPr>
          <p:nvPr>
            <p:ph type="body" idx="4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3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3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53"/>
          <p:cNvSpPr txBox="1">
            <a:spLocks noGrp="1"/>
          </p:cNvSpPr>
          <p:nvPr>
            <p:ph type="body" idx="2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53"/>
          <p:cNvSpPr txBox="1">
            <a:spLocks noGrp="1"/>
          </p:cNvSpPr>
          <p:nvPr>
            <p:ph type="body" idx="3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53"/>
          <p:cNvSpPr txBox="1">
            <a:spLocks noGrp="1"/>
          </p:cNvSpPr>
          <p:nvPr>
            <p:ph type="body" idx="4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53"/>
          <p:cNvSpPr txBox="1">
            <a:spLocks noGrp="1"/>
          </p:cNvSpPr>
          <p:nvPr>
            <p:ph type="body" idx="5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53"/>
          <p:cNvSpPr txBox="1">
            <a:spLocks noGrp="1"/>
          </p:cNvSpPr>
          <p:nvPr>
            <p:ph type="body" idx="6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41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41"/>
          <p:cNvSpPr txBox="1">
            <a:spLocks noGrp="1"/>
          </p:cNvSpPr>
          <p:nvPr>
            <p:ph type="dt" idx="10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41"/>
          <p:cNvSpPr txBox="1">
            <a:spLocks noGrp="1"/>
          </p:cNvSpPr>
          <p:nvPr>
            <p:ph type="ftr" idx="11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41"/>
          <p:cNvSpPr txBox="1">
            <a:spLocks noGrp="1"/>
          </p:cNvSpPr>
          <p:nvPr>
            <p:ph type="sldNum" idx="12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hyperlink" Target="https://pytorch.org/docs/stable/nn.html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hyperlink" Target="http://cs231n.github.io/" TargetMode="External"/><Relationship Id="rId9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4"/>
          <p:cNvSpPr txBox="1"/>
          <p:nvPr/>
        </p:nvSpPr>
        <p:spPr>
          <a:xfrm>
            <a:off x="1143150" y="1932367"/>
            <a:ext cx="6857700" cy="17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endParaRPr sz="4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and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Trail-Following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2020/12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Save/ load pretrained model with Pytorch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7"/>
          <p:cNvSpPr txBox="1"/>
          <p:nvPr/>
        </p:nvSpPr>
        <p:spPr>
          <a:xfrm>
            <a:off x="76320" y="9669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*.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file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Save/load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state_dict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dictionary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Save/load entire model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2363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Entire network object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67"/>
          <p:cNvPicPr preferRelativeResize="0"/>
          <p:nvPr/>
        </p:nvPicPr>
        <p:blipFill rotWithShape="1">
          <a:blip r:embed="rId3">
            <a:alphaModFix/>
          </a:blip>
          <a:srcRect l="13440" t="23171" r="27593" b="5929"/>
          <a:stretch/>
        </p:blipFill>
        <p:spPr>
          <a:xfrm>
            <a:off x="3291840" y="1097280"/>
            <a:ext cx="5075280" cy="34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 Neural Network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Architecture Overview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2363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volumes of neurons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2363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2363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 sharing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Maxpooling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2363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Subsampling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Fully connection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8320" y="2571840"/>
            <a:ext cx="5740560" cy="160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55"/>
          <p:cNvSpPr/>
          <p:nvPr/>
        </p:nvSpPr>
        <p:spPr>
          <a:xfrm>
            <a:off x="5642640" y="4463280"/>
            <a:ext cx="2811600" cy="50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CNN architecture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5"/>
          <p:cNvSpPr txBox="1"/>
          <p:nvPr/>
        </p:nvSpPr>
        <p:spPr>
          <a:xfrm>
            <a:off x="4506120" y="2467080"/>
            <a:ext cx="180720" cy="23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5"/>
          <p:cNvSpPr txBox="1"/>
          <p:nvPr/>
        </p:nvSpPr>
        <p:spPr>
          <a:xfrm>
            <a:off x="4506120" y="2467080"/>
            <a:ext cx="180720" cy="23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/>
              <a:t>Convolution</a:t>
            </a:r>
            <a:endParaRPr sz="3000"/>
          </a:p>
        </p:txBody>
      </p:sp>
      <p:sp>
        <p:nvSpPr>
          <p:cNvPr id="245" name="Google Shape;245;p56"/>
          <p:cNvSpPr txBox="1"/>
          <p:nvPr/>
        </p:nvSpPr>
        <p:spPr>
          <a:xfrm>
            <a:off x="0" y="4733800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18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stanford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cs231n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56"/>
          <p:cNvPicPr preferRelativeResize="0"/>
          <p:nvPr/>
        </p:nvPicPr>
        <p:blipFill rotWithShape="1">
          <a:blip r:embed="rId4">
            <a:alphaModFix/>
          </a:blip>
          <a:srcRect l="27891" t="24400" r="30853" b="10387"/>
          <a:stretch/>
        </p:blipFill>
        <p:spPr>
          <a:xfrm>
            <a:off x="4943600" y="904912"/>
            <a:ext cx="4148578" cy="37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56"/>
          <p:cNvSpPr txBox="1"/>
          <p:nvPr/>
        </p:nvSpPr>
        <p:spPr>
          <a:xfrm>
            <a:off x="5648725" y="4637750"/>
            <a:ext cx="28119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multi-channel input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6"/>
          <p:cNvSpPr txBox="1"/>
          <p:nvPr/>
        </p:nvSpPr>
        <p:spPr>
          <a:xfrm>
            <a:off x="1177025" y="4150900"/>
            <a:ext cx="33348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convolution operation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5325" y="1170125"/>
            <a:ext cx="3978663" cy="29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/>
              <a:t>Convolution layer</a:t>
            </a:r>
            <a:r>
              <a:rPr lang="en-US"/>
              <a:t> </a:t>
            </a:r>
            <a:endParaRPr/>
          </a:p>
        </p:txBody>
      </p:sp>
      <p:sp>
        <p:nvSpPr>
          <p:cNvPr id="255" name="Google Shape;255;p57"/>
          <p:cNvSpPr txBox="1">
            <a:spLocks noGrp="1"/>
          </p:cNvSpPr>
          <p:nvPr>
            <p:ph type="body" idx="1"/>
          </p:nvPr>
        </p:nvSpPr>
        <p:spPr>
          <a:xfrm>
            <a:off x="311700" y="11675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torch.nn [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/>
              <a:t>]</a:t>
            </a:r>
            <a:endParaRPr/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/>
              <a:t>Use torch.nn module to declare convolution operation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56" name="Google Shape;256;p57"/>
          <p:cNvSpPr txBox="1"/>
          <p:nvPr/>
        </p:nvSpPr>
        <p:spPr>
          <a:xfrm>
            <a:off x="0" y="4733800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stanford cs231n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57"/>
          <p:cNvPicPr preferRelativeResize="0"/>
          <p:nvPr/>
        </p:nvPicPr>
        <p:blipFill rotWithShape="1">
          <a:blip r:embed="rId5">
            <a:alphaModFix/>
          </a:blip>
          <a:srcRect l="17450" t="36169" r="45667" b="41383"/>
          <a:stretch/>
        </p:blipFill>
        <p:spPr>
          <a:xfrm>
            <a:off x="485175" y="1925563"/>
            <a:ext cx="4918123" cy="16936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57"/>
          <p:cNvGrpSpPr/>
          <p:nvPr/>
        </p:nvGrpSpPr>
        <p:grpSpPr>
          <a:xfrm>
            <a:off x="311700" y="1091600"/>
            <a:ext cx="3103671" cy="3568325"/>
            <a:chOff x="311700" y="942000"/>
            <a:chExt cx="3103671" cy="3568325"/>
          </a:xfrm>
        </p:grpSpPr>
        <p:pic>
          <p:nvPicPr>
            <p:cNvPr id="259" name="Google Shape;259;p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4950" y="1431600"/>
              <a:ext cx="2900421" cy="307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57"/>
            <p:cNvSpPr txBox="1"/>
            <p:nvPr/>
          </p:nvSpPr>
          <p:spPr>
            <a:xfrm>
              <a:off x="311700" y="942000"/>
              <a:ext cx="3043500" cy="48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p=0, s=1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1" name="Google Shape;261;p57"/>
          <p:cNvPicPr preferRelativeResize="0"/>
          <p:nvPr/>
        </p:nvPicPr>
        <p:blipFill rotWithShape="1">
          <a:blip r:embed="rId7">
            <a:alphaModFix/>
          </a:blip>
          <a:srcRect t="12449"/>
          <a:stretch/>
        </p:blipFill>
        <p:spPr>
          <a:xfrm>
            <a:off x="5403300" y="1991650"/>
            <a:ext cx="3429000" cy="245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57"/>
          <p:cNvGrpSpPr/>
          <p:nvPr/>
        </p:nvGrpSpPr>
        <p:grpSpPr>
          <a:xfrm>
            <a:off x="3261833" y="1167854"/>
            <a:ext cx="2403118" cy="3209048"/>
            <a:chOff x="3355200" y="975250"/>
            <a:chExt cx="2938875" cy="3758547"/>
          </a:xfrm>
        </p:grpSpPr>
        <p:pic>
          <p:nvPicPr>
            <p:cNvPr id="263" name="Google Shape;263;p5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355200" y="1393147"/>
              <a:ext cx="2938875" cy="3340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57"/>
            <p:cNvSpPr txBox="1"/>
            <p:nvPr/>
          </p:nvSpPr>
          <p:spPr>
            <a:xfrm>
              <a:off x="3355200" y="975250"/>
              <a:ext cx="29388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p=1, s=1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57"/>
          <p:cNvGrpSpPr/>
          <p:nvPr/>
        </p:nvGrpSpPr>
        <p:grpSpPr>
          <a:xfrm>
            <a:off x="5664960" y="1243393"/>
            <a:ext cx="3043377" cy="3416522"/>
            <a:chOff x="5381625" y="975250"/>
            <a:chExt cx="3463500" cy="3758550"/>
          </a:xfrm>
        </p:grpSpPr>
        <p:pic>
          <p:nvPicPr>
            <p:cNvPr id="266" name="Google Shape;266;p5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1625" y="1393150"/>
              <a:ext cx="3463401" cy="3340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57"/>
            <p:cNvSpPr txBox="1"/>
            <p:nvPr/>
          </p:nvSpPr>
          <p:spPr>
            <a:xfrm>
              <a:off x="5381625" y="975250"/>
              <a:ext cx="34635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p=1, s=2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Maxpool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8"/>
          <p:cNvSpPr txBox="1"/>
          <p:nvPr/>
        </p:nvSpPr>
        <p:spPr>
          <a:xfrm>
            <a:off x="57815" y="1301103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Downsampling without feature loss?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Code 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58"/>
          <p:cNvPicPr preferRelativeResize="0"/>
          <p:nvPr/>
        </p:nvPicPr>
        <p:blipFill rotWithShape="1">
          <a:blip r:embed="rId3">
            <a:alphaModFix/>
          </a:blip>
          <a:srcRect l="18202" t="37541" r="42602" b="42711"/>
          <a:stretch/>
        </p:blipFill>
        <p:spPr>
          <a:xfrm>
            <a:off x="508201" y="1796388"/>
            <a:ext cx="5904790" cy="169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00" y="3883825"/>
            <a:ext cx="4227725" cy="38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8"/>
          <p:cNvPicPr preferRelativeResize="0"/>
          <p:nvPr/>
        </p:nvPicPr>
        <p:blipFill rotWithShape="1">
          <a:blip r:embed="rId5">
            <a:alphaModFix/>
          </a:blip>
          <a:srcRect l="25998" t="36083" r="48105" b="40222"/>
          <a:stretch/>
        </p:blipFill>
        <p:spPr>
          <a:xfrm>
            <a:off x="4957950" y="3372300"/>
            <a:ext cx="3250438" cy="169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0"/>
          <p:cNvSpPr txBox="1">
            <a:spLocks noGrp="1"/>
          </p:cNvSpPr>
          <p:nvPr>
            <p:ph type="title"/>
          </p:nvPr>
        </p:nvSpPr>
        <p:spPr>
          <a:xfrm>
            <a:off x="628560" y="273960"/>
            <a:ext cx="7886400" cy="99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Flattern</a:t>
            </a:r>
            <a:endParaRPr sz="3000"/>
          </a:p>
        </p:txBody>
      </p:sp>
      <p:sp>
        <p:nvSpPr>
          <p:cNvPr id="291" name="Google Shape;291;p60"/>
          <p:cNvSpPr txBox="1">
            <a:spLocks noGrp="1"/>
          </p:cNvSpPr>
          <p:nvPr>
            <p:ph type="body" idx="1"/>
          </p:nvPr>
        </p:nvSpPr>
        <p:spPr>
          <a:xfrm>
            <a:off x="628560" y="1369080"/>
            <a:ext cx="7886400" cy="326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60"/>
          <p:cNvPicPr preferRelativeResize="0"/>
          <p:nvPr/>
        </p:nvPicPr>
        <p:blipFill rotWithShape="1">
          <a:blip r:embed="rId3">
            <a:alphaModFix/>
          </a:blip>
          <a:srcRect t="-6470" b="6470"/>
          <a:stretch/>
        </p:blipFill>
        <p:spPr>
          <a:xfrm>
            <a:off x="1299412" y="1436125"/>
            <a:ext cx="6545178" cy="31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1"/>
          <p:cNvSpPr txBox="1"/>
          <p:nvPr/>
        </p:nvSpPr>
        <p:spPr>
          <a:xfrm>
            <a:off x="311998" y="419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lattern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1"/>
          <p:cNvSpPr txBox="1"/>
          <p:nvPr/>
        </p:nvSpPr>
        <p:spPr>
          <a:xfrm>
            <a:off x="480799" y="1086638"/>
            <a:ext cx="79824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1"/>
          <p:cNvSpPr/>
          <p:nvPr/>
        </p:nvSpPr>
        <p:spPr>
          <a:xfrm>
            <a:off x="5847120" y="4597920"/>
            <a:ext cx="195228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flatten code 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925" y="1743750"/>
            <a:ext cx="6523350" cy="7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Optimizer</a:t>
            </a:r>
            <a:r>
              <a:rPr lang="en-US" sz="18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4"/>
          <p:cNvSpPr txBox="1"/>
          <p:nvPr/>
        </p:nvSpPr>
        <p:spPr>
          <a:xfrm>
            <a:off x="76320" y="9669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torch.optim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2363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(learning rate, momentum of gradient descent)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200" y="3003480"/>
            <a:ext cx="2374560" cy="183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64"/>
          <p:cNvPicPr preferRelativeResize="0"/>
          <p:nvPr/>
        </p:nvPicPr>
        <p:blipFill rotWithShape="1">
          <a:blip r:embed="rId4">
            <a:alphaModFix/>
          </a:blip>
          <a:srcRect l="15640" t="34380" r="51194" b="20697"/>
          <a:stretch/>
        </p:blipFill>
        <p:spPr>
          <a:xfrm>
            <a:off x="5886720" y="2828880"/>
            <a:ext cx="2610360" cy="2012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/>
          <p:nvPr/>
        </p:nvSpPr>
        <p:spPr>
          <a:xfrm>
            <a:off x="4726440" y="4804200"/>
            <a:ext cx="467712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 function with weight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64"/>
          <p:cNvPicPr preferRelativeResize="0"/>
          <p:nvPr/>
        </p:nvPicPr>
        <p:blipFill rotWithShape="1">
          <a:blip r:embed="rId5">
            <a:alphaModFix/>
          </a:blip>
          <a:srcRect l="12517" t="49642" r="35994" b="29162"/>
          <a:stretch/>
        </p:blipFill>
        <p:spPr>
          <a:xfrm>
            <a:off x="392760" y="1684440"/>
            <a:ext cx="4884120" cy="114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6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 i="0" u="none" strike="noStrike" cap="none">
                <a:solidFill>
                  <a:srgbClr val="000000"/>
                </a:solidFill>
              </a:rPr>
              <a:t>Load images as data</a:t>
            </a:r>
            <a:endParaRPr sz="3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628560" y="139748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t" anchorCtr="0">
            <a:noAutofit/>
          </a:bodyPr>
          <a:lstStyle/>
          <a:p>
            <a:pPr marL="177840" marR="0" lvl="0" indent="-19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torchvision.datasets.ImageFolder :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Load images from the folder and set the foldername as labels.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40" marR="0" lvl="0" indent="-196400" algn="l" rtl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transforms.ToTensor() : transforms data type to tensor.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40" marR="0" lvl="0" indent="-196400" algn="l" rtl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DataLoader : packaging your data for training.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50" y="3942925"/>
            <a:ext cx="7418499" cy="28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群組 2"/>
          <p:cNvGrpSpPr/>
          <p:nvPr/>
        </p:nvGrpSpPr>
        <p:grpSpPr>
          <a:xfrm>
            <a:off x="808750" y="2855224"/>
            <a:ext cx="7526500" cy="1087700"/>
            <a:chOff x="808750" y="2855224"/>
            <a:chExt cx="7526500" cy="1087700"/>
          </a:xfrm>
        </p:grpSpPr>
        <p:pic>
          <p:nvPicPr>
            <p:cNvPr id="343" name="Google Shape;343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8750" y="2855224"/>
              <a:ext cx="7526500" cy="108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矩形 1"/>
            <p:cNvSpPr/>
            <p:nvPr/>
          </p:nvSpPr>
          <p:spPr>
            <a:xfrm>
              <a:off x="1250156" y="3164681"/>
              <a:ext cx="6815138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YOUR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PATH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158</Words>
  <Application>Microsoft Office PowerPoint</Application>
  <PresentationFormat>如螢幕大小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Calibri</vt:lpstr>
      <vt:lpstr>Times New Roman</vt:lpstr>
      <vt:lpstr>Office Theme</vt:lpstr>
      <vt:lpstr>Office Theme</vt:lpstr>
      <vt:lpstr>Office Theme</vt:lpstr>
      <vt:lpstr>PowerPoint 簡報</vt:lpstr>
      <vt:lpstr>PowerPoint 簡報</vt:lpstr>
      <vt:lpstr>Convolution</vt:lpstr>
      <vt:lpstr>Convolution layer </vt:lpstr>
      <vt:lpstr>PowerPoint 簡報</vt:lpstr>
      <vt:lpstr>Flattern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10</cp:revision>
  <dcterms:modified xsi:type="dcterms:W3CDTF">2020-12-23T15:16:53Z</dcterms:modified>
</cp:coreProperties>
</file>