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4551" r:id="rId4"/>
  </p:sldMasterIdLst>
  <p:notesMasterIdLst>
    <p:notesMasterId r:id="rId24"/>
  </p:notesMasterIdLst>
  <p:handoutMasterIdLst>
    <p:handoutMasterId r:id="rId25"/>
  </p:handoutMasterIdLst>
  <p:sldIdLst>
    <p:sldId id="1627" r:id="rId5"/>
    <p:sldId id="1778" r:id="rId6"/>
    <p:sldId id="1684" r:id="rId7"/>
    <p:sldId id="3158" r:id="rId8"/>
    <p:sldId id="1861" r:id="rId9"/>
    <p:sldId id="1860" r:id="rId10"/>
    <p:sldId id="3162" r:id="rId11"/>
    <p:sldId id="3161" r:id="rId12"/>
    <p:sldId id="3159" r:id="rId13"/>
    <p:sldId id="1873" r:id="rId14"/>
    <p:sldId id="1864" r:id="rId15"/>
    <p:sldId id="1880" r:id="rId16"/>
    <p:sldId id="1867" r:id="rId17"/>
    <p:sldId id="1866" r:id="rId18"/>
    <p:sldId id="1872" r:id="rId19"/>
    <p:sldId id="3160" r:id="rId20"/>
    <p:sldId id="1801" r:id="rId21"/>
    <p:sldId id="1895" r:id="rId22"/>
    <p:sldId id="1790" r:id="rId23"/>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cmAuthor id="3" name="Mary Feil-Jacobs" initials="MF" lastIdx="22" clrIdx="3"/>
  <p:cmAuthor id="4" name="Angela Powell" initials="AP" lastIdx="9"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43A5E"/>
    <a:srgbClr val="4BCBEE"/>
    <a:srgbClr val="1392B4"/>
    <a:srgbClr val="0B556A"/>
    <a:srgbClr val="59B4D9"/>
    <a:srgbClr val="EBEBEB"/>
    <a:srgbClr val="FFFFFF"/>
    <a:srgbClr val="FFF100"/>
    <a:srgbClr val="75757A"/>
    <a:srgbClr val="3C3C41"/>
  </p:clrMru>
  <p:extLst>
    <p:ext uri="{E76CE94A-603C-4142-B9EB-6D1370010A27}">
      <p14:discardImageEditData xmlns:p14="http://schemas.microsoft.com/office/powerpoint/2010/main" val="1"/>
    </p:ext>
    <p:ext uri="{D31A062A-798A-4329-ABDD-BBA856620510}">
      <p14:defaultImageDpi xmlns:p14="http://schemas.microsoft.com/office/powerpoint/2010/main" val="33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192" autoAdjust="0"/>
    <p:restoredTop sz="96370" autoAdjust="0"/>
  </p:normalViewPr>
  <p:slideViewPr>
    <p:cSldViewPr snapToGrid="0">
      <p:cViewPr varScale="1">
        <p:scale>
          <a:sx n="59" d="100"/>
          <a:sy n="59" d="100"/>
        </p:scale>
        <p:origin x="42" y="360"/>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A5FDB7B-8DB8-4A3A-95C8-7102BBC9A9E1}" type="datetime8">
              <a:rPr lang="en-US" smtClean="0">
                <a:latin typeface="Segoe UI" pitchFamily="34" charset="0"/>
              </a:rPr>
              <a:t>6/22/2022 8:00 PM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CE60099-03E7-4FA1-8A7F-E6E6CFB0F855}" type="datetime8">
              <a:rPr lang="en-US" smtClean="0"/>
              <a:t>6/22/2022 7:02 PM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dt="0"/>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a:p>
        </p:txBody>
      </p:sp>
    </p:spTree>
    <p:extLst>
      <p:ext uri="{BB962C8B-B14F-4D97-AF65-F5344CB8AC3E}">
        <p14:creationId xmlns:p14="http://schemas.microsoft.com/office/powerpoint/2010/main" val="13732019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14</a:t>
            </a:fld>
            <a:endParaRPr lang="en-US"/>
          </a:p>
        </p:txBody>
      </p:sp>
    </p:spTree>
    <p:extLst>
      <p:ext uri="{BB962C8B-B14F-4D97-AF65-F5344CB8AC3E}">
        <p14:creationId xmlns:p14="http://schemas.microsoft.com/office/powerpoint/2010/main" val="13737269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C9F26854-F9AE-4E32-B2A5-59EE421C280D}" type="datetime8">
              <a:rPr lang="en-US" smtClean="0"/>
              <a:t>6/22/2022 7:02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a:p>
        </p:txBody>
      </p:sp>
    </p:spTree>
    <p:extLst>
      <p:ext uri="{BB962C8B-B14F-4D97-AF65-F5344CB8AC3E}">
        <p14:creationId xmlns:p14="http://schemas.microsoft.com/office/powerpoint/2010/main" val="7427883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 the slide animation to reveal the correct answers.</a:t>
            </a:r>
          </a:p>
          <a:p>
            <a:endParaRPr lang="en-US" dirty="0"/>
          </a:p>
        </p:txBody>
      </p:sp>
      <p:sp>
        <p:nvSpPr>
          <p:cNvPr id="4" name="Slide Number Placeholder 3"/>
          <p:cNvSpPr>
            <a:spLocks noGrp="1"/>
          </p:cNvSpPr>
          <p:nvPr>
            <p:ph type="sldNum" sz="quarter" idx="5"/>
          </p:nvPr>
        </p:nvSpPr>
        <p:spPr/>
        <p:txBody>
          <a:bodyPr/>
          <a:lstStyle/>
          <a:p>
            <a:fld id="{97E04F8E-88E9-481C-A2B3-C92BCE611EF5}" type="slidenum">
              <a:rPr lang="en-US" smtClean="0"/>
              <a:t>18</a:t>
            </a:fld>
            <a:endParaRPr lang="en-US"/>
          </a:p>
        </p:txBody>
      </p:sp>
    </p:spTree>
    <p:extLst>
      <p:ext uri="{BB962C8B-B14F-4D97-AF65-F5344CB8AC3E}">
        <p14:creationId xmlns:p14="http://schemas.microsoft.com/office/powerpoint/2010/main" val="3419811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7E04F8E-88E9-481C-A2B3-C92BCE611EF5}" type="slidenum">
              <a:rPr lang="en-US" smtClean="0"/>
              <a:t>19</a:t>
            </a:fld>
            <a:endParaRPr lang="en-US"/>
          </a:p>
        </p:txBody>
      </p:sp>
    </p:spTree>
    <p:extLst>
      <p:ext uri="{BB962C8B-B14F-4D97-AF65-F5344CB8AC3E}">
        <p14:creationId xmlns:p14="http://schemas.microsoft.com/office/powerpoint/2010/main" val="17132694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C9F26854-F9AE-4E32-B2A5-59EE421C280D}" type="datetime8">
              <a:rPr lang="en-US" smtClean="0"/>
              <a:t>6/22/2022 7:02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a:p>
        </p:txBody>
      </p:sp>
    </p:spTree>
    <p:extLst>
      <p:ext uri="{BB962C8B-B14F-4D97-AF65-F5344CB8AC3E}">
        <p14:creationId xmlns:p14="http://schemas.microsoft.com/office/powerpoint/2010/main" val="8625781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a:t>
            </a:fld>
            <a:endParaRPr lang="en-US"/>
          </a:p>
        </p:txBody>
      </p:sp>
    </p:spTree>
    <p:extLst>
      <p:ext uri="{BB962C8B-B14F-4D97-AF65-F5344CB8AC3E}">
        <p14:creationId xmlns:p14="http://schemas.microsoft.com/office/powerpoint/2010/main" val="22098689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6</a:t>
            </a:fld>
            <a:endParaRPr lang="en-US"/>
          </a:p>
        </p:txBody>
      </p:sp>
    </p:spTree>
    <p:extLst>
      <p:ext uri="{BB962C8B-B14F-4D97-AF65-F5344CB8AC3E}">
        <p14:creationId xmlns:p14="http://schemas.microsoft.com/office/powerpoint/2010/main" val="25951391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8</a:t>
            </a:fld>
            <a:endParaRPr lang="en-US"/>
          </a:p>
        </p:txBody>
      </p:sp>
    </p:spTree>
    <p:extLst>
      <p:ext uri="{BB962C8B-B14F-4D97-AF65-F5344CB8AC3E}">
        <p14:creationId xmlns:p14="http://schemas.microsoft.com/office/powerpoint/2010/main" val="33593609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C9F26854-F9AE-4E32-B2A5-59EE421C280D}" type="datetime8">
              <a:rPr lang="en-US" smtClean="0"/>
              <a:t>6/22/2022 7:02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a:p>
        </p:txBody>
      </p:sp>
    </p:spTree>
    <p:extLst>
      <p:ext uri="{BB962C8B-B14F-4D97-AF65-F5344CB8AC3E}">
        <p14:creationId xmlns:p14="http://schemas.microsoft.com/office/powerpoint/2010/main" val="7427883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11</a:t>
            </a:fld>
            <a:endParaRPr lang="en-US"/>
          </a:p>
        </p:txBody>
      </p:sp>
    </p:spTree>
    <p:extLst>
      <p:ext uri="{BB962C8B-B14F-4D97-AF65-F5344CB8AC3E}">
        <p14:creationId xmlns:p14="http://schemas.microsoft.com/office/powerpoint/2010/main" val="22098689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Responsible Bot Guidelines: https://www.microsoft.com/en-us/research/publication/responsible-bots/</a:t>
            </a:r>
          </a:p>
        </p:txBody>
      </p:sp>
      <p:sp>
        <p:nvSpPr>
          <p:cNvPr id="4" name="Slide Number Placeholder 3"/>
          <p:cNvSpPr>
            <a:spLocks noGrp="1"/>
          </p:cNvSpPr>
          <p:nvPr>
            <p:ph type="sldNum" sz="quarter" idx="5"/>
          </p:nvPr>
        </p:nvSpPr>
        <p:spPr/>
        <p:txBody>
          <a:bodyPr/>
          <a:lstStyle/>
          <a:p>
            <a:fld id="{FE4D2714-C1AE-4538-B816-935DAB85D417}" type="slidenum">
              <a:rPr lang="en-US" smtClean="0"/>
              <a:t>12</a:t>
            </a:fld>
            <a:endParaRPr lang="en-US"/>
          </a:p>
        </p:txBody>
      </p:sp>
    </p:spTree>
    <p:extLst>
      <p:ext uri="{BB962C8B-B14F-4D97-AF65-F5344CB8AC3E}">
        <p14:creationId xmlns:p14="http://schemas.microsoft.com/office/powerpoint/2010/main" val="29167299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13</a:t>
            </a:fld>
            <a:endParaRPr lang="en-US"/>
          </a:p>
        </p:txBody>
      </p:sp>
    </p:spTree>
    <p:extLst>
      <p:ext uri="{BB962C8B-B14F-4D97-AF65-F5344CB8AC3E}">
        <p14:creationId xmlns:p14="http://schemas.microsoft.com/office/powerpoint/2010/main" val="41981541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bg1"/>
        </a:solidFill>
        <a:effectLst/>
      </p:bgPr>
    </p:bg>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4A36DC34-EED6-8F49-8473-3802F6C2A3D1}"/>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tx2"/>
                </a:solidFill>
              </a:defRPr>
            </a:lvl1pPr>
          </a:lstStyle>
          <a:p>
            <a:r>
              <a:rPr lang="en-US" dirty="0">
                <a:solidFill>
                  <a:schemeClr val="tx1"/>
                </a:solidFill>
              </a:rPr>
              <a:t>Microsoft Security title</a:t>
            </a:r>
            <a:endParaRPr lang="en-US" dirty="0"/>
          </a:p>
        </p:txBody>
      </p:sp>
      <p:sp>
        <p:nvSpPr>
          <p:cNvPr id="14" name="Text Placeholder 10">
            <a:extLst>
              <a:ext uri="{FF2B5EF4-FFF2-40B4-BE49-F238E27FC236}">
                <a16:creationId xmlns:a16="http://schemas.microsoft.com/office/drawing/2014/main" id="{2E500E80-DD0C-EF4F-BB7D-03960A098E1F}"/>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82FAE6D0-0992-4139-9359-5135BCE47E11}"/>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id="{50DC78AD-4336-4E8D-8F70-4C35FEF409C7}"/>
              </a:ext>
            </a:extLst>
          </p:cNvPr>
          <p:cNvPicPr>
            <a:picLocks noChangeAspect="1"/>
          </p:cNvPicPr>
          <p:nvPr userDrawn="1"/>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290376076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41468" y="1456896"/>
            <a:ext cx="5543785" cy="3762803"/>
          </a:xfrm>
          <a:solidFill>
            <a:schemeClr val="bg1">
              <a:lumMod val="95000"/>
            </a:schemeClr>
          </a:solidFill>
        </p:spPr>
        <p:txBody>
          <a:bodyPr lIns="137160">
            <a:noAutofit/>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4">
            <a:extLst>
              <a:ext uri="{FF2B5EF4-FFF2-40B4-BE49-F238E27FC236}">
                <a16:creationId xmlns:a16="http://schemas.microsoft.com/office/drawing/2014/main" id="{1884D379-CA81-40D3-9E78-E89E7861D50F}"/>
              </a:ext>
            </a:extLst>
          </p:cNvPr>
          <p:cNvSpPr>
            <a:spLocks noGrp="1"/>
          </p:cNvSpPr>
          <p:nvPr>
            <p:ph sz="quarter" idx="11"/>
          </p:nvPr>
        </p:nvSpPr>
        <p:spPr>
          <a:xfrm>
            <a:off x="6229350" y="1456896"/>
            <a:ext cx="5543550" cy="3762803"/>
          </a:xfrm>
          <a:solidFill>
            <a:schemeClr val="bg1">
              <a:lumMod val="95000"/>
            </a:schemeClr>
          </a:solidFill>
        </p:spPr>
        <p:txBody>
          <a:bodyPr lIns="137160">
            <a:noAutofit/>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a:extLst>
              <a:ext uri="{FF2B5EF4-FFF2-40B4-BE49-F238E27FC236}">
                <a16:creationId xmlns:a16="http://schemas.microsoft.com/office/drawing/2014/main" id="{1EECB910-8937-4CC4-AEC5-2DD554C2D636}"/>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294212483"/>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ulleted Text Layout_two columns_half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dirty="0"/>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8643" y="1456897"/>
            <a:ext cx="5394960" cy="2487861"/>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dirty="0"/>
              <a:t>Click to edit Master text styles</a:t>
            </a:r>
          </a:p>
          <a:p>
            <a:pPr lvl="1"/>
            <a:r>
              <a:rPr lang="en-US" dirty="0"/>
              <a:t>Second level</a:t>
            </a:r>
          </a:p>
          <a:p>
            <a:pPr lvl="3"/>
            <a:r>
              <a:rPr lang="en-US" dirty="0"/>
              <a:t>Third level</a:t>
            </a:r>
          </a:p>
          <a:p>
            <a:pPr lvl="3"/>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7" y="1611250"/>
            <a:ext cx="0" cy="225458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364951" y="1456897"/>
            <a:ext cx="5394960" cy="2487861"/>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dirty="0"/>
              <a:t>Click to edit Master text styles</a:t>
            </a:r>
          </a:p>
          <a:p>
            <a:pPr lvl="1"/>
            <a:r>
              <a:rPr lang="en-US" dirty="0"/>
              <a:t>Second level</a:t>
            </a:r>
          </a:p>
          <a:p>
            <a:pPr lvl="3"/>
            <a:r>
              <a:rPr lang="en-US" dirty="0"/>
              <a:t>Third level</a:t>
            </a:r>
          </a:p>
          <a:p>
            <a:pPr lvl="3"/>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p:txBody>
      </p:sp>
      <p:sp>
        <p:nvSpPr>
          <p:cNvPr id="2" name="Footer Placeholder 1">
            <a:extLst>
              <a:ext uri="{FF2B5EF4-FFF2-40B4-BE49-F238E27FC236}">
                <a16:creationId xmlns:a16="http://schemas.microsoft.com/office/drawing/2014/main" id="{7516BD94-AE1C-455F-8D7D-7082BB27F029}"/>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65057001"/>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Bulleted Text Layout_two columns_full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dirty="0"/>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8642" y="1456897"/>
            <a:ext cx="5394960" cy="4734629"/>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dirty="0"/>
              <a:t>Click to edit Master text styles</a:t>
            </a:r>
          </a:p>
          <a:p>
            <a:pPr lvl="1"/>
            <a:r>
              <a:rPr lang="en-US" dirty="0"/>
              <a:t>Second level</a:t>
            </a:r>
          </a:p>
          <a:p>
            <a:pPr lvl="3"/>
            <a:r>
              <a:rPr lang="en-US" dirty="0"/>
              <a:t>Third level</a:t>
            </a:r>
          </a:p>
          <a:p>
            <a:pPr lvl="3"/>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6" y="1611250"/>
            <a:ext cx="0" cy="4563213"/>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364951" y="1456897"/>
            <a:ext cx="5394960" cy="4734629"/>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dirty="0"/>
              <a:t>Click to edit Master text styles</a:t>
            </a:r>
          </a:p>
          <a:p>
            <a:pPr lvl="1"/>
            <a:r>
              <a:rPr lang="en-US" dirty="0"/>
              <a:t>Second level</a:t>
            </a:r>
          </a:p>
          <a:p>
            <a:pPr lvl="3"/>
            <a:r>
              <a:rPr lang="en-US" dirty="0"/>
              <a:t>Third level</a:t>
            </a:r>
          </a:p>
          <a:p>
            <a:pPr lvl="3"/>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p:txBody>
      </p:sp>
      <p:sp>
        <p:nvSpPr>
          <p:cNvPr id="2" name="Footer Placeholder 1">
            <a:extLst>
              <a:ext uri="{FF2B5EF4-FFF2-40B4-BE49-F238E27FC236}">
                <a16:creationId xmlns:a16="http://schemas.microsoft.com/office/drawing/2014/main" id="{87A06669-B2CF-43F2-99B5-001A005A3AA1}"/>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697018092"/>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Bulleted 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41468" y="1456896"/>
            <a:ext cx="5543785" cy="4194604"/>
          </a:xfrm>
          <a:solidFill>
            <a:schemeClr val="bg1">
              <a:lumMod val="95000"/>
            </a:schemeClr>
          </a:solidFill>
        </p:spPr>
        <p:txBody>
          <a:bodyPr lIns="137160" rIns="137160"/>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dirty="0"/>
              <a:t>Click to edit Master text styles</a:t>
            </a:r>
          </a:p>
          <a:p>
            <a:pPr lvl="1"/>
            <a:r>
              <a:rPr lang="en-US" dirty="0"/>
              <a:t>Second level</a:t>
            </a:r>
          </a:p>
          <a:p>
            <a:pPr lvl="3"/>
            <a:r>
              <a:rPr lang="en-US" dirty="0"/>
              <a:t>Third level</a:t>
            </a:r>
          </a:p>
          <a:p>
            <a:pPr lvl="3"/>
            <a:r>
              <a:rPr lang="en-US" dirty="0"/>
              <a:t>Fourth level</a:t>
            </a:r>
          </a:p>
        </p:txBody>
      </p: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229350" y="1456896"/>
            <a:ext cx="5531577" cy="4194604"/>
          </a:xfrm>
          <a:solidFill>
            <a:schemeClr val="bg1">
              <a:lumMod val="95000"/>
            </a:schemeClr>
          </a:solidFill>
        </p:spPr>
        <p:txBody>
          <a:bodyPr lIns="137160" rIns="137160"/>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dirty="0"/>
              <a:t>Click to edit Master text styles</a:t>
            </a:r>
          </a:p>
          <a:p>
            <a:pPr lvl="1"/>
            <a:r>
              <a:rPr lang="en-US" dirty="0"/>
              <a:t>Second level</a:t>
            </a:r>
          </a:p>
          <a:p>
            <a:pPr lvl="3"/>
            <a:r>
              <a:rPr lang="en-US" dirty="0"/>
              <a:t>Third level</a:t>
            </a:r>
          </a:p>
          <a:p>
            <a:pPr lvl="3"/>
            <a:r>
              <a:rPr lang="en-US" dirty="0"/>
              <a:t>Fourth level</a:t>
            </a:r>
          </a:p>
        </p:txBody>
      </p:sp>
      <p:sp>
        <p:nvSpPr>
          <p:cNvPr id="2" name="Footer Placeholder 1">
            <a:extLst>
              <a:ext uri="{FF2B5EF4-FFF2-40B4-BE49-F238E27FC236}">
                <a16:creationId xmlns:a16="http://schemas.microsoft.com/office/drawing/2014/main" id="{FD7644AB-9D01-4585-9388-8EB76A4E16D3}"/>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581908791"/>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genda 3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3 rows</a:t>
            </a:r>
          </a:p>
        </p:txBody>
      </p:sp>
      <p:sp>
        <p:nvSpPr>
          <p:cNvPr id="5" name="Text Placeholder 4"/>
          <p:cNvSpPr>
            <a:spLocks noGrp="1"/>
          </p:cNvSpPr>
          <p:nvPr>
            <p:ph type="body" sz="quarter" idx="11" hasCustomPrompt="1"/>
          </p:nvPr>
        </p:nvSpPr>
        <p:spPr>
          <a:xfrm>
            <a:off x="4078288" y="1358901"/>
            <a:ext cx="7695070" cy="1224434"/>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816784"/>
            <a:ext cx="7695070" cy="1224434"/>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5" name="Text Placeholder 4">
            <a:extLst>
              <a:ext uri="{FF2B5EF4-FFF2-40B4-BE49-F238E27FC236}">
                <a16:creationId xmlns:a16="http://schemas.microsoft.com/office/drawing/2014/main" id="{17004B21-C7C1-4F96-8432-F7255C26DB8E}"/>
              </a:ext>
            </a:extLst>
          </p:cNvPr>
          <p:cNvSpPr>
            <a:spLocks noGrp="1"/>
          </p:cNvSpPr>
          <p:nvPr>
            <p:ph type="body" sz="quarter" idx="20" hasCustomPrompt="1"/>
          </p:nvPr>
        </p:nvSpPr>
        <p:spPr>
          <a:xfrm>
            <a:off x="4078288" y="4274667"/>
            <a:ext cx="7695070" cy="1224434"/>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D3BC550B-9B11-4380-8D6F-F4741FB779EC}"/>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42525242"/>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genda 4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4 rows</a:t>
            </a:r>
          </a:p>
        </p:txBody>
      </p:sp>
      <p:sp>
        <p:nvSpPr>
          <p:cNvPr id="5" name="Text Placeholder 4"/>
          <p:cNvSpPr>
            <a:spLocks noGrp="1"/>
          </p:cNvSpPr>
          <p:nvPr>
            <p:ph type="body" sz="quarter" idx="11" hasCustomPrompt="1"/>
          </p:nvPr>
        </p:nvSpPr>
        <p:spPr>
          <a:xfrm>
            <a:off x="4078288" y="985704"/>
            <a:ext cx="7695070"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339411"/>
            <a:ext cx="7695070"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3693118"/>
            <a:ext cx="7695070"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5046824"/>
            <a:ext cx="7695070"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1FA6548C-890C-4150-B5BD-A8AF55A82E70}"/>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23292710"/>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Agenda 6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6 rows</a:t>
            </a:r>
          </a:p>
        </p:txBody>
      </p:sp>
      <p:sp>
        <p:nvSpPr>
          <p:cNvPr id="5" name="Text Placeholder 4"/>
          <p:cNvSpPr>
            <a:spLocks noGrp="1"/>
          </p:cNvSpPr>
          <p:nvPr>
            <p:ph type="body" sz="quarter" idx="11" hasCustomPrompt="1"/>
          </p:nvPr>
        </p:nvSpPr>
        <p:spPr>
          <a:xfrm>
            <a:off x="4078288" y="691125"/>
            <a:ext cx="7695070" cy="822645"/>
          </a:xfrm>
        </p:spPr>
        <p:txBody>
          <a:bodyPr vert="horz" wrap="square" lIns="0" tIns="0" rIns="0" bIns="0" rtlCol="0" anchor="ctr">
            <a:noAutofit/>
          </a:bodyPr>
          <a:lstStyle>
            <a:lvl2pPr>
              <a:defRPr lang="en-US" sz="1800" b="0" dirty="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1619933"/>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2548741"/>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8" name="Text Placeholder 4"/>
          <p:cNvSpPr>
            <a:spLocks noGrp="1"/>
          </p:cNvSpPr>
          <p:nvPr>
            <p:ph type="body" sz="quarter" idx="19" hasCustomPrompt="1"/>
          </p:nvPr>
        </p:nvSpPr>
        <p:spPr>
          <a:xfrm>
            <a:off x="4078288" y="3477549"/>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4406357"/>
            <a:ext cx="7695070" cy="822645"/>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5335167"/>
            <a:ext cx="7695070" cy="822645"/>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3CE3F527-08C7-43D0-8032-F2A71F76D6A3}"/>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713280100"/>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Agenda 8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8 rows</a:t>
            </a:r>
          </a:p>
        </p:txBody>
      </p:sp>
      <p:sp>
        <p:nvSpPr>
          <p:cNvPr id="5" name="Text Placeholder 4"/>
          <p:cNvSpPr>
            <a:spLocks noGrp="1"/>
          </p:cNvSpPr>
          <p:nvPr>
            <p:ph type="body" sz="quarter" idx="11" hasCustomPrompt="1"/>
          </p:nvPr>
        </p:nvSpPr>
        <p:spPr>
          <a:xfrm>
            <a:off x="4078288" y="466348"/>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4" name="Text Placeholder 4"/>
          <p:cNvSpPr>
            <a:spLocks noGrp="1"/>
          </p:cNvSpPr>
          <p:nvPr>
            <p:ph type="body" sz="quarter" idx="15" hasCustomPrompt="1"/>
          </p:nvPr>
        </p:nvSpPr>
        <p:spPr>
          <a:xfrm>
            <a:off x="4078288" y="1216264"/>
            <a:ext cx="7695069" cy="675889"/>
          </a:xfrm>
        </p:spPr>
        <p:txBody>
          <a:bodyPr vert="horz" wrap="square" lIns="0" tIns="0" rIns="0" bIns="0" rtlCol="0" anchor="ctr">
            <a:noAutofit/>
          </a:bodyPr>
          <a:lstStyle>
            <a:lvl2pPr>
              <a:defRPr lang="en-US" sz="1600" b="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6" name="Text Placeholder 4"/>
          <p:cNvSpPr>
            <a:spLocks noGrp="1"/>
          </p:cNvSpPr>
          <p:nvPr>
            <p:ph type="body" sz="quarter" idx="17" hasCustomPrompt="1"/>
          </p:nvPr>
        </p:nvSpPr>
        <p:spPr>
          <a:xfrm>
            <a:off x="4078288" y="1966180"/>
            <a:ext cx="7695069" cy="675889"/>
          </a:xfrm>
        </p:spPr>
        <p:txBody>
          <a:bodyPr vert="horz" wrap="square" lIns="0" tIns="0" rIns="0" bIns="0" rtlCol="0" anchor="ctr">
            <a:noAutofit/>
          </a:bodyPr>
          <a:lstStyle>
            <a:lvl2pPr>
              <a:defRPr lang="en-US" sz="1600" b="0" dirty="0" smtClean="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8" name="Text Placeholder 4"/>
          <p:cNvSpPr>
            <a:spLocks noGrp="1"/>
          </p:cNvSpPr>
          <p:nvPr>
            <p:ph type="body" sz="quarter" idx="19" hasCustomPrompt="1"/>
          </p:nvPr>
        </p:nvSpPr>
        <p:spPr>
          <a:xfrm>
            <a:off x="4078288" y="2716096"/>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20" name="Text Placeholder 4"/>
          <p:cNvSpPr>
            <a:spLocks noGrp="1"/>
          </p:cNvSpPr>
          <p:nvPr>
            <p:ph type="body" sz="quarter" idx="21" hasCustomPrompt="1"/>
          </p:nvPr>
        </p:nvSpPr>
        <p:spPr>
          <a:xfrm>
            <a:off x="4078288" y="3466012"/>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4215928"/>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4078288" y="4965844"/>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1" name="Text Placeholder 4">
            <a:extLst>
              <a:ext uri="{FF2B5EF4-FFF2-40B4-BE49-F238E27FC236}">
                <a16:creationId xmlns:a16="http://schemas.microsoft.com/office/drawing/2014/main" id="{BBE4C696-54C0-4167-89B1-D1FE9690F330}"/>
              </a:ext>
            </a:extLst>
          </p:cNvPr>
          <p:cNvSpPr>
            <a:spLocks noGrp="1"/>
          </p:cNvSpPr>
          <p:nvPr>
            <p:ph type="body" sz="quarter" idx="24" hasCustomPrompt="1"/>
          </p:nvPr>
        </p:nvSpPr>
        <p:spPr>
          <a:xfrm>
            <a:off x="4078288" y="5715763"/>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4" name="Footer Placeholder 1">
            <a:extLst>
              <a:ext uri="{FF2B5EF4-FFF2-40B4-BE49-F238E27FC236}">
                <a16:creationId xmlns:a16="http://schemas.microsoft.com/office/drawing/2014/main" id="{FCBBA077-FCDA-4F62-B502-F11F61DDA34D}"/>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373795168"/>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4"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genda 2 column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378075"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rIns="0" anchor="ctr"/>
          <a:lstStyle>
            <a:lvl1pPr>
              <a:defRPr>
                <a:solidFill>
                  <a:schemeClr val="bg1"/>
                </a:solidFill>
              </a:defRPr>
            </a:lvl1pPr>
          </a:lstStyle>
          <a:p>
            <a:r>
              <a:rPr lang="en-US" dirty="0"/>
              <a:t>Agenda</a:t>
            </a:r>
            <a:br>
              <a:rPr lang="en-US" dirty="0"/>
            </a:br>
            <a:r>
              <a:rPr lang="en-US" dirty="0"/>
              <a:t>8 rows</a:t>
            </a:r>
          </a:p>
        </p:txBody>
      </p:sp>
      <p:sp>
        <p:nvSpPr>
          <p:cNvPr id="5" name="Text Placeholder 4"/>
          <p:cNvSpPr>
            <a:spLocks noGrp="1"/>
          </p:cNvSpPr>
          <p:nvPr>
            <p:ph type="body" sz="quarter" idx="11" hasCustomPrompt="1"/>
          </p:nvPr>
        </p:nvSpPr>
        <p:spPr>
          <a:xfrm>
            <a:off x="3619500" y="466348"/>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4" name="Text Placeholder 4"/>
          <p:cNvSpPr>
            <a:spLocks noGrp="1"/>
          </p:cNvSpPr>
          <p:nvPr>
            <p:ph type="body" sz="quarter" idx="15" hasCustomPrompt="1"/>
          </p:nvPr>
        </p:nvSpPr>
        <p:spPr>
          <a:xfrm>
            <a:off x="3619500" y="1308612"/>
            <a:ext cx="3330574" cy="675889"/>
          </a:xfrm>
        </p:spPr>
        <p:txBody>
          <a:bodyPr vert="horz" wrap="square" lIns="0" tIns="0" rIns="0" bIns="0" rtlCol="0" anchor="ctr">
            <a:noAutofit/>
          </a:bodyPr>
          <a:lstStyle>
            <a:lvl2pPr>
              <a:defRPr lang="en-US" sz="1400" b="0"/>
            </a:lvl2pPr>
          </a:lstStyle>
          <a:p>
            <a:pPr lvl="1">
              <a:buFont typeface="Arial" panose="020B0604020202020204" pitchFamily="34" charset="0"/>
            </a:pPr>
            <a:r>
              <a:rPr lang="en-US" dirty="0"/>
              <a:t>Body copy Segoe UI Regular 14/18. The quick brown fox jumps over the lazy dog. </a:t>
            </a:r>
          </a:p>
        </p:txBody>
      </p:sp>
      <p:sp>
        <p:nvSpPr>
          <p:cNvPr id="16" name="Text Placeholder 4"/>
          <p:cNvSpPr>
            <a:spLocks noGrp="1"/>
          </p:cNvSpPr>
          <p:nvPr>
            <p:ph type="body" sz="quarter" idx="17" hasCustomPrompt="1"/>
          </p:nvPr>
        </p:nvSpPr>
        <p:spPr>
          <a:xfrm>
            <a:off x="3619500" y="2150876"/>
            <a:ext cx="3330574" cy="675889"/>
          </a:xfr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dirty="0"/>
              <a:t>Body copy Segoe UI Regular 14/18. The quick brown fox jumps over the lazy dog. </a:t>
            </a:r>
          </a:p>
        </p:txBody>
      </p:sp>
      <p:sp>
        <p:nvSpPr>
          <p:cNvPr id="18" name="Text Placeholder 4"/>
          <p:cNvSpPr>
            <a:spLocks noGrp="1"/>
          </p:cNvSpPr>
          <p:nvPr>
            <p:ph type="body" sz="quarter" idx="19" hasCustomPrompt="1"/>
          </p:nvPr>
        </p:nvSpPr>
        <p:spPr>
          <a:xfrm>
            <a:off x="3619500" y="2993140"/>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20" name="Text Placeholder 4"/>
          <p:cNvSpPr>
            <a:spLocks noGrp="1"/>
          </p:cNvSpPr>
          <p:nvPr>
            <p:ph type="body" sz="quarter" idx="21" hasCustomPrompt="1"/>
          </p:nvPr>
        </p:nvSpPr>
        <p:spPr>
          <a:xfrm>
            <a:off x="3619500" y="3835404"/>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3619500" y="4677668"/>
            <a:ext cx="3330574"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3619500" y="5519930"/>
            <a:ext cx="3330574"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12" name="Text Placeholder 4">
            <a:extLst>
              <a:ext uri="{FF2B5EF4-FFF2-40B4-BE49-F238E27FC236}">
                <a16:creationId xmlns:a16="http://schemas.microsoft.com/office/drawing/2014/main" id="{B26AB1BC-D652-40F2-83A2-06F6897248D2}"/>
              </a:ext>
            </a:extLst>
          </p:cNvPr>
          <p:cNvSpPr>
            <a:spLocks noGrp="1"/>
          </p:cNvSpPr>
          <p:nvPr>
            <p:ph type="body" sz="quarter" idx="24" hasCustomPrompt="1"/>
          </p:nvPr>
        </p:nvSpPr>
        <p:spPr>
          <a:xfrm>
            <a:off x="8331200" y="466348"/>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3" name="Text Placeholder 4">
            <a:extLst>
              <a:ext uri="{FF2B5EF4-FFF2-40B4-BE49-F238E27FC236}">
                <a16:creationId xmlns:a16="http://schemas.microsoft.com/office/drawing/2014/main" id="{B7BCA0EE-6780-4007-A1E7-E2C766ADB6AC}"/>
              </a:ext>
            </a:extLst>
          </p:cNvPr>
          <p:cNvSpPr>
            <a:spLocks noGrp="1"/>
          </p:cNvSpPr>
          <p:nvPr>
            <p:ph type="body" sz="quarter" idx="25" hasCustomPrompt="1"/>
          </p:nvPr>
        </p:nvSpPr>
        <p:spPr>
          <a:xfrm>
            <a:off x="8331200" y="1308612"/>
            <a:ext cx="3442157" cy="675889"/>
          </a:xfrm>
        </p:spPr>
        <p:txBody>
          <a:bodyPr vert="horz" wrap="square" lIns="0" tIns="0" rIns="0" bIns="0" rtlCol="0" anchor="ctr">
            <a:noAutofit/>
          </a:bodyPr>
          <a:lstStyle>
            <a:lvl2pPr>
              <a:defRPr lang="en-US" sz="1400" b="0"/>
            </a:lvl2pPr>
          </a:lstStyle>
          <a:p>
            <a:pPr lvl="1">
              <a:buFont typeface="Arial" panose="020B0604020202020204" pitchFamily="34" charset="0"/>
            </a:pPr>
            <a:r>
              <a:rPr lang="en-US" dirty="0"/>
              <a:t>Body copy Segoe UI Regular 14/18. The quick brown fox jumps over the lazy dog. </a:t>
            </a:r>
          </a:p>
        </p:txBody>
      </p:sp>
      <p:sp>
        <p:nvSpPr>
          <p:cNvPr id="15" name="Text Placeholder 4">
            <a:extLst>
              <a:ext uri="{FF2B5EF4-FFF2-40B4-BE49-F238E27FC236}">
                <a16:creationId xmlns:a16="http://schemas.microsoft.com/office/drawing/2014/main" id="{42F7FEE8-0C97-4A8D-B62A-F9127046CA49}"/>
              </a:ext>
            </a:extLst>
          </p:cNvPr>
          <p:cNvSpPr>
            <a:spLocks noGrp="1"/>
          </p:cNvSpPr>
          <p:nvPr>
            <p:ph type="body" sz="quarter" idx="26" hasCustomPrompt="1"/>
          </p:nvPr>
        </p:nvSpPr>
        <p:spPr>
          <a:xfrm>
            <a:off x="8331200" y="2150876"/>
            <a:ext cx="3442157" cy="675889"/>
          </a:xfr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dirty="0"/>
              <a:t>Body copy Segoe UI Regular 14/18. The quick brown fox jumps over the lazy dog. </a:t>
            </a:r>
          </a:p>
        </p:txBody>
      </p:sp>
      <p:sp>
        <p:nvSpPr>
          <p:cNvPr id="17" name="Text Placeholder 4">
            <a:extLst>
              <a:ext uri="{FF2B5EF4-FFF2-40B4-BE49-F238E27FC236}">
                <a16:creationId xmlns:a16="http://schemas.microsoft.com/office/drawing/2014/main" id="{A2CDDCC0-5CE0-47BF-9A58-947FAAFE0464}"/>
              </a:ext>
            </a:extLst>
          </p:cNvPr>
          <p:cNvSpPr>
            <a:spLocks noGrp="1"/>
          </p:cNvSpPr>
          <p:nvPr>
            <p:ph type="body" sz="quarter" idx="27" hasCustomPrompt="1"/>
          </p:nvPr>
        </p:nvSpPr>
        <p:spPr>
          <a:xfrm>
            <a:off x="8331200" y="2993140"/>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9" name="Text Placeholder 4">
            <a:extLst>
              <a:ext uri="{FF2B5EF4-FFF2-40B4-BE49-F238E27FC236}">
                <a16:creationId xmlns:a16="http://schemas.microsoft.com/office/drawing/2014/main" id="{CE365600-EF9A-4204-AC1D-49DA60EE0BC9}"/>
              </a:ext>
            </a:extLst>
          </p:cNvPr>
          <p:cNvSpPr>
            <a:spLocks noGrp="1"/>
          </p:cNvSpPr>
          <p:nvPr>
            <p:ph type="body" sz="quarter" idx="28" hasCustomPrompt="1"/>
          </p:nvPr>
        </p:nvSpPr>
        <p:spPr>
          <a:xfrm>
            <a:off x="8331200" y="3835404"/>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21" name="Text Placeholder 4">
            <a:extLst>
              <a:ext uri="{FF2B5EF4-FFF2-40B4-BE49-F238E27FC236}">
                <a16:creationId xmlns:a16="http://schemas.microsoft.com/office/drawing/2014/main" id="{7C988AC2-C93F-4C50-A6B6-35E8D243E2D3}"/>
              </a:ext>
            </a:extLst>
          </p:cNvPr>
          <p:cNvSpPr>
            <a:spLocks noGrp="1"/>
          </p:cNvSpPr>
          <p:nvPr>
            <p:ph type="body" sz="quarter" idx="29" hasCustomPrompt="1"/>
          </p:nvPr>
        </p:nvSpPr>
        <p:spPr>
          <a:xfrm>
            <a:off x="8331200" y="4677668"/>
            <a:ext cx="3442157"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22" name="Text Placeholder 4">
            <a:extLst>
              <a:ext uri="{FF2B5EF4-FFF2-40B4-BE49-F238E27FC236}">
                <a16:creationId xmlns:a16="http://schemas.microsoft.com/office/drawing/2014/main" id="{1BAD9B5E-AACF-4B5D-9D05-A8B6E03E279B}"/>
              </a:ext>
            </a:extLst>
          </p:cNvPr>
          <p:cNvSpPr>
            <a:spLocks noGrp="1"/>
          </p:cNvSpPr>
          <p:nvPr>
            <p:ph type="body" sz="quarter" idx="30" hasCustomPrompt="1"/>
          </p:nvPr>
        </p:nvSpPr>
        <p:spPr>
          <a:xfrm>
            <a:off x="8331200" y="5519930"/>
            <a:ext cx="3442157"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4" name="Footer Placeholder 1">
            <a:extLst>
              <a:ext uri="{FF2B5EF4-FFF2-40B4-BE49-F238E27FC236}">
                <a16:creationId xmlns:a16="http://schemas.microsoft.com/office/drawing/2014/main" id="{9F52899F-4DD5-4919-A5F9-0A5E692D4537}"/>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497870291"/>
      </p:ext>
    </p:extLst>
  </p:cSld>
  <p:clrMapOvr>
    <a:masterClrMapping/>
  </p:clrMapOvr>
  <p:transition>
    <p:fade/>
  </p:transition>
  <p:extLst>
    <p:ext uri="{DCECCB84-F9BA-43D5-87BE-67443E8EF086}">
      <p15:sldGuideLst xmlns:p15="http://schemas.microsoft.com/office/powerpoint/2012/main">
        <p15:guide id="1" pos="1728">
          <p15:clr>
            <a:srgbClr val="FBAE40"/>
          </p15:clr>
        </p15:guide>
        <p15:guide id="2" pos="2280"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 option 3">
    <p:spTree>
      <p:nvGrpSpPr>
        <p:cNvPr id="1" name=""/>
        <p:cNvGrpSpPr/>
        <p:nvPr/>
      </p:nvGrpSpPr>
      <p:grpSpPr>
        <a:xfrm>
          <a:off x="0" y="0"/>
          <a:ext cx="0" cy="0"/>
          <a:chOff x="0" y="0"/>
          <a:chExt cx="0" cy="0"/>
        </a:xfrm>
      </p:grpSpPr>
      <p:sp>
        <p:nvSpPr>
          <p:cNvPr id="29" name="Title 28">
            <a:extLst>
              <a:ext uri="{FF2B5EF4-FFF2-40B4-BE49-F238E27FC236}">
                <a16:creationId xmlns:a16="http://schemas.microsoft.com/office/drawing/2014/main" id="{DB14B4B7-6595-4F80-A720-AEE6406FDDDB}"/>
              </a:ext>
            </a:extLst>
          </p:cNvPr>
          <p:cNvSpPr>
            <a:spLocks noGrp="1"/>
          </p:cNvSpPr>
          <p:nvPr>
            <p:ph type="title" hasCustomPrompt="1"/>
          </p:nvPr>
        </p:nvSpPr>
        <p:spPr/>
        <p:txBody>
          <a:bodyPr/>
          <a:lstStyle/>
          <a:p>
            <a:r>
              <a:rPr lang="en-US" dirty="0"/>
              <a:t>Text layout three columns images and text</a:t>
            </a:r>
          </a:p>
        </p:txBody>
      </p:sp>
      <p:sp>
        <p:nvSpPr>
          <p:cNvPr id="16" name="Rectangle 15">
            <a:extLst>
              <a:ext uri="{FF2B5EF4-FFF2-40B4-BE49-F238E27FC236}">
                <a16:creationId xmlns:a16="http://schemas.microsoft.com/office/drawing/2014/main" id="{A6AC17A7-7CAA-4CA5-89CD-184D76C19F56}"/>
              </a:ext>
              <a:ext uri="{C183D7F6-B498-43B3-948B-1728B52AA6E4}">
                <adec:decorative xmlns:adec="http://schemas.microsoft.com/office/drawing/2017/decorative" val="1"/>
              </a:ext>
            </a:extLst>
          </p:cNvPr>
          <p:cNvSpPr/>
          <p:nvPr userDrawn="1"/>
        </p:nvSpPr>
        <p:spPr bwMode="auto">
          <a:xfrm>
            <a:off x="468134" y="1456896"/>
            <a:ext cx="3603442" cy="310057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E501F238-570E-E648-9E57-DAA86A7A8ED3}"/>
              </a:ext>
            </a:extLst>
          </p:cNvPr>
          <p:cNvSpPr>
            <a:spLocks noGrp="1"/>
          </p:cNvSpPr>
          <p:nvPr>
            <p:ph type="pic" sz="quarter" idx="21" hasCustomPrompt="1"/>
          </p:nvPr>
        </p:nvSpPr>
        <p:spPr>
          <a:xfrm>
            <a:off x="592758"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5" name="Text Placeholder 4"/>
          <p:cNvSpPr>
            <a:spLocks noGrp="1"/>
          </p:cNvSpPr>
          <p:nvPr>
            <p:ph type="body" sz="quarter" idx="11" hasCustomPrompt="1"/>
          </p:nvPr>
        </p:nvSpPr>
        <p:spPr>
          <a:xfrm>
            <a:off x="418643" y="4708215"/>
            <a:ext cx="365293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19" name="Text Placeholder 4">
            <a:extLst>
              <a:ext uri="{FF2B5EF4-FFF2-40B4-BE49-F238E27FC236}">
                <a16:creationId xmlns:a16="http://schemas.microsoft.com/office/drawing/2014/main" id="{F22038DD-9076-B34B-B54A-107DF3F024EE}"/>
              </a:ext>
            </a:extLst>
          </p:cNvPr>
          <p:cNvSpPr>
            <a:spLocks noGrp="1"/>
          </p:cNvSpPr>
          <p:nvPr>
            <p:ph type="body" sz="quarter" idx="17" hasCustomPrompt="1"/>
          </p:nvPr>
        </p:nvSpPr>
        <p:spPr>
          <a:xfrm>
            <a:off x="418643" y="5014828"/>
            <a:ext cx="365293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7A2E6301-6404-4EF3-A39A-8E79FFA3C974}"/>
              </a:ext>
              <a:ext uri="{C183D7F6-B498-43B3-948B-1728B52AA6E4}">
                <adec:decorative xmlns:adec="http://schemas.microsoft.com/office/drawing/2017/decorative" val="1"/>
              </a:ext>
            </a:extLst>
          </p:cNvPr>
          <p:cNvSpPr/>
          <p:nvPr userDrawn="1"/>
        </p:nvSpPr>
        <p:spPr bwMode="auto">
          <a:xfrm>
            <a:off x="4308909" y="1456896"/>
            <a:ext cx="3603442" cy="310057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1" name="Picture Placeholder 7">
            <a:extLst>
              <a:ext uri="{FF2B5EF4-FFF2-40B4-BE49-F238E27FC236}">
                <a16:creationId xmlns:a16="http://schemas.microsoft.com/office/drawing/2014/main" id="{1BE65963-6DE8-471D-88DB-2FC78087003C}"/>
              </a:ext>
            </a:extLst>
          </p:cNvPr>
          <p:cNvSpPr>
            <a:spLocks noGrp="1"/>
          </p:cNvSpPr>
          <p:nvPr>
            <p:ph type="pic" sz="quarter" idx="26" hasCustomPrompt="1"/>
          </p:nvPr>
        </p:nvSpPr>
        <p:spPr>
          <a:xfrm>
            <a:off x="4433534"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32" name="Text Placeholder 4">
            <a:extLst>
              <a:ext uri="{FF2B5EF4-FFF2-40B4-BE49-F238E27FC236}">
                <a16:creationId xmlns:a16="http://schemas.microsoft.com/office/drawing/2014/main" id="{197742EC-5845-4BB1-84A3-00C1CF89012A}"/>
              </a:ext>
            </a:extLst>
          </p:cNvPr>
          <p:cNvSpPr>
            <a:spLocks noGrp="1"/>
          </p:cNvSpPr>
          <p:nvPr>
            <p:ph type="body" sz="quarter" idx="20" hasCustomPrompt="1"/>
          </p:nvPr>
        </p:nvSpPr>
        <p:spPr>
          <a:xfrm>
            <a:off x="4293969" y="4708215"/>
            <a:ext cx="361838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21" name="Text Placeholder 4">
            <a:extLst>
              <a:ext uri="{FF2B5EF4-FFF2-40B4-BE49-F238E27FC236}">
                <a16:creationId xmlns:a16="http://schemas.microsoft.com/office/drawing/2014/main" id="{B0C89B53-FA50-F248-AD0B-933DE098D70A}"/>
              </a:ext>
            </a:extLst>
          </p:cNvPr>
          <p:cNvSpPr>
            <a:spLocks noGrp="1"/>
          </p:cNvSpPr>
          <p:nvPr>
            <p:ph type="body" sz="quarter" idx="24" hasCustomPrompt="1"/>
          </p:nvPr>
        </p:nvSpPr>
        <p:spPr>
          <a:xfrm>
            <a:off x="4293969" y="5014828"/>
            <a:ext cx="361838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17" name="Rectangle 16">
            <a:extLst>
              <a:ext uri="{FF2B5EF4-FFF2-40B4-BE49-F238E27FC236}">
                <a16:creationId xmlns:a16="http://schemas.microsoft.com/office/drawing/2014/main" id="{5EC0DAC3-9E26-491C-A10D-7D086E91DB76}"/>
              </a:ext>
              <a:ext uri="{C183D7F6-B498-43B3-948B-1728B52AA6E4}">
                <adec:decorative xmlns:adec="http://schemas.microsoft.com/office/drawing/2017/decorative" val="1"/>
              </a:ext>
            </a:extLst>
          </p:cNvPr>
          <p:cNvSpPr/>
          <p:nvPr userDrawn="1"/>
        </p:nvSpPr>
        <p:spPr bwMode="auto">
          <a:xfrm>
            <a:off x="8159021" y="1456896"/>
            <a:ext cx="3603442" cy="310057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3" name="Picture Placeholder 7">
            <a:extLst>
              <a:ext uri="{FF2B5EF4-FFF2-40B4-BE49-F238E27FC236}">
                <a16:creationId xmlns:a16="http://schemas.microsoft.com/office/drawing/2014/main" id="{907DE53F-AA57-4741-9DAA-A44C19F78D30}"/>
              </a:ext>
            </a:extLst>
          </p:cNvPr>
          <p:cNvSpPr>
            <a:spLocks noGrp="1"/>
          </p:cNvSpPr>
          <p:nvPr>
            <p:ph type="pic" sz="quarter" idx="27" hasCustomPrompt="1"/>
          </p:nvPr>
        </p:nvSpPr>
        <p:spPr>
          <a:xfrm>
            <a:off x="8283647"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10" name="Text Placeholder 4"/>
          <p:cNvSpPr>
            <a:spLocks noGrp="1"/>
          </p:cNvSpPr>
          <p:nvPr>
            <p:ph type="body" sz="quarter" idx="13" hasCustomPrompt="1"/>
          </p:nvPr>
        </p:nvSpPr>
        <p:spPr>
          <a:xfrm>
            <a:off x="8144083" y="4708215"/>
            <a:ext cx="361838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22" name="Text Placeholder 4">
            <a:extLst>
              <a:ext uri="{FF2B5EF4-FFF2-40B4-BE49-F238E27FC236}">
                <a16:creationId xmlns:a16="http://schemas.microsoft.com/office/drawing/2014/main" id="{C11EA858-BBCA-2149-9368-C1FDBC6C8DFD}"/>
              </a:ext>
            </a:extLst>
          </p:cNvPr>
          <p:cNvSpPr>
            <a:spLocks noGrp="1"/>
          </p:cNvSpPr>
          <p:nvPr>
            <p:ph type="body" sz="quarter" idx="25" hasCustomPrompt="1"/>
          </p:nvPr>
        </p:nvSpPr>
        <p:spPr>
          <a:xfrm>
            <a:off x="8144083" y="5014828"/>
            <a:ext cx="361838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D26B0962-7685-4EBF-B99E-792210E71636}"/>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669954851"/>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with blue background">
    <p:bg>
      <p:bgPr>
        <a:solidFill>
          <a:schemeClr val="tx2"/>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FDD3BB94-DC99-244C-91E3-A9764AF2671E}"/>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bg1"/>
                </a:solidFill>
              </a:defRPr>
            </a:lvl1pPr>
          </a:lstStyle>
          <a:p>
            <a:r>
              <a:rPr lang="en-US" dirty="0"/>
              <a:t>Microsoft 365 title</a:t>
            </a:r>
          </a:p>
        </p:txBody>
      </p:sp>
      <p:sp>
        <p:nvSpPr>
          <p:cNvPr id="16" name="Text Placeholder 10">
            <a:extLst>
              <a:ext uri="{FF2B5EF4-FFF2-40B4-BE49-F238E27FC236}">
                <a16:creationId xmlns:a16="http://schemas.microsoft.com/office/drawing/2014/main" id="{63FCEA3C-C822-5A4A-9561-695239EA77C3}"/>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chemeClr val="bg1"/>
                </a:solidFill>
              </a:defRPr>
            </a:lvl1pPr>
            <a:lvl2pPr>
              <a:defRPr sz="1765">
                <a:solidFill>
                  <a:srgbClr val="000000"/>
                </a:solidFill>
              </a:defRPr>
            </a:lvl2pPr>
            <a:lvl3pPr>
              <a:defRPr sz="1372"/>
            </a:lvl3pPr>
            <a:lvl4pPr>
              <a:defRPr sz="1372"/>
            </a:lvl4pPr>
            <a:lvl5pPr>
              <a:defRPr sz="1029"/>
            </a:lvl5pPr>
          </a:lstStyle>
          <a:p>
            <a:pPr lvl="0"/>
            <a:r>
              <a:rPr lang="en-US" dirty="0"/>
              <a:t>Author name</a:t>
            </a:r>
            <a:br>
              <a:rPr lang="en-US" dirty="0"/>
            </a:br>
            <a:r>
              <a:rPr lang="en-US" dirty="0"/>
              <a:t>Date</a:t>
            </a:r>
          </a:p>
        </p:txBody>
      </p:sp>
      <p:sp>
        <p:nvSpPr>
          <p:cNvPr id="2" name="Footer Placeholder 1">
            <a:extLst>
              <a:ext uri="{FF2B5EF4-FFF2-40B4-BE49-F238E27FC236}">
                <a16:creationId xmlns:a16="http://schemas.microsoft.com/office/drawing/2014/main" id="{DE984AF9-42B3-4123-927E-CEC8570AFE35}"/>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id="{0AF2B48A-0CD5-4E5D-BBFC-0FF17E42D728}"/>
              </a:ext>
            </a:extLst>
          </p:cNvPr>
          <p:cNvPicPr>
            <a:picLocks noChangeAspect="1"/>
          </p:cNvPicPr>
          <p:nvPr userDrawn="1"/>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122936248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slide">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990B4C-4B23-479D-ADA8-DD6E0658DF5A}"/>
              </a:ext>
            </a:extLst>
          </p:cNvPr>
          <p:cNvSpPr/>
          <p:nvPr userDrawn="1"/>
        </p:nvSpPr>
        <p:spPr bwMode="auto">
          <a:xfrm>
            <a:off x="1" y="2526646"/>
            <a:ext cx="9697686" cy="178404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5"/>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dirty="0"/>
              <a:t>Section title</a:t>
            </a:r>
          </a:p>
        </p:txBody>
      </p:sp>
      <p:sp>
        <p:nvSpPr>
          <p:cNvPr id="6" name="Rectangle 5">
            <a:extLst>
              <a:ext uri="{FF2B5EF4-FFF2-40B4-BE49-F238E27FC236}">
                <a16:creationId xmlns:a16="http://schemas.microsoft.com/office/drawing/2014/main" id="{E7A7DCD7-2A9A-4303-B73A-A8AA23BAF4B6}"/>
              </a:ext>
            </a:extLst>
          </p:cNvPr>
          <p:cNvSpPr/>
          <p:nvPr userDrawn="1"/>
        </p:nvSpPr>
        <p:spPr bwMode="auto">
          <a:xfrm>
            <a:off x="9697686" y="2526646"/>
            <a:ext cx="2082603" cy="1784048"/>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79F5CEB5-AAB3-4E98-82B0-2B2EDFAC7F19}"/>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6">
            <a:extLst>
              <a:ext uri="{FF2B5EF4-FFF2-40B4-BE49-F238E27FC236}">
                <a16:creationId xmlns:a16="http://schemas.microsoft.com/office/drawing/2014/main" id="{C39A4550-468E-4965-BBF3-650AD824060F}"/>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2" name="Picture Placeholder 11">
            <a:extLst>
              <a:ext uri="{FF2B5EF4-FFF2-40B4-BE49-F238E27FC236}">
                <a16:creationId xmlns:a16="http://schemas.microsoft.com/office/drawing/2014/main" id="{A0F18A81-5AF1-41EB-B335-9EF67062969B}"/>
              </a:ext>
            </a:extLst>
          </p:cNvPr>
          <p:cNvSpPr>
            <a:spLocks noGrp="1"/>
          </p:cNvSpPr>
          <p:nvPr>
            <p:ph type="pic" sz="quarter" idx="10"/>
          </p:nvPr>
        </p:nvSpPr>
        <p:spPr>
          <a:xfrm>
            <a:off x="10098361" y="2777952"/>
            <a:ext cx="1281254" cy="1281436"/>
          </a:xfrm>
        </p:spPr>
        <p:txBody>
          <a:bodyPr anchor="ctr">
            <a:noAutofit/>
          </a:bodyPr>
          <a:lstStyle>
            <a:lvl1pPr algn="ctr">
              <a:defRPr/>
            </a:lvl1pPr>
          </a:lstStyle>
          <a:p>
            <a:endParaRPr lang="en-US"/>
          </a:p>
        </p:txBody>
      </p:sp>
      <p:sp>
        <p:nvSpPr>
          <p:cNvPr id="3" name="Footer Placeholder 1">
            <a:extLst>
              <a:ext uri="{FF2B5EF4-FFF2-40B4-BE49-F238E27FC236}">
                <a16:creationId xmlns:a16="http://schemas.microsoft.com/office/drawing/2014/main" id="{C6B75234-9944-48A2-8A21-99500C7BBB40}"/>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764039343"/>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Photo layou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7"/>
            <a:ext cx="5579310" cy="307777"/>
          </a:xfrm>
          <a:prstGeom prst="rect">
            <a:avLst/>
          </a:prstGeom>
        </p:spPr>
        <p:txBody>
          <a:bodyPr wrap="square" lIns="0" tIns="0" rIns="0" bIns="0">
            <a:spAutoFit/>
          </a:bodyPr>
          <a:lstStyle>
            <a:lvl1pPr marL="0" indent="0">
              <a:lnSpc>
                <a:spcPts val="2353"/>
              </a:lnSpc>
              <a:buNone/>
              <a:defRPr lang="en-US" sz="20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5" name="Text Placeholder 4">
            <a:extLst>
              <a:ext uri="{FF2B5EF4-FFF2-40B4-BE49-F238E27FC236}">
                <a16:creationId xmlns:a16="http://schemas.microsoft.com/office/drawing/2014/main" id="{6E31D123-CA1A-4568-88C8-6B1287D07EE9}"/>
              </a:ext>
            </a:extLst>
          </p:cNvPr>
          <p:cNvSpPr>
            <a:spLocks noGrp="1"/>
          </p:cNvSpPr>
          <p:nvPr>
            <p:ph type="body" sz="quarter" idx="13" hasCustomPrompt="1"/>
          </p:nvPr>
        </p:nvSpPr>
        <p:spPr>
          <a:xfrm>
            <a:off x="418643" y="2161629"/>
            <a:ext cx="5579311" cy="338554"/>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dirty="0">
                <a:solidFill>
                  <a:schemeClr val="tx2"/>
                </a:solidFill>
                <a:latin typeface="+mj-lt"/>
              </a:rPr>
              <a:t>Paragraph title Segoe UI </a:t>
            </a:r>
            <a:r>
              <a:rPr lang="en-US" b="0" dirty="0" err="1">
                <a:solidFill>
                  <a:schemeClr val="tx2"/>
                </a:solidFill>
                <a:latin typeface="+mj-lt"/>
              </a:rPr>
              <a:t>Semibold</a:t>
            </a:r>
            <a:r>
              <a:rPr lang="en-US" b="0" dirty="0">
                <a:solidFill>
                  <a:schemeClr val="tx2"/>
                </a:solidFill>
                <a:latin typeface="+mj-lt"/>
              </a:rPr>
              <a:t> 14/18</a:t>
            </a:r>
            <a:endParaRPr lang="en-US" dirty="0"/>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474101"/>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7" name="Text Placeholder 4">
            <a:extLst>
              <a:ext uri="{FF2B5EF4-FFF2-40B4-BE49-F238E27FC236}">
                <a16:creationId xmlns:a16="http://schemas.microsoft.com/office/drawing/2014/main" id="{0D336736-F7E2-BA48-AD3E-B0037BAC6816}"/>
              </a:ext>
            </a:extLst>
          </p:cNvPr>
          <p:cNvSpPr>
            <a:spLocks noGrp="1"/>
          </p:cNvSpPr>
          <p:nvPr>
            <p:ph type="body" sz="quarter" idx="43" hasCustomPrompt="1"/>
          </p:nvPr>
        </p:nvSpPr>
        <p:spPr>
          <a:xfrm>
            <a:off x="418643" y="3628878"/>
            <a:ext cx="5579311" cy="338554"/>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dirty="0">
                <a:solidFill>
                  <a:schemeClr val="tx2"/>
                </a:solidFill>
                <a:latin typeface="+mj-lt"/>
              </a:rPr>
              <a:t>Paragraph title Segoe UI </a:t>
            </a:r>
            <a:r>
              <a:rPr lang="en-US" b="0" dirty="0" err="1">
                <a:solidFill>
                  <a:schemeClr val="tx2"/>
                </a:solidFill>
                <a:latin typeface="+mj-lt"/>
              </a:rPr>
              <a:t>Semibold</a:t>
            </a:r>
            <a:r>
              <a:rPr lang="en-US" b="0" dirty="0">
                <a:solidFill>
                  <a:schemeClr val="tx2"/>
                </a:solidFill>
                <a:latin typeface="+mj-lt"/>
              </a:rPr>
              <a:t> 14/18</a:t>
            </a:r>
            <a:endParaRPr lang="en-US" dirty="0"/>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929012"/>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1"/>
            <a:ext cx="5973053" cy="6858001"/>
          </a:xfrm>
          <a:prstGeom prst="rect">
            <a:avLst/>
          </a:prstGeom>
          <a:blipFill>
            <a:blip r:embed="rId2"/>
            <a:stretch>
              <a:fillRect/>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C3405CC5-9896-4E3A-9373-436306F5BF12}"/>
              </a:ext>
            </a:extLst>
          </p:cNvPr>
          <p:cNvSpPr txBox="1">
            <a:spLocks/>
          </p:cNvSpPr>
          <p:nvPr userDrawn="1"/>
        </p:nvSpPr>
        <p:spPr>
          <a:xfrm>
            <a:off x="418644"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dirty="0"/>
              <a:t>© Copyright Microsoft Corporation. All rights reserved.</a:t>
            </a:r>
          </a:p>
        </p:txBody>
      </p:sp>
    </p:spTree>
    <p:extLst>
      <p:ext uri="{BB962C8B-B14F-4D97-AF65-F5344CB8AC3E}">
        <p14:creationId xmlns:p14="http://schemas.microsoft.com/office/powerpoint/2010/main" val="2518741288"/>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Photo layout with bullet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6"/>
            <a:ext cx="5579310" cy="369332"/>
          </a:xfrm>
          <a:prstGeom prst="rect">
            <a:avLst/>
          </a:prstGeom>
        </p:spPr>
        <p:txBody>
          <a:bodyPr wrap="square" lIns="0" tIns="0" rIns="0" bIns="0" anchor="t">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dirty="0"/>
              <a:t>Subhead Segoe UI </a:t>
            </a:r>
            <a:r>
              <a:rPr lang="en-US" dirty="0" err="1"/>
              <a:t>Semibold</a:t>
            </a:r>
            <a:r>
              <a:rPr lang="en-US" dirty="0"/>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268946"/>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userDrawn="1"/>
        </p:nvCxnSpPr>
        <p:spPr>
          <a:xfrm>
            <a:off x="418644" y="3068044"/>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282367"/>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userDrawn="1"/>
        </p:nvCxnSpPr>
        <p:spPr>
          <a:xfrm>
            <a:off x="418644" y="4081465"/>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418644" y="4295788"/>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userDrawn="1"/>
        </p:nvCxnSpPr>
        <p:spPr>
          <a:xfrm>
            <a:off x="418644" y="5094886"/>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418644" y="5309208"/>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2" name="Rectangle 1">
            <a:extLst>
              <a:ext uri="{FF2B5EF4-FFF2-40B4-BE49-F238E27FC236}">
                <a16:creationId xmlns:a16="http://schemas.microsoft.com/office/drawing/2014/main" id="{56B6D240-D672-4F0A-95ED-D92FC8351E6D}"/>
              </a:ext>
              <a:ext uri="{C183D7F6-B498-43B3-948B-1728B52AA6E4}">
                <adec:decorative xmlns:adec="http://schemas.microsoft.com/office/drawing/2017/decorative" val="1"/>
              </a:ext>
            </a:extLst>
          </p:cNvPr>
          <p:cNvSpPr/>
          <p:nvPr userDrawn="1"/>
        </p:nvSpPr>
        <p:spPr bwMode="auto">
          <a:xfrm>
            <a:off x="6229842" y="1456896"/>
            <a:ext cx="5543514" cy="496061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9" name="Picture Placeholder 7">
            <a:extLst>
              <a:ext uri="{FF2B5EF4-FFF2-40B4-BE49-F238E27FC236}">
                <a16:creationId xmlns:a16="http://schemas.microsoft.com/office/drawing/2014/main" id="{CA973F78-0779-41C2-98B4-4547D2CD7C11}"/>
              </a:ext>
            </a:extLst>
          </p:cNvPr>
          <p:cNvSpPr>
            <a:spLocks noGrp="1"/>
          </p:cNvSpPr>
          <p:nvPr>
            <p:ph type="pic" sz="quarter" idx="47" hasCustomPrompt="1"/>
          </p:nvPr>
        </p:nvSpPr>
        <p:spPr>
          <a:xfrm>
            <a:off x="6349678" y="1564130"/>
            <a:ext cx="5303845" cy="4746143"/>
          </a:xfrm>
          <a:prstGeom prst="rect">
            <a:avLst/>
          </a:prstGeom>
          <a:blipFill dpi="0" rotWithShape="1">
            <a:blip r:embed="rId2"/>
            <a:srcRect/>
            <a:stretch>
              <a:fillRect/>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Footer Placeholder 1">
            <a:extLst>
              <a:ext uri="{FF2B5EF4-FFF2-40B4-BE49-F238E27FC236}">
                <a16:creationId xmlns:a16="http://schemas.microsoft.com/office/drawing/2014/main" id="{B3B62F3E-D0DF-4A13-A005-3CCFDD6DFC1A}"/>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88063226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Photo layout with bullet text &amp; icon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709493"/>
            <a:ext cx="5579310" cy="369332"/>
          </a:xfrm>
          <a:prstGeom prst="rect">
            <a:avLst/>
          </a:prstGeom>
        </p:spPr>
        <p:txBody>
          <a:bodyPr wrap="square" lIns="0" tIns="0" rIns="0" bIns="0" anchor="b">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dirty="0"/>
              <a:t>Subhead Segoe UI </a:t>
            </a:r>
            <a:r>
              <a:rPr lang="en-US" dirty="0" err="1"/>
              <a:t>Semibold</a:t>
            </a:r>
            <a:r>
              <a:rPr lang="en-US" dirty="0"/>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1422400" y="2267319"/>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userDrawn="1"/>
        </p:nvCxnSpPr>
        <p:spPr>
          <a:xfrm>
            <a:off x="1422400" y="3066417"/>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1422400" y="3280740"/>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userDrawn="1"/>
        </p:nvCxnSpPr>
        <p:spPr>
          <a:xfrm>
            <a:off x="1422400" y="4079838"/>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1422400" y="429416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userDrawn="1"/>
        </p:nvCxnSpPr>
        <p:spPr>
          <a:xfrm>
            <a:off x="1422400" y="5093259"/>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1422400" y="530758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1"/>
            <a:ext cx="5973053" cy="6858001"/>
          </a:xfrm>
          <a:prstGeom prst="rect">
            <a:avLst/>
          </a:prstGeom>
          <a:blipFill>
            <a:blip r:embed="rId2"/>
            <a:stretch>
              <a:fillRect/>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5F6EB83D-C2A5-4189-B12B-1320B6ADB9B8}"/>
              </a:ext>
            </a:extLst>
          </p:cNvPr>
          <p:cNvSpPr txBox="1">
            <a:spLocks/>
          </p:cNvSpPr>
          <p:nvPr userDrawn="1"/>
        </p:nvSpPr>
        <p:spPr>
          <a:xfrm>
            <a:off x="418644"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dirty="0"/>
              <a:t>© Copyright Microsoft Corporation. All rights reserved.</a:t>
            </a:r>
          </a:p>
        </p:txBody>
      </p:sp>
    </p:spTree>
    <p:extLst>
      <p:ext uri="{BB962C8B-B14F-4D97-AF65-F5344CB8AC3E}">
        <p14:creationId xmlns:p14="http://schemas.microsoft.com/office/powerpoint/2010/main" val="976341919"/>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Photo layout with 4 rows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11354712" cy="728448"/>
          </a:xfr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734160"/>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4011423"/>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5288687"/>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2" name="Rectangle 1">
            <a:extLst>
              <a:ext uri="{FF2B5EF4-FFF2-40B4-BE49-F238E27FC236}">
                <a16:creationId xmlns:a16="http://schemas.microsoft.com/office/drawing/2014/main" id="{680D905E-E7A9-44EC-830B-323C290AAA27}"/>
              </a:ext>
              <a:ext uri="{C183D7F6-B498-43B3-948B-1728B52AA6E4}">
                <adec:decorative xmlns:adec="http://schemas.microsoft.com/office/drawing/2017/decorative" val="1"/>
              </a:ext>
            </a:extLst>
          </p:cNvPr>
          <p:cNvSpPr/>
          <p:nvPr userDrawn="1"/>
        </p:nvSpPr>
        <p:spPr bwMode="auto">
          <a:xfrm>
            <a:off x="6229842" y="1456896"/>
            <a:ext cx="5543514" cy="496061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4746143"/>
          </a:xfrm>
          <a:prstGeom prst="rect">
            <a:avLst/>
          </a:prstGeom>
          <a:blipFill dpi="0" rotWithShape="1">
            <a:blip r:embed="rId2"/>
            <a:srcRect/>
            <a:stretch>
              <a:fillRect/>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cxnSp>
        <p:nvCxnSpPr>
          <p:cNvPr id="9" name="Straight Connector 8">
            <a:extLst>
              <a:ext uri="{FF2B5EF4-FFF2-40B4-BE49-F238E27FC236}">
                <a16:creationId xmlns:a16="http://schemas.microsoft.com/office/drawing/2014/main" id="{5E2F051F-FAD1-40B7-AD8D-86ACA838D32B}"/>
              </a:ext>
              <a:ext uri="{C183D7F6-B498-43B3-948B-1728B52AA6E4}">
                <adec:decorative xmlns:adec="http://schemas.microsoft.com/office/drawing/2017/decorative" val="1"/>
              </a:ext>
            </a:extLst>
          </p:cNvPr>
          <p:cNvCxnSpPr>
            <a:cxnSpLocks/>
          </p:cNvCxnSpPr>
          <p:nvPr userDrawn="1"/>
        </p:nvCxnSpPr>
        <p:spPr>
          <a:xfrm>
            <a:off x="418644" y="2660048"/>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A8966B79-BC7C-4DB8-80D4-01380DB97330}"/>
              </a:ext>
              <a:ext uri="{C183D7F6-B498-43B3-948B-1728B52AA6E4}">
                <adec:decorative xmlns:adec="http://schemas.microsoft.com/office/drawing/2017/decorative" val="1"/>
              </a:ext>
            </a:extLst>
          </p:cNvPr>
          <p:cNvCxnSpPr>
            <a:cxnSpLocks/>
          </p:cNvCxnSpPr>
          <p:nvPr userDrawn="1"/>
        </p:nvCxnSpPr>
        <p:spPr>
          <a:xfrm>
            <a:off x="418644" y="3937131"/>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69D048A-1B0B-4837-8CE2-BD16F3AE2B1C}"/>
              </a:ext>
              <a:ext uri="{C183D7F6-B498-43B3-948B-1728B52AA6E4}">
                <adec:decorative xmlns:adec="http://schemas.microsoft.com/office/drawing/2017/decorative" val="1"/>
              </a:ext>
            </a:extLst>
          </p:cNvPr>
          <p:cNvCxnSpPr>
            <a:cxnSpLocks/>
          </p:cNvCxnSpPr>
          <p:nvPr userDrawn="1"/>
        </p:nvCxnSpPr>
        <p:spPr>
          <a:xfrm>
            <a:off x="418644" y="5214214"/>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 name="Footer Placeholder 1">
            <a:extLst>
              <a:ext uri="{FF2B5EF4-FFF2-40B4-BE49-F238E27FC236}">
                <a16:creationId xmlns:a16="http://schemas.microsoft.com/office/drawing/2014/main" id="{B394CE8A-C8F7-40DD-84CF-FE592D7BC2D8}"/>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567028065"/>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Photo layout with gray filled text box">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The quick brown fox jumps over the lazy dog. The quick brown fox jumps over the lazy dog.</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734160"/>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4011423"/>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5288687"/>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6229842" y="1456896"/>
            <a:ext cx="5543514" cy="496061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4746143"/>
          </a:xfrm>
          <a:prstGeom prst="rect">
            <a:avLst/>
          </a:prstGeom>
          <a:blipFill dpi="0" rotWithShape="1">
            <a:blip r:embed="rId2"/>
            <a:srcRect/>
            <a:stretch>
              <a:fillRect/>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BDD9959D-3459-4484-BDE0-9F4EABE5443B}"/>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925728705"/>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emo slide with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E9E5E14-01F2-4F10-A177-A81144B86D44}"/>
              </a:ext>
            </a:extLst>
          </p:cNvPr>
          <p:cNvSpPr>
            <a:spLocks noGrp="1"/>
          </p:cNvSpPr>
          <p:nvPr>
            <p:ph type="title"/>
          </p:nvPr>
        </p:nvSpPr>
        <p:spPr>
          <a:xfrm>
            <a:off x="418643" y="440494"/>
            <a:ext cx="11341268" cy="728448"/>
          </a:xfr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418644" y="1456898"/>
            <a:ext cx="5408119" cy="615553"/>
          </a:xfrm>
          <a:prstGeom prst="rect">
            <a:avLst/>
          </a:prstGeom>
        </p:spPr>
        <p:txBody>
          <a:bodyPr wrap="square" lIns="0" tIns="0" rIns="0" bIns="0">
            <a:spAutoFit/>
          </a:bodyPr>
          <a:lstStyle>
            <a:lvl1pPr marL="0" indent="0">
              <a:lnSpc>
                <a:spcPts val="2353"/>
              </a:lnSpc>
              <a:buNone/>
              <a:defRPr sz="2400" b="0" i="0" spc="0">
                <a:solidFill>
                  <a:schemeClr val="tx1"/>
                </a:solidFill>
                <a:latin typeface="+mj-lt"/>
              </a:defRPr>
            </a:lvl1pPr>
            <a:lvl2pPr marL="224097" indent="0">
              <a:buNone/>
              <a:defRPr/>
            </a:lvl2pPr>
            <a:lvl3pPr marL="448193" indent="0">
              <a:buNone/>
              <a:defRPr/>
            </a:lvl3pPr>
            <a:lvl4pPr marL="672290" indent="0">
              <a:buNone/>
              <a:defRPr/>
            </a:lvl4pPr>
            <a:lvl5pPr marL="896386" indent="0">
              <a:buNone/>
              <a:defRPr/>
            </a:lvl5pPr>
          </a:lstStyle>
          <a:p>
            <a:pPr lvl="0"/>
            <a:r>
              <a:rPr lang="pt-BR" dirty="0" err="1"/>
              <a:t>Large</a:t>
            </a:r>
            <a:r>
              <a:rPr lang="pt-BR" dirty="0"/>
              <a:t> </a:t>
            </a:r>
            <a:r>
              <a:rPr lang="pt-BR" dirty="0" err="1"/>
              <a:t>subhead</a:t>
            </a:r>
            <a:r>
              <a:rPr lang="pt-BR" dirty="0"/>
              <a:t> Segoe UI </a:t>
            </a:r>
            <a:r>
              <a:rPr lang="pt-BR" dirty="0" err="1"/>
              <a:t>Semibold</a:t>
            </a:r>
            <a:r>
              <a:rPr lang="pt-BR" dirty="0"/>
              <a:t> Regular 20/24</a:t>
            </a:r>
            <a:endParaRPr lang="en-US" dirty="0"/>
          </a:p>
        </p:txBody>
      </p:sp>
      <p:sp>
        <p:nvSpPr>
          <p:cNvPr id="5" name="Text Placeholder 4"/>
          <p:cNvSpPr>
            <a:spLocks noGrp="1"/>
          </p:cNvSpPr>
          <p:nvPr>
            <p:ph type="body" sz="quarter" idx="11" hasCustomPrompt="1"/>
          </p:nvPr>
        </p:nvSpPr>
        <p:spPr>
          <a:xfrm>
            <a:off x="418643" y="2158886"/>
            <a:ext cx="5408118" cy="2339102"/>
          </a:xfrm>
          <a:prstGeom prst="rect">
            <a:avLst/>
          </a:prstGeom>
        </p:spPr>
        <p:txBody>
          <a:bodyPr lIns="0" tIns="45720" rIns="0" bIns="45720"/>
          <a:lstStyle>
            <a:lvl1pPr marL="0" indent="0">
              <a:lnSpc>
                <a:spcPct val="100000"/>
              </a:lnSpc>
              <a:spcBef>
                <a:spcPts val="0"/>
              </a:spcBef>
              <a:spcAft>
                <a:spcPts val="12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pPr lvl="0"/>
            <a:r>
              <a:rPr lang="en-US" dirty="0"/>
              <a:t>Body copy Segoe UI Regular 14/18. The quick brown fox jumps over the lazy dog. The quick brown fox jumps over the lazy dog. The quick brown fox jumps over the lazy dog.</a:t>
            </a:r>
          </a:p>
          <a:p>
            <a:pPr lvl="0"/>
            <a:r>
              <a:rPr lang="en-US" dirty="0"/>
              <a:t>Body copy Segoe UI Regular 14/18. The quick brown fox jumps over the lazy dog. The quick brown fox jumps over the lazy dog. The quick brown fox jumps over the lazy dog.</a:t>
            </a:r>
          </a:p>
          <a:p>
            <a:pPr lvl="0"/>
            <a:r>
              <a:rPr lang="en-US" dirty="0"/>
              <a:t>Body copy Segoe UI Regular 14/18. The quick brown fox jumps over the lazy dog. The quick brown fox jumps over the lazy dog. The quick brown fox jumps over the lazy dog.</a:t>
            </a:r>
          </a:p>
        </p:txBody>
      </p:sp>
      <p:pic>
        <p:nvPicPr>
          <p:cNvPr id="11" name="Picture 10" descr="Tablet image">
            <a:extLst>
              <a:ext uri="{FF2B5EF4-FFF2-40B4-BE49-F238E27FC236}">
                <a16:creationId xmlns:a16="http://schemas.microsoft.com/office/drawing/2014/main" id="{C4B95F29-56C3-4C85-A12B-0B0BE769E70B}"/>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b="2610"/>
          <a:stretch/>
        </p:blipFill>
        <p:spPr>
          <a:xfrm>
            <a:off x="4444774" y="586254"/>
            <a:ext cx="7747227" cy="6271747"/>
          </a:xfrm>
          <a:prstGeom prst="rect">
            <a:avLst/>
          </a:prstGeom>
        </p:spPr>
      </p:pic>
      <p:sp>
        <p:nvSpPr>
          <p:cNvPr id="12" name="Picture Placeholder 11">
            <a:extLst>
              <a:ext uri="{FF2B5EF4-FFF2-40B4-BE49-F238E27FC236}">
                <a16:creationId xmlns:a16="http://schemas.microsoft.com/office/drawing/2014/main" id="{934476FE-7091-4DE7-A55E-3EF5A6569A7D}"/>
              </a:ext>
            </a:extLst>
          </p:cNvPr>
          <p:cNvSpPr>
            <a:spLocks noGrp="1"/>
          </p:cNvSpPr>
          <p:nvPr>
            <p:ph type="pic" sz="quarter" idx="12" hasCustomPrompt="1"/>
          </p:nvPr>
        </p:nvSpPr>
        <p:spPr>
          <a:xfrm>
            <a:off x="6357959" y="1699714"/>
            <a:ext cx="5834041" cy="4319326"/>
          </a:xfrm>
          <a:prstGeom prst="rect">
            <a:avLst/>
          </a:prstGeom>
        </p:spPr>
        <p:txBody>
          <a:bodyPr anchor="ctr" anchorCtr="0">
            <a:noAutofit/>
          </a:bodyPr>
          <a:lstStyle>
            <a:lvl1pPr algn="ctr">
              <a:defRPr sz="3529">
                <a:solidFill>
                  <a:srgbClr val="000000"/>
                </a:solidFill>
              </a:defRPr>
            </a:lvl1pPr>
          </a:lstStyle>
          <a:p>
            <a:r>
              <a:rPr lang="en-US"/>
              <a:t>DEMO</a:t>
            </a:r>
          </a:p>
        </p:txBody>
      </p:sp>
      <p:sp>
        <p:nvSpPr>
          <p:cNvPr id="2" name="Footer Placeholder 1">
            <a:extLst>
              <a:ext uri="{FF2B5EF4-FFF2-40B4-BE49-F238E27FC236}">
                <a16:creationId xmlns:a16="http://schemas.microsoft.com/office/drawing/2014/main" id="{8A22579A-F1B5-42C9-964C-C03AC4869056}"/>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569326217"/>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A9A2FC6-09D2-4CBB-A8B4-445680BD8200}"/>
              </a:ext>
            </a:extLst>
          </p:cNvPr>
          <p:cNvSpPr>
            <a:spLocks noGrp="1"/>
          </p:cNvSpPr>
          <p:nvPr>
            <p:ph type="title" hasCustomPrompt="1"/>
          </p:nvPr>
        </p:nvSpPr>
        <p:spPr/>
        <p:txBody>
          <a:bodyPr/>
          <a:lstStyle>
            <a:lvl1pPr>
              <a:defRPr/>
            </a:lvl1pPr>
          </a:lstStyle>
          <a:p>
            <a:r>
              <a:rPr lang="en-US" dirty="0"/>
              <a:t>Demo </a:t>
            </a:r>
          </a:p>
        </p:txBody>
      </p:sp>
      <p:pic>
        <p:nvPicPr>
          <p:cNvPr id="10" name="Picture 9" descr="Tablet image">
            <a:extLst>
              <a:ext uri="{FF2B5EF4-FFF2-40B4-BE49-F238E27FC236}">
                <a16:creationId xmlns:a16="http://schemas.microsoft.com/office/drawing/2014/main" id="{73CDB1EA-72FB-46B3-89D4-DEE1F2EF724A}"/>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b="1563"/>
          <a:stretch/>
        </p:blipFill>
        <p:spPr>
          <a:xfrm>
            <a:off x="334447" y="586564"/>
            <a:ext cx="10869930" cy="6271436"/>
          </a:xfrm>
          <a:prstGeom prst="rect">
            <a:avLst/>
          </a:prstGeom>
        </p:spPr>
      </p:pic>
      <p:sp>
        <p:nvSpPr>
          <p:cNvPr id="8" name="Picture Placeholder 11">
            <a:extLst>
              <a:ext uri="{FF2B5EF4-FFF2-40B4-BE49-F238E27FC236}">
                <a16:creationId xmlns:a16="http://schemas.microsoft.com/office/drawing/2014/main" id="{0473E679-3B6D-497A-A0F6-454C968B7607}"/>
              </a:ext>
            </a:extLst>
          </p:cNvPr>
          <p:cNvSpPr>
            <a:spLocks noGrp="1"/>
          </p:cNvSpPr>
          <p:nvPr>
            <p:ph type="pic" sz="quarter" idx="12" hasCustomPrompt="1"/>
          </p:nvPr>
        </p:nvSpPr>
        <p:spPr>
          <a:xfrm>
            <a:off x="2265962" y="1702827"/>
            <a:ext cx="7660076" cy="4311543"/>
          </a:xfrm>
          <a:prstGeom prst="rect">
            <a:avLst/>
          </a:prstGeom>
        </p:spPr>
        <p:txBody>
          <a:bodyPr anchor="ctr" anchorCtr="0">
            <a:noAutofit/>
          </a:bodyPr>
          <a:lstStyle>
            <a:lvl1pPr algn="ctr">
              <a:defRPr sz="3529">
                <a:solidFill>
                  <a:srgbClr val="000000"/>
                </a:solidFill>
              </a:defRPr>
            </a:lvl1pPr>
          </a:lstStyle>
          <a:p>
            <a:r>
              <a:rPr lang="en-US"/>
              <a:t>DEMO</a:t>
            </a:r>
          </a:p>
        </p:txBody>
      </p:sp>
      <p:sp>
        <p:nvSpPr>
          <p:cNvPr id="2" name="Footer Placeholder 1">
            <a:extLst>
              <a:ext uri="{FF2B5EF4-FFF2-40B4-BE49-F238E27FC236}">
                <a16:creationId xmlns:a16="http://schemas.microsoft.com/office/drawing/2014/main" id="{E84FE4C0-97E2-47A0-A924-D46358B22C16}"/>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40943647"/>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7" name="Chart Placeholder 6"/>
          <p:cNvSpPr>
            <a:spLocks noGrp="1"/>
          </p:cNvSpPr>
          <p:nvPr>
            <p:ph type="chart" sz="quarter" idx="21"/>
          </p:nvPr>
        </p:nvSpPr>
        <p:spPr>
          <a:xfrm>
            <a:off x="455996" y="1950780"/>
            <a:ext cx="3618377"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55991"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9" name="Text Placeholder 4"/>
          <p:cNvSpPr>
            <a:spLocks noGrp="1"/>
          </p:cNvSpPr>
          <p:nvPr>
            <p:ph type="body" sz="quarter" idx="12" hasCustomPrompt="1"/>
          </p:nvPr>
        </p:nvSpPr>
        <p:spPr>
          <a:xfrm>
            <a:off x="455992" y="5947380"/>
            <a:ext cx="3618381" cy="307777"/>
          </a:xfrm>
          <a:prstGeom prst="rect">
            <a:avLst/>
          </a:prstGeom>
        </p:spPr>
        <p:txBody>
          <a:bodyPr lIns="0" tIns="0" rIns="0" bIns="0"/>
          <a:lstStyle>
            <a:lvl1pPr marL="0" indent="0">
              <a:lnSpc>
                <a:spcPct val="100000"/>
              </a:lnSpc>
              <a:spcBef>
                <a:spcPts val="882"/>
              </a:spcBef>
              <a:buFont typeface="Arial" panose="020B0604020202020204" pitchFamily="34" charset="0"/>
              <a:buNone/>
              <a:defRPr sz="10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10/12. The quick brown fox jumps over the lazy dog.</a:t>
            </a:r>
          </a:p>
        </p:txBody>
      </p:sp>
      <p:sp>
        <p:nvSpPr>
          <p:cNvPr id="20" name="Chart Placeholder 6"/>
          <p:cNvSpPr>
            <a:spLocks noGrp="1"/>
          </p:cNvSpPr>
          <p:nvPr>
            <p:ph type="chart" sz="quarter" idx="22"/>
          </p:nvPr>
        </p:nvSpPr>
        <p:spPr>
          <a:xfrm>
            <a:off x="4303152" y="1950780"/>
            <a:ext cx="3607487"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14044"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17" name="Text Placeholder 4"/>
          <p:cNvSpPr>
            <a:spLocks noGrp="1"/>
          </p:cNvSpPr>
          <p:nvPr>
            <p:ph type="body" sz="quarter" idx="18" hasCustomPrompt="1"/>
          </p:nvPr>
        </p:nvSpPr>
        <p:spPr>
          <a:xfrm>
            <a:off x="4303152" y="59473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1" name="Chart Placeholder 6"/>
          <p:cNvSpPr>
            <a:spLocks noGrp="1"/>
          </p:cNvSpPr>
          <p:nvPr>
            <p:ph type="chart" sz="quarter" idx="23"/>
          </p:nvPr>
        </p:nvSpPr>
        <p:spPr>
          <a:xfrm>
            <a:off x="8139412" y="1950780"/>
            <a:ext cx="3623051"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39413" y="59473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3" name="Footer Placeholder 1">
            <a:extLst>
              <a:ext uri="{FF2B5EF4-FFF2-40B4-BE49-F238E27FC236}">
                <a16:creationId xmlns:a16="http://schemas.microsoft.com/office/drawing/2014/main" id="{FA5328AC-6A58-453B-9802-C4F04C292953}"/>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5" name="Title 4">
            <a:extLst>
              <a:ext uri="{FF2B5EF4-FFF2-40B4-BE49-F238E27FC236}">
                <a16:creationId xmlns:a16="http://schemas.microsoft.com/office/drawing/2014/main" id="{4C72913C-59D3-4340-A6C5-32B69C2989A0}"/>
              </a:ext>
            </a:extLst>
          </p:cNvPr>
          <p:cNvSpPr>
            <a:spLocks noGrp="1"/>
          </p:cNvSpPr>
          <p:nvPr>
            <p:ph type="title"/>
          </p:nvPr>
        </p:nvSpPr>
        <p:spPr/>
        <p:txBody>
          <a:bodyPr/>
          <a:lstStyle/>
          <a:p>
            <a:r>
              <a:rPr lang="en-US"/>
              <a:t>Click to edit Master title style</a:t>
            </a:r>
            <a:endParaRPr lang="fr-FR"/>
          </a:p>
        </p:txBody>
      </p:sp>
    </p:spTree>
    <p:extLst>
      <p:ext uri="{BB962C8B-B14F-4D97-AF65-F5344CB8AC3E}">
        <p14:creationId xmlns:p14="http://schemas.microsoft.com/office/powerpoint/2010/main" val="3345316642"/>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9320125-45A4-4C74-9D99-B161A1AC8C9F}"/>
              </a:ext>
            </a:extLst>
          </p:cNvPr>
          <p:cNvSpPr>
            <a:spLocks noGrp="1"/>
          </p:cNvSpPr>
          <p:nvPr>
            <p:ph type="title"/>
          </p:nvPr>
        </p:nvSpPr>
        <p:spPr/>
        <p:txBody>
          <a:bodyPr/>
          <a:lstStyle/>
          <a:p>
            <a:r>
              <a:rPr lang="en-US"/>
              <a:t>Click to edit Master title style</a:t>
            </a:r>
          </a:p>
        </p:txBody>
      </p:sp>
      <p:sp>
        <p:nvSpPr>
          <p:cNvPr id="4" name="Table Placeholder 3"/>
          <p:cNvSpPr>
            <a:spLocks noGrp="1"/>
          </p:cNvSpPr>
          <p:nvPr>
            <p:ph type="tbl" sz="quarter" idx="10"/>
          </p:nvPr>
        </p:nvSpPr>
        <p:spPr>
          <a:xfrm>
            <a:off x="418644" y="1457324"/>
            <a:ext cx="11343820" cy="4960181"/>
          </a:xfrm>
          <a:prstGeom prst="rect">
            <a:avLst/>
          </a:prstGeom>
        </p:spPr>
        <p:txBody>
          <a:bodyPr anchor="ctr" anchorCtr="0"/>
          <a:lstStyle>
            <a:lvl1pPr algn="ctr">
              <a:defRPr sz="2400"/>
            </a:lvl1pPr>
          </a:lstStyle>
          <a:p>
            <a:r>
              <a:rPr lang="en-US"/>
              <a:t>Click icon to add table</a:t>
            </a:r>
          </a:p>
        </p:txBody>
      </p:sp>
      <p:sp>
        <p:nvSpPr>
          <p:cNvPr id="2" name="Footer Placeholder 1">
            <a:extLst>
              <a:ext uri="{FF2B5EF4-FFF2-40B4-BE49-F238E27FC236}">
                <a16:creationId xmlns:a16="http://schemas.microsoft.com/office/drawing/2014/main" id="{71E5784C-2CDD-4699-AC34-0D913D75C715}"/>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27641596"/>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with graphic 1">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D09A9D1-6212-8B49-96D7-B3E9D17D4BAB}"/>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rgbClr val="000000"/>
                </a:solidFill>
              </a:defRPr>
            </a:lvl1pPr>
          </a:lstStyle>
          <a:p>
            <a:r>
              <a:rPr lang="en-US" dirty="0"/>
              <a:t>Azure presentation</a:t>
            </a:r>
            <a:br>
              <a:rPr lang="en-US" dirty="0"/>
            </a:br>
            <a:r>
              <a:rPr lang="en-US" dirty="0"/>
              <a:t>title or event name</a:t>
            </a:r>
          </a:p>
        </p:txBody>
      </p:sp>
      <p:sp>
        <p:nvSpPr>
          <p:cNvPr id="9" name="Text Placeholder 10">
            <a:extLst>
              <a:ext uri="{FF2B5EF4-FFF2-40B4-BE49-F238E27FC236}">
                <a16:creationId xmlns:a16="http://schemas.microsoft.com/office/drawing/2014/main" id="{0881A9F1-B3A4-0742-8DAD-18EC8A78C522}"/>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7" name="Footer Placeholder 1">
            <a:extLst>
              <a:ext uri="{FF2B5EF4-FFF2-40B4-BE49-F238E27FC236}">
                <a16:creationId xmlns:a16="http://schemas.microsoft.com/office/drawing/2014/main" id="{1B6BA0D2-3614-405C-8BB6-C5242154BADB}"/>
              </a:ext>
            </a:extLst>
          </p:cNvPr>
          <p:cNvSpPr txBox="1">
            <a:spLocks/>
          </p:cNvSpPr>
          <p:nvPr userDrawn="1"/>
        </p:nvSpPr>
        <p:spPr>
          <a:xfrm>
            <a:off x="442466"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r>
              <a:rPr lang="en-US" dirty="0"/>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id="{DA65376C-9C1C-452A-9C27-75EE7927ABA8}"/>
              </a:ext>
            </a:extLst>
          </p:cNvPr>
          <p:cNvPicPr>
            <a:picLocks noChangeAspect="1"/>
          </p:cNvPicPr>
          <p:nvPr userDrawn="1"/>
        </p:nvPicPr>
        <p:blipFill>
          <a:blip r:embed="rId2"/>
          <a:stretch>
            <a:fillRect/>
          </a:stretch>
        </p:blipFill>
        <p:spPr>
          <a:xfrm>
            <a:off x="136885" y="159691"/>
            <a:ext cx="2635247" cy="871753"/>
          </a:xfrm>
          <a:prstGeom prst="rect">
            <a:avLst/>
          </a:prstGeom>
        </p:spPr>
      </p:pic>
      <p:pic>
        <p:nvPicPr>
          <p:cNvPr id="4" name="Picture 3">
            <a:extLst>
              <a:ext uri="{FF2B5EF4-FFF2-40B4-BE49-F238E27FC236}">
                <a16:creationId xmlns:a16="http://schemas.microsoft.com/office/drawing/2014/main" id="{C4B6689F-D3DF-4DE9-BFA0-0A8E724877B5}"/>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857617" y="0"/>
            <a:ext cx="5973790" cy="6858000"/>
          </a:xfrm>
          <a:prstGeom prst="rect">
            <a:avLst/>
          </a:prstGeom>
        </p:spPr>
      </p:pic>
    </p:spTree>
    <p:extLst>
      <p:ext uri="{BB962C8B-B14F-4D97-AF65-F5344CB8AC3E}">
        <p14:creationId xmlns:p14="http://schemas.microsoft.com/office/powerpoint/2010/main" val="3842161821"/>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Lab exercise layout - 1">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two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lvl="1"/>
            <a:r>
              <a:rPr lang="en-US" dirty="0"/>
              <a:t>Body copy Segoe UI </a:t>
            </a:r>
            <a:r>
              <a:rPr lang="en-US" dirty="0" err="1"/>
              <a:t>Semibold</a:t>
            </a:r>
            <a:r>
              <a:rPr lang="en-US" dirty="0"/>
              <a:t> 20/24. </a:t>
            </a:r>
          </a:p>
          <a:p>
            <a:pPr lvl="1"/>
            <a:r>
              <a:rPr lang="en-US" dirty="0"/>
              <a:t>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432090" y="2980724"/>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90" y="3517900"/>
            <a:ext cx="5435768"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6337590" y="3517900"/>
            <a:ext cx="5435768"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2" name="Footer Placeholder 1">
            <a:extLst>
              <a:ext uri="{FF2B5EF4-FFF2-40B4-BE49-F238E27FC236}">
                <a16:creationId xmlns:a16="http://schemas.microsoft.com/office/drawing/2014/main" id="{6E88CC05-5984-4661-94A2-4BD7378D4A33}"/>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068951825"/>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Lab exercise layout -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three rows</a:t>
            </a:r>
          </a:p>
        </p:txBody>
      </p:sp>
      <p:sp>
        <p:nvSpPr>
          <p:cNvPr id="14" name="Text Placeholder 4"/>
          <p:cNvSpPr>
            <a:spLocks noGrp="1"/>
          </p:cNvSpPr>
          <p:nvPr>
            <p:ph type="body" sz="quarter" idx="15" hasCustomPrompt="1"/>
          </p:nvPr>
        </p:nvSpPr>
        <p:spPr>
          <a:xfrm>
            <a:off x="432090" y="1456896"/>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2" name="Footer Placeholder 1">
            <a:extLst>
              <a:ext uri="{FF2B5EF4-FFF2-40B4-BE49-F238E27FC236}">
                <a16:creationId xmlns:a16="http://schemas.microsoft.com/office/drawing/2014/main" id="{7A1D06E4-7443-4456-ADAE-C55531420538}"/>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946948918"/>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Lab exercise layout - 3">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three rows</a:t>
            </a:r>
          </a:p>
        </p:txBody>
      </p:sp>
      <p:sp>
        <p:nvSpPr>
          <p:cNvPr id="14" name="Text Placeholder 4"/>
          <p:cNvSpPr>
            <a:spLocks noGrp="1"/>
          </p:cNvSpPr>
          <p:nvPr>
            <p:ph type="body" sz="quarter" idx="15" hasCustomPrompt="1"/>
          </p:nvPr>
        </p:nvSpPr>
        <p:spPr>
          <a:xfrm>
            <a:off x="432090" y="1456896"/>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9" name="Text Placeholder 3">
            <a:extLst>
              <a:ext uri="{FF2B5EF4-FFF2-40B4-BE49-F238E27FC236}">
                <a16:creationId xmlns:a16="http://schemas.microsoft.com/office/drawing/2014/main" id="{E6D80433-266B-4248-A258-DDF54D650DFC}"/>
              </a:ext>
            </a:extLst>
          </p:cNvPr>
          <p:cNvSpPr>
            <a:spLocks noGrp="1"/>
          </p:cNvSpPr>
          <p:nvPr>
            <p:ph type="body" sz="quarter" idx="19"/>
          </p:nvPr>
        </p:nvSpPr>
        <p:spPr>
          <a:xfrm>
            <a:off x="432089" y="39244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10" name="Text Placeholder 3">
            <a:extLst>
              <a:ext uri="{FF2B5EF4-FFF2-40B4-BE49-F238E27FC236}">
                <a16:creationId xmlns:a16="http://schemas.microsoft.com/office/drawing/2014/main" id="{1CFB4F84-2AE0-40B1-A3E4-5505E85C8B2E}"/>
              </a:ext>
            </a:extLst>
          </p:cNvPr>
          <p:cNvSpPr>
            <a:spLocks noGrp="1"/>
          </p:cNvSpPr>
          <p:nvPr>
            <p:ph type="body" sz="quarter" idx="20"/>
          </p:nvPr>
        </p:nvSpPr>
        <p:spPr>
          <a:xfrm>
            <a:off x="4277544" y="39244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11" name="Text Placeholder 3">
            <a:extLst>
              <a:ext uri="{FF2B5EF4-FFF2-40B4-BE49-F238E27FC236}">
                <a16:creationId xmlns:a16="http://schemas.microsoft.com/office/drawing/2014/main" id="{E6BF108F-CD54-497C-81CA-E67ED2BA7279}"/>
              </a:ext>
            </a:extLst>
          </p:cNvPr>
          <p:cNvSpPr>
            <a:spLocks noGrp="1"/>
          </p:cNvSpPr>
          <p:nvPr>
            <p:ph type="body" sz="quarter" idx="21"/>
          </p:nvPr>
        </p:nvSpPr>
        <p:spPr>
          <a:xfrm>
            <a:off x="8123000" y="39244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2" name="Footer Placeholder 1">
            <a:extLst>
              <a:ext uri="{FF2B5EF4-FFF2-40B4-BE49-F238E27FC236}">
                <a16:creationId xmlns:a16="http://schemas.microsoft.com/office/drawing/2014/main" id="{B097EA0F-56BD-4B59-86D1-C17851D8F2FF}"/>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70788655"/>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ext option_2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568744" y="266708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980724"/>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3F2E7435-DA42-4296-B846-4E91740D178D}"/>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509295684"/>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ext option_3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568744" y="2450308"/>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546889"/>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userDrawn="1"/>
        </p:nvCxnSpPr>
        <p:spPr>
          <a:xfrm>
            <a:off x="1568744" y="354014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636882"/>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7A2B48ED-C92C-41E9-BE87-4EFFC1455674}"/>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296779267"/>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xt option_4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568744" y="2450308"/>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546889"/>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userDrawn="1"/>
        </p:nvCxnSpPr>
        <p:spPr>
          <a:xfrm>
            <a:off x="1568744" y="354014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636882"/>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15248E5B-B35D-43BA-B0E9-DDA9F982CABC}"/>
              </a:ext>
              <a:ext uri="{C183D7F6-B498-43B3-948B-1728B52AA6E4}">
                <adec:decorative xmlns:adec="http://schemas.microsoft.com/office/drawing/2017/decorative" val="1"/>
              </a:ext>
            </a:extLst>
          </p:cNvPr>
          <p:cNvCxnSpPr>
            <a:cxnSpLocks/>
          </p:cNvCxnSpPr>
          <p:nvPr userDrawn="1"/>
        </p:nvCxnSpPr>
        <p:spPr>
          <a:xfrm>
            <a:off x="1568744" y="4629985"/>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726875"/>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84CDC89F-49F0-4D24-9E6F-B7B972EB3B8F}"/>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11641937"/>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ext option_5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five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8C7A5BA-6D5F-4F89-8133-5E7B5AFA5388}"/>
              </a:ext>
              <a:ext uri="{C183D7F6-B498-43B3-948B-1728B52AA6E4}">
                <adec:decorative xmlns:adec="http://schemas.microsoft.com/office/drawing/2017/decorative" val="1"/>
              </a:ext>
            </a:extLst>
          </p:cNvPr>
          <p:cNvCxnSpPr>
            <a:cxnSpLocks/>
          </p:cNvCxnSpPr>
          <p:nvPr userDrawn="1"/>
        </p:nvCxnSpPr>
        <p:spPr>
          <a:xfrm>
            <a:off x="1568744" y="2412957"/>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47217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CBD0695E-5B97-44BE-B0A8-F9214D354151}"/>
              </a:ext>
              <a:ext uri="{C183D7F6-B498-43B3-948B-1728B52AA6E4}">
                <adec:decorative xmlns:adec="http://schemas.microsoft.com/office/drawing/2017/decorative" val="1"/>
              </a:ext>
            </a:extLst>
          </p:cNvPr>
          <p:cNvCxnSpPr>
            <a:cxnSpLocks/>
          </p:cNvCxnSpPr>
          <p:nvPr userDrawn="1"/>
        </p:nvCxnSpPr>
        <p:spPr>
          <a:xfrm>
            <a:off x="1568744" y="3428093"/>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487457"/>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D602F602-8AD2-44FB-96AC-197B0B03616F}"/>
              </a:ext>
              <a:ext uri="{C183D7F6-B498-43B3-948B-1728B52AA6E4}">
                <adec:decorative xmlns:adec="http://schemas.microsoft.com/office/drawing/2017/decorative" val="1"/>
              </a:ext>
            </a:extLst>
          </p:cNvPr>
          <p:cNvCxnSpPr>
            <a:cxnSpLocks/>
          </p:cNvCxnSpPr>
          <p:nvPr userDrawn="1"/>
        </p:nvCxnSpPr>
        <p:spPr>
          <a:xfrm>
            <a:off x="1568744" y="4443230"/>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502737"/>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C5EE9FF8-98D9-46AE-9E3D-2F72E00C7752}"/>
              </a:ext>
              <a:ext uri="{C183D7F6-B498-43B3-948B-1728B52AA6E4}">
                <adec:decorative xmlns:adec="http://schemas.microsoft.com/office/drawing/2017/decorative" val="1"/>
              </a:ext>
            </a:extLst>
          </p:cNvPr>
          <p:cNvCxnSpPr>
            <a:cxnSpLocks/>
          </p:cNvCxnSpPr>
          <p:nvPr userDrawn="1"/>
        </p:nvCxnSpPr>
        <p:spPr>
          <a:xfrm>
            <a:off x="1568744" y="545836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568744" y="5518016"/>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4ED2AB97-27A5-4C49-966A-5D75D13B8CC2}"/>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1103671"/>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ext option_6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six rows</a:t>
            </a:r>
          </a:p>
        </p:txBody>
      </p:sp>
      <p:sp>
        <p:nvSpPr>
          <p:cNvPr id="5" name="Text Placeholder 4"/>
          <p:cNvSpPr>
            <a:spLocks noGrp="1"/>
          </p:cNvSpPr>
          <p:nvPr>
            <p:ph type="body" sz="quarter" idx="11" hasCustomPrompt="1"/>
          </p:nvPr>
        </p:nvSpPr>
        <p:spPr>
          <a:xfrm>
            <a:off x="1389459" y="1456896"/>
            <a:ext cx="10383899" cy="728448"/>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userDrawn="1"/>
        </p:nvCxnSpPr>
        <p:spPr>
          <a:xfrm>
            <a:off x="1403101" y="2244505"/>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03329"/>
            <a:ext cx="10383899" cy="728448"/>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userDrawn="1"/>
        </p:nvCxnSpPr>
        <p:spPr>
          <a:xfrm>
            <a:off x="1403101" y="3090816"/>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49762"/>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userDrawn="1"/>
        </p:nvCxnSpPr>
        <p:spPr>
          <a:xfrm>
            <a:off x="1403101" y="3937128"/>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996194"/>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userDrawn="1"/>
        </p:nvCxnSpPr>
        <p:spPr>
          <a:xfrm>
            <a:off x="1403101" y="4783440"/>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42627"/>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userDrawn="1"/>
        </p:nvCxnSpPr>
        <p:spPr>
          <a:xfrm>
            <a:off x="1403101" y="5629751"/>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1389459" y="5689059"/>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EA2F36BF-4C66-4F60-9687-8A7789E05AB2}"/>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78610175"/>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ext option- Text thre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three rows &amp; two columns</a:t>
            </a:r>
          </a:p>
        </p:txBody>
      </p:sp>
      <p:sp>
        <p:nvSpPr>
          <p:cNvPr id="5" name="Text Placeholder 4"/>
          <p:cNvSpPr>
            <a:spLocks noGrp="1"/>
          </p:cNvSpPr>
          <p:nvPr>
            <p:ph type="body" sz="quarter" idx="11" hasCustomPrompt="1"/>
          </p:nvPr>
        </p:nvSpPr>
        <p:spPr>
          <a:xfrm>
            <a:off x="1568744" y="1456896"/>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3" name="Straight Connector 12">
            <a:extLst>
              <a:ext uri="{FF2B5EF4-FFF2-40B4-BE49-F238E27FC236}">
                <a16:creationId xmlns:a16="http://schemas.microsoft.com/office/drawing/2014/main" id="{B2BC2D45-166A-42A4-BFA4-B0E61DE53CD1}"/>
              </a:ext>
              <a:ext uri="{C183D7F6-B498-43B3-948B-1728B52AA6E4}">
                <adec:decorative xmlns:adec="http://schemas.microsoft.com/office/drawing/2017/decorative" val="1"/>
              </a:ext>
            </a:extLst>
          </p:cNvPr>
          <p:cNvCxnSpPr>
            <a:cxnSpLocks/>
          </p:cNvCxnSpPr>
          <p:nvPr userDrawn="1"/>
        </p:nvCxnSpPr>
        <p:spPr>
          <a:xfrm>
            <a:off x="1568744" y="287510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3021452"/>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C17E5589-50A4-4ADA-A3D2-DFB8558FE78E}"/>
              </a:ext>
              <a:ext uri="{C183D7F6-B498-43B3-948B-1728B52AA6E4}">
                <adec:decorative xmlns:adec="http://schemas.microsoft.com/office/drawing/2017/decorative" val="1"/>
              </a:ext>
            </a:extLst>
          </p:cNvPr>
          <p:cNvCxnSpPr>
            <a:cxnSpLocks/>
          </p:cNvCxnSpPr>
          <p:nvPr userDrawn="1"/>
        </p:nvCxnSpPr>
        <p:spPr>
          <a:xfrm>
            <a:off x="1568744" y="4439664"/>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4586007"/>
            <a:ext cx="4393416" cy="1271868"/>
          </a:xfr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456896"/>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599F4609-3CD7-4077-B992-04F71C504EF4}"/>
              </a:ext>
              <a:ext uri="{C183D7F6-B498-43B3-948B-1728B52AA6E4}">
                <adec:decorative xmlns:adec="http://schemas.microsoft.com/office/drawing/2017/decorative" val="1"/>
              </a:ext>
            </a:extLst>
          </p:cNvPr>
          <p:cNvCxnSpPr>
            <a:cxnSpLocks/>
          </p:cNvCxnSpPr>
          <p:nvPr userDrawn="1"/>
        </p:nvCxnSpPr>
        <p:spPr>
          <a:xfrm>
            <a:off x="7379943" y="287510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3021452"/>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C2F439E-21AC-47A7-8FF2-2B3B30023C2D}"/>
              </a:ext>
              <a:ext uri="{C183D7F6-B498-43B3-948B-1728B52AA6E4}">
                <adec:decorative xmlns:adec="http://schemas.microsoft.com/office/drawing/2017/decorative" val="1"/>
              </a:ext>
            </a:extLst>
          </p:cNvPr>
          <p:cNvCxnSpPr>
            <a:cxnSpLocks/>
          </p:cNvCxnSpPr>
          <p:nvPr userDrawn="1"/>
        </p:nvCxnSpPr>
        <p:spPr>
          <a:xfrm>
            <a:off x="7379943" y="4439664"/>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4586007"/>
            <a:ext cx="4393416" cy="1271868"/>
          </a:xfr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2" name="Footer Placeholder 1">
            <a:extLst>
              <a:ext uri="{FF2B5EF4-FFF2-40B4-BE49-F238E27FC236}">
                <a16:creationId xmlns:a16="http://schemas.microsoft.com/office/drawing/2014/main" id="{AFC478E9-3BC1-400C-AA34-1E1599FAEDDC}"/>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133791627"/>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ext option- Text fiv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five rows &amp; two columns</a:t>
            </a:r>
          </a:p>
        </p:txBody>
      </p:sp>
      <p:sp>
        <p:nvSpPr>
          <p:cNvPr id="5" name="Text Placeholder 4"/>
          <p:cNvSpPr>
            <a:spLocks noGrp="1"/>
          </p:cNvSpPr>
          <p:nvPr>
            <p:ph type="body" sz="quarter" idx="11" hasCustomPrompt="1"/>
          </p:nvPr>
        </p:nvSpPr>
        <p:spPr>
          <a:xfrm>
            <a:off x="1568744" y="145689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3" name="Straight Connector 12">
            <a:extLst>
              <a:ext uri="{FF2B5EF4-FFF2-40B4-BE49-F238E27FC236}">
                <a16:creationId xmlns:a16="http://schemas.microsoft.com/office/drawing/2014/main" id="{99FD6DBF-9FC0-43E4-BB25-187F987ED548}"/>
              </a:ext>
              <a:ext uri="{C183D7F6-B498-43B3-948B-1728B52AA6E4}">
                <adec:decorative xmlns:adec="http://schemas.microsoft.com/office/drawing/2017/decorative" val="1"/>
              </a:ext>
            </a:extLst>
          </p:cNvPr>
          <p:cNvCxnSpPr>
            <a:cxnSpLocks/>
          </p:cNvCxnSpPr>
          <p:nvPr userDrawn="1"/>
        </p:nvCxnSpPr>
        <p:spPr>
          <a:xfrm>
            <a:off x="1568744" y="2412957"/>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47217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BCEDF675-8A34-4183-9100-9743BB5854C2}"/>
              </a:ext>
              <a:ext uri="{C183D7F6-B498-43B3-948B-1728B52AA6E4}">
                <adec:decorative xmlns:adec="http://schemas.microsoft.com/office/drawing/2017/decorative" val="1"/>
              </a:ext>
            </a:extLst>
          </p:cNvPr>
          <p:cNvCxnSpPr>
            <a:cxnSpLocks/>
          </p:cNvCxnSpPr>
          <p:nvPr userDrawn="1"/>
        </p:nvCxnSpPr>
        <p:spPr>
          <a:xfrm>
            <a:off x="1568744" y="3428093"/>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48745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389062B4-E38A-48D0-9FC3-A198B27C2B9D}"/>
              </a:ext>
              <a:ext uri="{C183D7F6-B498-43B3-948B-1728B52AA6E4}">
                <adec:decorative xmlns:adec="http://schemas.microsoft.com/office/drawing/2017/decorative" val="1"/>
              </a:ext>
            </a:extLst>
          </p:cNvPr>
          <p:cNvCxnSpPr>
            <a:cxnSpLocks/>
          </p:cNvCxnSpPr>
          <p:nvPr userDrawn="1"/>
        </p:nvCxnSpPr>
        <p:spPr>
          <a:xfrm>
            <a:off x="1568744" y="4443230"/>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50273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FBA8527-2F9F-46AE-A168-2E369F0A4E4C}"/>
              </a:ext>
              <a:ext uri="{C183D7F6-B498-43B3-948B-1728B52AA6E4}">
                <adec:decorative xmlns:adec="http://schemas.microsoft.com/office/drawing/2017/decorative" val="1"/>
              </a:ext>
            </a:extLst>
          </p:cNvPr>
          <p:cNvCxnSpPr>
            <a:cxnSpLocks/>
          </p:cNvCxnSpPr>
          <p:nvPr userDrawn="1"/>
        </p:nvCxnSpPr>
        <p:spPr>
          <a:xfrm>
            <a:off x="1568744" y="5458366"/>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568744" y="5518016"/>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45689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1" name="Straight Connector 20">
            <a:extLst>
              <a:ext uri="{FF2B5EF4-FFF2-40B4-BE49-F238E27FC236}">
                <a16:creationId xmlns:a16="http://schemas.microsoft.com/office/drawing/2014/main" id="{8B458FFC-8336-43D5-A0E5-A4CEF85D5F6D}"/>
              </a:ext>
              <a:ext uri="{C183D7F6-B498-43B3-948B-1728B52AA6E4}">
                <adec:decorative xmlns:adec="http://schemas.microsoft.com/office/drawing/2017/decorative" val="1"/>
              </a:ext>
            </a:extLst>
          </p:cNvPr>
          <p:cNvCxnSpPr>
            <a:cxnSpLocks/>
          </p:cNvCxnSpPr>
          <p:nvPr userDrawn="1"/>
        </p:nvCxnSpPr>
        <p:spPr>
          <a:xfrm>
            <a:off x="7379943" y="2412957"/>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247217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2" name="Straight Connector 21">
            <a:extLst>
              <a:ext uri="{FF2B5EF4-FFF2-40B4-BE49-F238E27FC236}">
                <a16:creationId xmlns:a16="http://schemas.microsoft.com/office/drawing/2014/main" id="{A8128678-7D34-47E0-BE94-ECE7CD383DD9}"/>
              </a:ext>
              <a:ext uri="{C183D7F6-B498-43B3-948B-1728B52AA6E4}">
                <adec:decorative xmlns:adec="http://schemas.microsoft.com/office/drawing/2017/decorative" val="1"/>
              </a:ext>
            </a:extLst>
          </p:cNvPr>
          <p:cNvCxnSpPr>
            <a:cxnSpLocks/>
          </p:cNvCxnSpPr>
          <p:nvPr userDrawn="1"/>
        </p:nvCxnSpPr>
        <p:spPr>
          <a:xfrm>
            <a:off x="7379943" y="3428093"/>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348745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3" name="Straight Connector 22">
            <a:extLst>
              <a:ext uri="{FF2B5EF4-FFF2-40B4-BE49-F238E27FC236}">
                <a16:creationId xmlns:a16="http://schemas.microsoft.com/office/drawing/2014/main" id="{70E98085-E858-4C10-983A-14182332938A}"/>
              </a:ext>
              <a:ext uri="{C183D7F6-B498-43B3-948B-1728B52AA6E4}">
                <adec:decorative xmlns:adec="http://schemas.microsoft.com/office/drawing/2017/decorative" val="1"/>
              </a:ext>
            </a:extLst>
          </p:cNvPr>
          <p:cNvCxnSpPr>
            <a:cxnSpLocks/>
          </p:cNvCxnSpPr>
          <p:nvPr userDrawn="1"/>
        </p:nvCxnSpPr>
        <p:spPr>
          <a:xfrm>
            <a:off x="7379943" y="4443230"/>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2" name="Text Placeholder 4">
            <a:extLst>
              <a:ext uri="{FF2B5EF4-FFF2-40B4-BE49-F238E27FC236}">
                <a16:creationId xmlns:a16="http://schemas.microsoft.com/office/drawing/2014/main" id="{234777AC-02E0-4220-86CD-507697625215}"/>
              </a:ext>
            </a:extLst>
          </p:cNvPr>
          <p:cNvSpPr>
            <a:spLocks noGrp="1"/>
          </p:cNvSpPr>
          <p:nvPr>
            <p:ph type="body" sz="quarter" idx="34" hasCustomPrompt="1"/>
          </p:nvPr>
        </p:nvSpPr>
        <p:spPr>
          <a:xfrm>
            <a:off x="7379942" y="450273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4" name="Straight Connector 23">
            <a:extLst>
              <a:ext uri="{FF2B5EF4-FFF2-40B4-BE49-F238E27FC236}">
                <a16:creationId xmlns:a16="http://schemas.microsoft.com/office/drawing/2014/main" id="{683B0E2A-4AAD-468F-8AFA-306B72CCD47E}"/>
              </a:ext>
              <a:ext uri="{C183D7F6-B498-43B3-948B-1728B52AA6E4}">
                <adec:decorative xmlns:adec="http://schemas.microsoft.com/office/drawing/2017/decorative" val="1"/>
              </a:ext>
            </a:extLst>
          </p:cNvPr>
          <p:cNvCxnSpPr>
            <a:cxnSpLocks/>
          </p:cNvCxnSpPr>
          <p:nvPr userDrawn="1"/>
        </p:nvCxnSpPr>
        <p:spPr>
          <a:xfrm>
            <a:off x="7379943" y="5458366"/>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3" name="Text Placeholder 4">
            <a:extLst>
              <a:ext uri="{FF2B5EF4-FFF2-40B4-BE49-F238E27FC236}">
                <a16:creationId xmlns:a16="http://schemas.microsoft.com/office/drawing/2014/main" id="{74535A38-66F8-4A7C-9C33-D0D74D7212FB}"/>
              </a:ext>
            </a:extLst>
          </p:cNvPr>
          <p:cNvSpPr>
            <a:spLocks noGrp="1"/>
          </p:cNvSpPr>
          <p:nvPr>
            <p:ph type="body" sz="quarter" idx="35" hasCustomPrompt="1"/>
          </p:nvPr>
        </p:nvSpPr>
        <p:spPr>
          <a:xfrm>
            <a:off x="7379942" y="5518016"/>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 name="Footer Placeholder 1">
            <a:extLst>
              <a:ext uri="{FF2B5EF4-FFF2-40B4-BE49-F238E27FC236}">
                <a16:creationId xmlns:a16="http://schemas.microsoft.com/office/drawing/2014/main" id="{C7FD0CAD-A9AA-414D-8022-E74A70833154}"/>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0771854"/>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with graphic 2">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chemeClr val="tx1"/>
                </a:solidFill>
              </a:defRPr>
            </a:lvl1pPr>
          </a:lstStyle>
          <a:p>
            <a:r>
              <a:rPr lang="en-US" dirty="0"/>
              <a:t>Azure presentation</a:t>
            </a:r>
            <a:br>
              <a:rPr lang="en-US" dirty="0"/>
            </a:br>
            <a:r>
              <a:rPr lang="en-US" dirty="0"/>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C579B1D0-8CEE-4E42-8540-F752DBF0F648}"/>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13" name="Oval 12">
            <a:extLst>
              <a:ext uri="{FF2B5EF4-FFF2-40B4-BE49-F238E27FC236}">
                <a16:creationId xmlns:a16="http://schemas.microsoft.com/office/drawing/2014/main" id="{0C62E602-B038-4AA6-A699-B469CFE1AD96}"/>
              </a:ext>
              <a:ext uri="{C183D7F6-B498-43B3-948B-1728B52AA6E4}">
                <adec:decorative xmlns:adec="http://schemas.microsoft.com/office/drawing/2017/decorative" val="1"/>
              </a:ext>
            </a:extLst>
          </p:cNvPr>
          <p:cNvSpPr/>
          <p:nvPr userDrawn="1"/>
        </p:nvSpPr>
        <p:spPr bwMode="auto">
          <a:xfrm>
            <a:off x="6383137" y="589416"/>
            <a:ext cx="5671978" cy="5679168"/>
          </a:xfrm>
          <a:prstGeom prst="ellipse">
            <a:avLst/>
          </a:prstGeom>
          <a:noFill/>
          <a:ln w="1905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pic>
        <p:nvPicPr>
          <p:cNvPr id="4" name="Picture 3" descr="A picture containing drawing&#10;&#10;Description automatically generated">
            <a:extLst>
              <a:ext uri="{FF2B5EF4-FFF2-40B4-BE49-F238E27FC236}">
                <a16:creationId xmlns:a16="http://schemas.microsoft.com/office/drawing/2014/main" id="{57D6331F-1A15-46AA-A57A-300CC97487E4}"/>
              </a:ext>
            </a:extLst>
          </p:cNvPr>
          <p:cNvPicPr>
            <a:picLocks noChangeAspect="1"/>
          </p:cNvPicPr>
          <p:nvPr userDrawn="1"/>
        </p:nvPicPr>
        <p:blipFill>
          <a:blip r:embed="rId2"/>
          <a:stretch>
            <a:fillRect/>
          </a:stretch>
        </p:blipFill>
        <p:spPr>
          <a:xfrm>
            <a:off x="136885" y="159691"/>
            <a:ext cx="2635247" cy="871753"/>
          </a:xfrm>
          <a:prstGeom prst="rect">
            <a:avLst/>
          </a:prstGeom>
        </p:spPr>
      </p:pic>
      <p:grpSp>
        <p:nvGrpSpPr>
          <p:cNvPr id="37" name="Group 36">
            <a:extLst>
              <a:ext uri="{FF2B5EF4-FFF2-40B4-BE49-F238E27FC236}">
                <a16:creationId xmlns:a16="http://schemas.microsoft.com/office/drawing/2014/main" id="{695F69F3-6C65-4C67-BE9F-99EE13ECA942}"/>
              </a:ext>
            </a:extLst>
          </p:cNvPr>
          <p:cNvGrpSpPr/>
          <p:nvPr userDrawn="1"/>
        </p:nvGrpSpPr>
        <p:grpSpPr>
          <a:xfrm>
            <a:off x="6600946" y="859776"/>
            <a:ext cx="5148588" cy="5138447"/>
            <a:chOff x="6600946" y="859776"/>
            <a:chExt cx="5148588" cy="5138447"/>
          </a:xfrm>
        </p:grpSpPr>
        <p:grpSp>
          <p:nvGrpSpPr>
            <p:cNvPr id="38" name="Graphic 1">
              <a:extLst>
                <a:ext uri="{FF2B5EF4-FFF2-40B4-BE49-F238E27FC236}">
                  <a16:creationId xmlns:a16="http://schemas.microsoft.com/office/drawing/2014/main" id="{BC070748-6768-4FC2-A431-E43A99B45D24}"/>
                </a:ext>
              </a:extLst>
            </p:cNvPr>
            <p:cNvGrpSpPr/>
            <p:nvPr/>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48" name="Freeform: Shape 47">
                <a:extLst>
                  <a:ext uri="{FF2B5EF4-FFF2-40B4-BE49-F238E27FC236}">
                    <a16:creationId xmlns:a16="http://schemas.microsoft.com/office/drawing/2014/main" id="{04C016FB-6079-433E-86F5-11870BD5A617}"/>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a:p>
            </p:txBody>
          </p:sp>
          <p:sp>
            <p:nvSpPr>
              <p:cNvPr id="49" name="Freeform: Shape 48">
                <a:extLst>
                  <a:ext uri="{FF2B5EF4-FFF2-40B4-BE49-F238E27FC236}">
                    <a16:creationId xmlns:a16="http://schemas.microsoft.com/office/drawing/2014/main" id="{54102133-5E8C-4CB3-AC62-D09FC824D203}"/>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a:p>
            </p:txBody>
          </p:sp>
          <p:sp>
            <p:nvSpPr>
              <p:cNvPr id="50" name="Freeform: Shape 49">
                <a:extLst>
                  <a:ext uri="{FF2B5EF4-FFF2-40B4-BE49-F238E27FC236}">
                    <a16:creationId xmlns:a16="http://schemas.microsoft.com/office/drawing/2014/main" id="{0BCE9930-CFBB-4646-901A-120648FA1B9E}"/>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a:p>
            </p:txBody>
          </p:sp>
          <p:sp>
            <p:nvSpPr>
              <p:cNvPr id="51" name="Freeform: Shape 50">
                <a:extLst>
                  <a:ext uri="{FF2B5EF4-FFF2-40B4-BE49-F238E27FC236}">
                    <a16:creationId xmlns:a16="http://schemas.microsoft.com/office/drawing/2014/main" id="{8C60FDBA-7C23-4806-88B5-29E31C6583DC}"/>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a:p>
            </p:txBody>
          </p:sp>
          <p:sp>
            <p:nvSpPr>
              <p:cNvPr id="52" name="Freeform: Shape 51">
                <a:extLst>
                  <a:ext uri="{FF2B5EF4-FFF2-40B4-BE49-F238E27FC236}">
                    <a16:creationId xmlns:a16="http://schemas.microsoft.com/office/drawing/2014/main" id="{7DC83954-308D-4CAC-ADE0-92CE37FA6207}"/>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a:p>
            </p:txBody>
          </p:sp>
          <p:sp>
            <p:nvSpPr>
              <p:cNvPr id="53" name="Freeform: Shape 52">
                <a:extLst>
                  <a:ext uri="{FF2B5EF4-FFF2-40B4-BE49-F238E27FC236}">
                    <a16:creationId xmlns:a16="http://schemas.microsoft.com/office/drawing/2014/main" id="{85339DC7-664E-4BEF-85FE-D1109A719B7E}"/>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a:p>
            </p:txBody>
          </p:sp>
          <p:sp>
            <p:nvSpPr>
              <p:cNvPr id="54" name="Freeform: Shape 53">
                <a:extLst>
                  <a:ext uri="{FF2B5EF4-FFF2-40B4-BE49-F238E27FC236}">
                    <a16:creationId xmlns:a16="http://schemas.microsoft.com/office/drawing/2014/main" id="{DED6E3EF-BEB2-400D-A55F-8F548AA8A3C2}"/>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a:p>
            </p:txBody>
          </p:sp>
          <p:sp>
            <p:nvSpPr>
              <p:cNvPr id="55" name="Freeform: Shape 54">
                <a:extLst>
                  <a:ext uri="{FF2B5EF4-FFF2-40B4-BE49-F238E27FC236}">
                    <a16:creationId xmlns:a16="http://schemas.microsoft.com/office/drawing/2014/main" id="{4056E671-564E-4828-B12C-3873C15097FD}"/>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a:p>
            </p:txBody>
          </p:sp>
          <p:sp>
            <p:nvSpPr>
              <p:cNvPr id="56" name="Freeform: Shape 55">
                <a:extLst>
                  <a:ext uri="{FF2B5EF4-FFF2-40B4-BE49-F238E27FC236}">
                    <a16:creationId xmlns:a16="http://schemas.microsoft.com/office/drawing/2014/main" id="{CE2375AC-EE5D-462B-8769-A875F92C6D3F}"/>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a:p>
            </p:txBody>
          </p:sp>
          <p:sp>
            <p:nvSpPr>
              <p:cNvPr id="57" name="Freeform: Shape 56">
                <a:extLst>
                  <a:ext uri="{FF2B5EF4-FFF2-40B4-BE49-F238E27FC236}">
                    <a16:creationId xmlns:a16="http://schemas.microsoft.com/office/drawing/2014/main" id="{5543C42A-4AA4-4EE3-9D6A-20D705974B93}"/>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a:p>
            </p:txBody>
          </p:sp>
          <p:sp>
            <p:nvSpPr>
              <p:cNvPr id="58" name="Freeform: Shape 57">
                <a:extLst>
                  <a:ext uri="{FF2B5EF4-FFF2-40B4-BE49-F238E27FC236}">
                    <a16:creationId xmlns:a16="http://schemas.microsoft.com/office/drawing/2014/main" id="{5A06D381-5E3A-45E2-943A-D8A9CD6DDB02}"/>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a:p>
            </p:txBody>
          </p:sp>
          <p:sp>
            <p:nvSpPr>
              <p:cNvPr id="59" name="Freeform: Shape 58">
                <a:extLst>
                  <a:ext uri="{FF2B5EF4-FFF2-40B4-BE49-F238E27FC236}">
                    <a16:creationId xmlns:a16="http://schemas.microsoft.com/office/drawing/2014/main" id="{6A50715D-06C2-4A50-B805-7C779755D7AD}"/>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a:p>
            </p:txBody>
          </p:sp>
          <p:sp>
            <p:nvSpPr>
              <p:cNvPr id="60" name="Freeform: Shape 59">
                <a:extLst>
                  <a:ext uri="{FF2B5EF4-FFF2-40B4-BE49-F238E27FC236}">
                    <a16:creationId xmlns:a16="http://schemas.microsoft.com/office/drawing/2014/main" id="{76CB3FBA-91B0-4DCE-AC92-F9A18FF4D65A}"/>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a:p>
            </p:txBody>
          </p:sp>
          <p:sp>
            <p:nvSpPr>
              <p:cNvPr id="61" name="Freeform: Shape 60">
                <a:extLst>
                  <a:ext uri="{FF2B5EF4-FFF2-40B4-BE49-F238E27FC236}">
                    <a16:creationId xmlns:a16="http://schemas.microsoft.com/office/drawing/2014/main" id="{22045ED4-534F-4B15-8795-D2C7547978FE}"/>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a:p>
            </p:txBody>
          </p:sp>
          <p:sp>
            <p:nvSpPr>
              <p:cNvPr id="62" name="Freeform: Shape 61">
                <a:extLst>
                  <a:ext uri="{FF2B5EF4-FFF2-40B4-BE49-F238E27FC236}">
                    <a16:creationId xmlns:a16="http://schemas.microsoft.com/office/drawing/2014/main" id="{FEE68F87-0B6B-4885-866B-61423AE3724E}"/>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a:p>
            </p:txBody>
          </p:sp>
          <p:sp>
            <p:nvSpPr>
              <p:cNvPr id="63" name="Freeform: Shape 62">
                <a:extLst>
                  <a:ext uri="{FF2B5EF4-FFF2-40B4-BE49-F238E27FC236}">
                    <a16:creationId xmlns:a16="http://schemas.microsoft.com/office/drawing/2014/main" id="{E99B4F58-0E6C-41DE-99A2-C3FCE7F11DB0}"/>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a:p>
            </p:txBody>
          </p:sp>
          <p:sp>
            <p:nvSpPr>
              <p:cNvPr id="64" name="Freeform: Shape 63">
                <a:extLst>
                  <a:ext uri="{FF2B5EF4-FFF2-40B4-BE49-F238E27FC236}">
                    <a16:creationId xmlns:a16="http://schemas.microsoft.com/office/drawing/2014/main" id="{98213603-4044-4EDC-B3E0-CE20E3EE9BC2}"/>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a:p>
            </p:txBody>
          </p:sp>
          <p:sp>
            <p:nvSpPr>
              <p:cNvPr id="65" name="Freeform: Shape 64">
                <a:extLst>
                  <a:ext uri="{FF2B5EF4-FFF2-40B4-BE49-F238E27FC236}">
                    <a16:creationId xmlns:a16="http://schemas.microsoft.com/office/drawing/2014/main" id="{DB035EF0-F3DA-4581-9198-447F52894F88}"/>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a:p>
            </p:txBody>
          </p:sp>
          <p:sp>
            <p:nvSpPr>
              <p:cNvPr id="66" name="Freeform: Shape 65">
                <a:extLst>
                  <a:ext uri="{FF2B5EF4-FFF2-40B4-BE49-F238E27FC236}">
                    <a16:creationId xmlns:a16="http://schemas.microsoft.com/office/drawing/2014/main" id="{41AE2AF0-7DD9-443B-8718-D31F62D3CF64}"/>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a:p>
            </p:txBody>
          </p:sp>
          <p:sp>
            <p:nvSpPr>
              <p:cNvPr id="67" name="Freeform: Shape 66">
                <a:extLst>
                  <a:ext uri="{FF2B5EF4-FFF2-40B4-BE49-F238E27FC236}">
                    <a16:creationId xmlns:a16="http://schemas.microsoft.com/office/drawing/2014/main" id="{1CB79995-5784-46B8-8607-92B5827FD726}"/>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a:p>
            </p:txBody>
          </p:sp>
          <p:sp>
            <p:nvSpPr>
              <p:cNvPr id="68" name="Freeform: Shape 67">
                <a:extLst>
                  <a:ext uri="{FF2B5EF4-FFF2-40B4-BE49-F238E27FC236}">
                    <a16:creationId xmlns:a16="http://schemas.microsoft.com/office/drawing/2014/main" id="{C2CD6B3F-A5CA-4C9E-A462-6CF2EE2A5719}"/>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a:p>
            </p:txBody>
          </p:sp>
          <p:sp>
            <p:nvSpPr>
              <p:cNvPr id="69" name="Freeform: Shape 68">
                <a:extLst>
                  <a:ext uri="{FF2B5EF4-FFF2-40B4-BE49-F238E27FC236}">
                    <a16:creationId xmlns:a16="http://schemas.microsoft.com/office/drawing/2014/main" id="{078CAE18-6328-4577-A1E2-68D4E723AA5D}"/>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a:p>
            </p:txBody>
          </p:sp>
          <p:sp>
            <p:nvSpPr>
              <p:cNvPr id="70" name="Freeform: Shape 69">
                <a:extLst>
                  <a:ext uri="{FF2B5EF4-FFF2-40B4-BE49-F238E27FC236}">
                    <a16:creationId xmlns:a16="http://schemas.microsoft.com/office/drawing/2014/main" id="{EBA2E409-2F87-44E1-BDE0-C3F0C5F0EE68}"/>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a:p>
            </p:txBody>
          </p:sp>
          <p:sp>
            <p:nvSpPr>
              <p:cNvPr id="71" name="Freeform: Shape 70">
                <a:extLst>
                  <a:ext uri="{FF2B5EF4-FFF2-40B4-BE49-F238E27FC236}">
                    <a16:creationId xmlns:a16="http://schemas.microsoft.com/office/drawing/2014/main" id="{4B3569C1-CDDE-4300-A777-F5A88095235D}"/>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a:p>
            </p:txBody>
          </p:sp>
        </p:grpSp>
        <p:sp>
          <p:nvSpPr>
            <p:cNvPr id="39" name="Oval 38">
              <a:extLst>
                <a:ext uri="{FF2B5EF4-FFF2-40B4-BE49-F238E27FC236}">
                  <a16:creationId xmlns:a16="http://schemas.microsoft.com/office/drawing/2014/main" id="{9AE111FB-FF99-4626-BF15-A4F33CA3E1B5}"/>
                </a:ext>
              </a:extLst>
            </p:cNvPr>
            <p:cNvSpPr/>
            <p:nvPr userDrawn="1"/>
          </p:nvSpPr>
          <p:spPr bwMode="auto">
            <a:xfrm>
              <a:off x="7282905" y="3548967"/>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Oval 39">
              <a:extLst>
                <a:ext uri="{FF2B5EF4-FFF2-40B4-BE49-F238E27FC236}">
                  <a16:creationId xmlns:a16="http://schemas.microsoft.com/office/drawing/2014/main" id="{EEBF4D1F-7718-4CBE-B978-16FFCC2E3239}"/>
                </a:ext>
              </a:extLst>
            </p:cNvPr>
            <p:cNvSpPr/>
            <p:nvPr userDrawn="1"/>
          </p:nvSpPr>
          <p:spPr bwMode="auto">
            <a:xfrm>
              <a:off x="10896617" y="2909240"/>
              <a:ext cx="124272" cy="12429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Oval 40">
              <a:extLst>
                <a:ext uri="{FF2B5EF4-FFF2-40B4-BE49-F238E27FC236}">
                  <a16:creationId xmlns:a16="http://schemas.microsoft.com/office/drawing/2014/main" id="{59426D11-A3B4-4FDE-8641-D925588DAB39}"/>
                </a:ext>
              </a:extLst>
            </p:cNvPr>
            <p:cNvSpPr/>
            <p:nvPr userDrawn="1"/>
          </p:nvSpPr>
          <p:spPr bwMode="auto">
            <a:xfrm>
              <a:off x="9437993" y="5187887"/>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2" name="Oval 41">
              <a:extLst>
                <a:ext uri="{FF2B5EF4-FFF2-40B4-BE49-F238E27FC236}">
                  <a16:creationId xmlns:a16="http://schemas.microsoft.com/office/drawing/2014/main" id="{57EDB010-9BE7-4344-984B-7453B4FF8307}"/>
                </a:ext>
              </a:extLst>
            </p:cNvPr>
            <p:cNvSpPr/>
            <p:nvPr userDrawn="1"/>
          </p:nvSpPr>
          <p:spPr bwMode="auto">
            <a:xfrm>
              <a:off x="9087616" y="1541433"/>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3" name="Oval 42">
              <a:extLst>
                <a:ext uri="{FF2B5EF4-FFF2-40B4-BE49-F238E27FC236}">
                  <a16:creationId xmlns:a16="http://schemas.microsoft.com/office/drawing/2014/main" id="{786CA2CE-9797-4C92-9057-B3C8D9338727}"/>
                </a:ext>
              </a:extLst>
            </p:cNvPr>
            <p:cNvSpPr/>
            <p:nvPr userDrawn="1"/>
          </p:nvSpPr>
          <p:spPr bwMode="auto">
            <a:xfrm>
              <a:off x="9052314" y="3314275"/>
              <a:ext cx="229418" cy="22945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4" name="Oval 43">
              <a:extLst>
                <a:ext uri="{FF2B5EF4-FFF2-40B4-BE49-F238E27FC236}">
                  <a16:creationId xmlns:a16="http://schemas.microsoft.com/office/drawing/2014/main" id="{F9A1662E-1481-432B-8DC4-FF834AA60F57}"/>
                </a:ext>
              </a:extLst>
            </p:cNvPr>
            <p:cNvSpPr/>
            <p:nvPr userDrawn="1"/>
          </p:nvSpPr>
          <p:spPr bwMode="auto">
            <a:xfrm>
              <a:off x="9104887" y="2889394"/>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5" name="Oval 44">
              <a:extLst>
                <a:ext uri="{FF2B5EF4-FFF2-40B4-BE49-F238E27FC236}">
                  <a16:creationId xmlns:a16="http://schemas.microsoft.com/office/drawing/2014/main" id="{715F718A-84C5-42DA-9B9C-64E200753714}"/>
                </a:ext>
              </a:extLst>
            </p:cNvPr>
            <p:cNvSpPr/>
            <p:nvPr userDrawn="1"/>
          </p:nvSpPr>
          <p:spPr bwMode="auto">
            <a:xfrm>
              <a:off x="9104887" y="3844315"/>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6" name="Oval 45">
              <a:extLst>
                <a:ext uri="{FF2B5EF4-FFF2-40B4-BE49-F238E27FC236}">
                  <a16:creationId xmlns:a16="http://schemas.microsoft.com/office/drawing/2014/main" id="{48AC1770-CB0D-4E0F-BBE4-41A23A7256AC}"/>
                </a:ext>
              </a:extLst>
            </p:cNvPr>
            <p:cNvSpPr/>
            <p:nvPr userDrawn="1"/>
          </p:nvSpPr>
          <p:spPr bwMode="auto">
            <a:xfrm rot="16200000">
              <a:off x="8628699"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7" name="Oval 46">
              <a:extLst>
                <a:ext uri="{FF2B5EF4-FFF2-40B4-BE49-F238E27FC236}">
                  <a16:creationId xmlns:a16="http://schemas.microsoft.com/office/drawing/2014/main" id="{4DE4736B-6655-4B31-833F-1C130B67E3D0}"/>
                </a:ext>
              </a:extLst>
            </p:cNvPr>
            <p:cNvSpPr/>
            <p:nvPr userDrawn="1"/>
          </p:nvSpPr>
          <p:spPr bwMode="auto">
            <a:xfrm rot="16200000">
              <a:off x="9583486"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466574218"/>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wo columns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2" y="1457323"/>
            <a:ext cx="5578933"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9" name="Text Placeholder 4"/>
          <p:cNvSpPr>
            <a:spLocks noGrp="1"/>
          </p:cNvSpPr>
          <p:nvPr>
            <p:ph type="body" sz="quarter" idx="12" hasCustomPrompt="1"/>
          </p:nvPr>
        </p:nvSpPr>
        <p:spPr>
          <a:xfrm>
            <a:off x="418643" y="2628195"/>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6229350" y="2628195"/>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6195890" y="1457323"/>
            <a:ext cx="5572801"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6229350" y="3664463"/>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6229350" y="4700731"/>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532700"/>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568967"/>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 name="Title 5">
            <a:extLst>
              <a:ext uri="{FF2B5EF4-FFF2-40B4-BE49-F238E27FC236}">
                <a16:creationId xmlns:a16="http://schemas.microsoft.com/office/drawing/2014/main" id="{D8706E9C-EDA2-4EE8-A4D5-886B6F42AFF8}"/>
              </a:ext>
            </a:extLst>
          </p:cNvPr>
          <p:cNvSpPr>
            <a:spLocks noGrp="1"/>
          </p:cNvSpPr>
          <p:nvPr userDrawn="1">
            <p:ph type="title"/>
          </p:nvPr>
        </p:nvSpPr>
        <p:spPr>
          <a:xfrm>
            <a:off x="418643" y="440494"/>
            <a:ext cx="11341268" cy="680196"/>
          </a:xfrm>
        </p:spPr>
        <p:txBody>
          <a:bodyPr/>
          <a:lstStyle/>
          <a:p>
            <a:r>
              <a:rPr lang="en-US"/>
              <a:t>Click to edit Master title style</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6229350" y="3532700"/>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6229350" y="4568967"/>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96EF592D-EEA7-47F4-9146-7AA8A3F44C47}"/>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790811474"/>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hree columns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3"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9" name="Text Placeholder 4"/>
          <p:cNvSpPr>
            <a:spLocks noGrp="1"/>
          </p:cNvSpPr>
          <p:nvPr>
            <p:ph type="body" sz="quarter" idx="12" hasCustomPrompt="1"/>
          </p:nvPr>
        </p:nvSpPr>
        <p:spPr>
          <a:xfrm>
            <a:off x="418643" y="2628195"/>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03152"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7" name="Text Placeholder 4"/>
          <p:cNvSpPr>
            <a:spLocks noGrp="1"/>
          </p:cNvSpPr>
          <p:nvPr>
            <p:ph type="body" sz="quarter" idx="18" hasCustomPrompt="1"/>
          </p:nvPr>
        </p:nvSpPr>
        <p:spPr>
          <a:xfrm>
            <a:off x="4303152"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61204"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3" name="Text Placeholder 4">
            <a:extLst>
              <a:ext uri="{FF2B5EF4-FFF2-40B4-BE49-F238E27FC236}">
                <a16:creationId xmlns:a16="http://schemas.microsoft.com/office/drawing/2014/main" id="{79BC4586-7FC3-4659-9310-CCDD1B8FB8A1}"/>
              </a:ext>
            </a:extLst>
          </p:cNvPr>
          <p:cNvSpPr>
            <a:spLocks noGrp="1"/>
          </p:cNvSpPr>
          <p:nvPr>
            <p:ph type="body" sz="quarter" idx="29" hasCustomPrompt="1"/>
          </p:nvPr>
        </p:nvSpPr>
        <p:spPr>
          <a:xfrm>
            <a:off x="4303152"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8161204"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8" name="Text Placeholder 4">
            <a:extLst>
              <a:ext uri="{FF2B5EF4-FFF2-40B4-BE49-F238E27FC236}">
                <a16:creationId xmlns:a16="http://schemas.microsoft.com/office/drawing/2014/main" id="{284BF132-1328-44E8-A629-D64096388C74}"/>
              </a:ext>
            </a:extLst>
          </p:cNvPr>
          <p:cNvSpPr>
            <a:spLocks noGrp="1"/>
          </p:cNvSpPr>
          <p:nvPr>
            <p:ph type="body" sz="quarter" idx="32" hasCustomPrompt="1"/>
          </p:nvPr>
        </p:nvSpPr>
        <p:spPr>
          <a:xfrm>
            <a:off x="4303152"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8161204"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532700"/>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568967"/>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BF3C7B5-A8EA-4ECD-A968-2546248701F3}"/>
              </a:ext>
              <a:ext uri="{C183D7F6-B498-43B3-948B-1728B52AA6E4}">
                <adec:decorative xmlns:adec="http://schemas.microsoft.com/office/drawing/2017/decorative" val="1"/>
              </a:ext>
            </a:extLst>
          </p:cNvPr>
          <p:cNvCxnSpPr>
            <a:cxnSpLocks/>
          </p:cNvCxnSpPr>
          <p:nvPr userDrawn="1"/>
        </p:nvCxnSpPr>
        <p:spPr>
          <a:xfrm>
            <a:off x="4303713"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14FEAA1-EB50-4B84-96EB-E171DE39A0A8}"/>
              </a:ext>
              <a:ext uri="{C183D7F6-B498-43B3-948B-1728B52AA6E4}">
                <adec:decorative xmlns:adec="http://schemas.microsoft.com/office/drawing/2017/decorative" val="1"/>
              </a:ext>
            </a:extLst>
          </p:cNvPr>
          <p:cNvCxnSpPr>
            <a:cxnSpLocks/>
          </p:cNvCxnSpPr>
          <p:nvPr userDrawn="1"/>
        </p:nvCxnSpPr>
        <p:spPr>
          <a:xfrm>
            <a:off x="4303713"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 name="Title 5">
            <a:extLst>
              <a:ext uri="{FF2B5EF4-FFF2-40B4-BE49-F238E27FC236}">
                <a16:creationId xmlns:a16="http://schemas.microsoft.com/office/drawing/2014/main" id="{D8706E9C-EDA2-4EE8-A4D5-886B6F42AFF8}"/>
              </a:ext>
            </a:extLst>
          </p:cNvPr>
          <p:cNvSpPr>
            <a:spLocks noGrp="1"/>
          </p:cNvSpPr>
          <p:nvPr userDrawn="1">
            <p:ph type="title"/>
          </p:nvPr>
        </p:nvSpPr>
        <p:spPr>
          <a:xfrm>
            <a:off x="418643" y="440494"/>
            <a:ext cx="11341268" cy="680196"/>
          </a:xfrm>
        </p:spPr>
        <p:txBody>
          <a:bodyPr/>
          <a:lstStyle/>
          <a:p>
            <a:r>
              <a:rPr lang="en-US"/>
              <a:t>Click to edit Master title style</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8161204"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8161204"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B30B5A80-F666-460D-9090-8493217C8FD1}"/>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9139165"/>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with graphic">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dirty="0"/>
              <a:t>Heading Segoe UI </a:t>
            </a:r>
            <a:r>
              <a:rPr lang="en-US" dirty="0" err="1"/>
              <a:t>Semibold</a:t>
            </a:r>
            <a:r>
              <a:rPr lang="en-US" dirty="0"/>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2"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dirty="0"/>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4369674"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dirty="0"/>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8320705"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dirty="0"/>
              <a:t>Click to edit Master text styles</a:t>
            </a:r>
          </a:p>
        </p:txBody>
      </p:sp>
      <p:sp>
        <p:nvSpPr>
          <p:cNvPr id="2" name="Footer Placeholder 1">
            <a:extLst>
              <a:ext uri="{FF2B5EF4-FFF2-40B4-BE49-F238E27FC236}">
                <a16:creationId xmlns:a16="http://schemas.microsoft.com/office/drawing/2014/main" id="{538B82E4-7444-4181-B6FE-B79D11D3EA6F}"/>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656078719"/>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with graphic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dirty="0"/>
              <a:t>Heading Segoe UI </a:t>
            </a:r>
            <a:r>
              <a:rPr lang="en-US" dirty="0" err="1"/>
              <a:t>Semibold</a:t>
            </a:r>
            <a:r>
              <a:rPr lang="en-US" dirty="0"/>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3"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2722617"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5026591"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7" name="Text Placeholder 3">
            <a:extLst>
              <a:ext uri="{FF2B5EF4-FFF2-40B4-BE49-F238E27FC236}">
                <a16:creationId xmlns:a16="http://schemas.microsoft.com/office/drawing/2014/main" id="{FFCA379A-FFA6-4179-AD94-3B9D20DBAA50}"/>
              </a:ext>
            </a:extLst>
          </p:cNvPr>
          <p:cNvSpPr>
            <a:spLocks noGrp="1"/>
          </p:cNvSpPr>
          <p:nvPr>
            <p:ph type="body" sz="quarter" idx="13"/>
          </p:nvPr>
        </p:nvSpPr>
        <p:spPr>
          <a:xfrm>
            <a:off x="7330565"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8" name="Text Placeholder 3">
            <a:extLst>
              <a:ext uri="{FF2B5EF4-FFF2-40B4-BE49-F238E27FC236}">
                <a16:creationId xmlns:a16="http://schemas.microsoft.com/office/drawing/2014/main" id="{86EE9769-6679-49C8-860D-5CACDB09DBD2}"/>
              </a:ext>
            </a:extLst>
          </p:cNvPr>
          <p:cNvSpPr>
            <a:spLocks noGrp="1"/>
          </p:cNvSpPr>
          <p:nvPr>
            <p:ph type="body" sz="quarter" idx="14"/>
          </p:nvPr>
        </p:nvSpPr>
        <p:spPr>
          <a:xfrm>
            <a:off x="9634541"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2" name="Footer Placeholder 1">
            <a:extLst>
              <a:ext uri="{FF2B5EF4-FFF2-40B4-BE49-F238E27FC236}">
                <a16:creationId xmlns:a16="http://schemas.microsoft.com/office/drawing/2014/main" id="{136AABF9-4169-453B-83D4-823782CAB5B6}"/>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27982749"/>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Closing slide">
    <p:bg>
      <p:bgPr>
        <a:solidFill>
          <a:srgbClr val="243A5E"/>
        </a:solidFill>
        <a:effectLst/>
      </p:bgPr>
    </p:bg>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8830E1E-F06E-469F-9154-F8DEA4B068FE}"/>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pic>
        <p:nvPicPr>
          <p:cNvPr id="3" name="Picture 2" descr="Microsoft Azure Logo">
            <a:extLst>
              <a:ext uri="{FF2B5EF4-FFF2-40B4-BE49-F238E27FC236}">
                <a16:creationId xmlns:a16="http://schemas.microsoft.com/office/drawing/2014/main" id="{6DBB60A6-4F30-44C8-AA64-6CF2E695EEDD}"/>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42012" y="499153"/>
            <a:ext cx="2351988" cy="335013"/>
          </a:xfrm>
          <a:prstGeom prst="rect">
            <a:avLst/>
          </a:prstGeom>
        </p:spPr>
      </p:pic>
    </p:spTree>
    <p:extLst>
      <p:ext uri="{BB962C8B-B14F-4D97-AF65-F5344CB8AC3E}">
        <p14:creationId xmlns:p14="http://schemas.microsoft.com/office/powerpoint/2010/main" val="2306299133"/>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with graphic 3">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chemeClr val="tx1"/>
                </a:solidFill>
              </a:defRPr>
            </a:lvl1pPr>
          </a:lstStyle>
          <a:p>
            <a:r>
              <a:rPr lang="en-US" dirty="0"/>
              <a:t>Azure presentation</a:t>
            </a:r>
            <a:br>
              <a:rPr lang="en-US" dirty="0"/>
            </a:br>
            <a:r>
              <a:rPr lang="en-US" dirty="0"/>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C579B1D0-8CEE-4E42-8540-F752DBF0F648}"/>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pic>
        <p:nvPicPr>
          <p:cNvPr id="4" name="Picture 3" descr="A picture containing drawing&#10;&#10;Description automatically generated">
            <a:extLst>
              <a:ext uri="{FF2B5EF4-FFF2-40B4-BE49-F238E27FC236}">
                <a16:creationId xmlns:a16="http://schemas.microsoft.com/office/drawing/2014/main" id="{57D6331F-1A15-46AA-A57A-300CC97487E4}"/>
              </a:ext>
            </a:extLst>
          </p:cNvPr>
          <p:cNvPicPr>
            <a:picLocks noChangeAspect="1"/>
          </p:cNvPicPr>
          <p:nvPr userDrawn="1"/>
        </p:nvPicPr>
        <p:blipFill>
          <a:blip r:embed="rId2"/>
          <a:stretch>
            <a:fillRect/>
          </a:stretch>
        </p:blipFill>
        <p:spPr>
          <a:xfrm>
            <a:off x="136885" y="159691"/>
            <a:ext cx="2635247" cy="871753"/>
          </a:xfrm>
          <a:prstGeom prst="rect">
            <a:avLst/>
          </a:prstGeom>
        </p:spPr>
      </p:pic>
      <p:sp>
        <p:nvSpPr>
          <p:cNvPr id="72" name="Rectangle 71">
            <a:extLst>
              <a:ext uri="{FF2B5EF4-FFF2-40B4-BE49-F238E27FC236}">
                <a16:creationId xmlns:a16="http://schemas.microsoft.com/office/drawing/2014/main" id="{5E3B1CB1-53A4-41B0-A2BE-8C0CF51F9838}"/>
              </a:ext>
            </a:extLst>
          </p:cNvPr>
          <p:cNvSpPr/>
          <p:nvPr userDrawn="1"/>
        </p:nvSpPr>
        <p:spPr bwMode="auto">
          <a:xfrm>
            <a:off x="6229842" y="0"/>
            <a:ext cx="5962158"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pic>
        <p:nvPicPr>
          <p:cNvPr id="73" name="Picture 72">
            <a:extLst>
              <a:ext uri="{FF2B5EF4-FFF2-40B4-BE49-F238E27FC236}">
                <a16:creationId xmlns:a16="http://schemas.microsoft.com/office/drawing/2014/main" id="{D680D2A1-07E3-478C-BBA8-560737A24311}"/>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a:stretch/>
        </p:blipFill>
        <p:spPr>
          <a:xfrm>
            <a:off x="6111901" y="0"/>
            <a:ext cx="6080099" cy="6858000"/>
          </a:xfrm>
          <a:prstGeom prst="rect">
            <a:avLst/>
          </a:prstGeom>
        </p:spPr>
      </p:pic>
      <p:grpSp>
        <p:nvGrpSpPr>
          <p:cNvPr id="74" name="Graphic 1">
            <a:extLst>
              <a:ext uri="{FF2B5EF4-FFF2-40B4-BE49-F238E27FC236}">
                <a16:creationId xmlns:a16="http://schemas.microsoft.com/office/drawing/2014/main" id="{4D1B2C3D-109D-46DF-9BA8-640EAF66A03A}"/>
              </a:ext>
            </a:extLst>
          </p:cNvPr>
          <p:cNvGrpSpPr/>
          <p:nvPr userDrawn="1"/>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75" name="Freeform: Shape 74">
              <a:extLst>
                <a:ext uri="{FF2B5EF4-FFF2-40B4-BE49-F238E27FC236}">
                  <a16:creationId xmlns:a16="http://schemas.microsoft.com/office/drawing/2014/main" id="{4DD6AF04-319F-47B0-AAC8-6520DF9B67CE}"/>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a:p>
          </p:txBody>
        </p:sp>
        <p:sp>
          <p:nvSpPr>
            <p:cNvPr id="76" name="Freeform: Shape 75">
              <a:extLst>
                <a:ext uri="{FF2B5EF4-FFF2-40B4-BE49-F238E27FC236}">
                  <a16:creationId xmlns:a16="http://schemas.microsoft.com/office/drawing/2014/main" id="{283985E4-C6DA-4D56-A4B2-188AF3D29025}"/>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a:p>
          </p:txBody>
        </p:sp>
        <p:sp>
          <p:nvSpPr>
            <p:cNvPr id="77" name="Freeform: Shape 76">
              <a:extLst>
                <a:ext uri="{FF2B5EF4-FFF2-40B4-BE49-F238E27FC236}">
                  <a16:creationId xmlns:a16="http://schemas.microsoft.com/office/drawing/2014/main" id="{720519B8-1B86-435B-BE56-B5FAEAD39754}"/>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a:p>
          </p:txBody>
        </p:sp>
        <p:sp>
          <p:nvSpPr>
            <p:cNvPr id="78" name="Freeform: Shape 77">
              <a:extLst>
                <a:ext uri="{FF2B5EF4-FFF2-40B4-BE49-F238E27FC236}">
                  <a16:creationId xmlns:a16="http://schemas.microsoft.com/office/drawing/2014/main" id="{DF83B222-A47F-44B5-9AB0-6ED40197E618}"/>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a:p>
          </p:txBody>
        </p:sp>
        <p:sp>
          <p:nvSpPr>
            <p:cNvPr id="79" name="Freeform: Shape 78">
              <a:extLst>
                <a:ext uri="{FF2B5EF4-FFF2-40B4-BE49-F238E27FC236}">
                  <a16:creationId xmlns:a16="http://schemas.microsoft.com/office/drawing/2014/main" id="{589A001D-6C7B-4022-B9DE-F83CEC98FE10}"/>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a:p>
          </p:txBody>
        </p:sp>
        <p:sp>
          <p:nvSpPr>
            <p:cNvPr id="80" name="Freeform: Shape 79">
              <a:extLst>
                <a:ext uri="{FF2B5EF4-FFF2-40B4-BE49-F238E27FC236}">
                  <a16:creationId xmlns:a16="http://schemas.microsoft.com/office/drawing/2014/main" id="{5DCC5C22-8F39-4F71-91FB-71155D0A374F}"/>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a:p>
          </p:txBody>
        </p:sp>
        <p:sp>
          <p:nvSpPr>
            <p:cNvPr id="81" name="Freeform: Shape 80">
              <a:extLst>
                <a:ext uri="{FF2B5EF4-FFF2-40B4-BE49-F238E27FC236}">
                  <a16:creationId xmlns:a16="http://schemas.microsoft.com/office/drawing/2014/main" id="{0ABDA59A-625F-451E-BBC5-4F89B8E5CA51}"/>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a:p>
          </p:txBody>
        </p:sp>
        <p:sp>
          <p:nvSpPr>
            <p:cNvPr id="82" name="Freeform: Shape 81">
              <a:extLst>
                <a:ext uri="{FF2B5EF4-FFF2-40B4-BE49-F238E27FC236}">
                  <a16:creationId xmlns:a16="http://schemas.microsoft.com/office/drawing/2014/main" id="{8FF37886-1883-475A-9E61-5E78DBBEDDAE}"/>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a:p>
          </p:txBody>
        </p:sp>
        <p:sp>
          <p:nvSpPr>
            <p:cNvPr id="83" name="Freeform: Shape 82">
              <a:extLst>
                <a:ext uri="{FF2B5EF4-FFF2-40B4-BE49-F238E27FC236}">
                  <a16:creationId xmlns:a16="http://schemas.microsoft.com/office/drawing/2014/main" id="{798377FB-665F-4899-86A8-48FF769AC164}"/>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a:p>
          </p:txBody>
        </p:sp>
        <p:sp>
          <p:nvSpPr>
            <p:cNvPr id="84" name="Freeform: Shape 83">
              <a:extLst>
                <a:ext uri="{FF2B5EF4-FFF2-40B4-BE49-F238E27FC236}">
                  <a16:creationId xmlns:a16="http://schemas.microsoft.com/office/drawing/2014/main" id="{A1B6E554-C7FE-437C-B43A-26461DDBED1D}"/>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a:p>
          </p:txBody>
        </p:sp>
        <p:sp>
          <p:nvSpPr>
            <p:cNvPr id="85" name="Freeform: Shape 84">
              <a:extLst>
                <a:ext uri="{FF2B5EF4-FFF2-40B4-BE49-F238E27FC236}">
                  <a16:creationId xmlns:a16="http://schemas.microsoft.com/office/drawing/2014/main" id="{6916078A-4E6C-4B1D-8F43-B3F2605CCBBA}"/>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a:p>
          </p:txBody>
        </p:sp>
        <p:sp>
          <p:nvSpPr>
            <p:cNvPr id="86" name="Freeform: Shape 85">
              <a:extLst>
                <a:ext uri="{FF2B5EF4-FFF2-40B4-BE49-F238E27FC236}">
                  <a16:creationId xmlns:a16="http://schemas.microsoft.com/office/drawing/2014/main" id="{870BEE33-905A-44A9-86EB-CC160AFE1010}"/>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a:p>
          </p:txBody>
        </p:sp>
        <p:sp>
          <p:nvSpPr>
            <p:cNvPr id="87" name="Freeform: Shape 86">
              <a:extLst>
                <a:ext uri="{FF2B5EF4-FFF2-40B4-BE49-F238E27FC236}">
                  <a16:creationId xmlns:a16="http://schemas.microsoft.com/office/drawing/2014/main" id="{D0FEA133-67C4-462C-B78A-0D3B435D0A56}"/>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a:p>
          </p:txBody>
        </p:sp>
        <p:sp>
          <p:nvSpPr>
            <p:cNvPr id="88" name="Freeform: Shape 87">
              <a:extLst>
                <a:ext uri="{FF2B5EF4-FFF2-40B4-BE49-F238E27FC236}">
                  <a16:creationId xmlns:a16="http://schemas.microsoft.com/office/drawing/2014/main" id="{0191B600-F65E-475C-99A2-EDC38A117B47}"/>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a:p>
          </p:txBody>
        </p:sp>
        <p:sp>
          <p:nvSpPr>
            <p:cNvPr id="89" name="Freeform: Shape 88">
              <a:extLst>
                <a:ext uri="{FF2B5EF4-FFF2-40B4-BE49-F238E27FC236}">
                  <a16:creationId xmlns:a16="http://schemas.microsoft.com/office/drawing/2014/main" id="{81D1CB41-4153-4C2B-95A8-8E51D544C2A6}"/>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a:p>
          </p:txBody>
        </p:sp>
        <p:sp>
          <p:nvSpPr>
            <p:cNvPr id="90" name="Freeform: Shape 89">
              <a:extLst>
                <a:ext uri="{FF2B5EF4-FFF2-40B4-BE49-F238E27FC236}">
                  <a16:creationId xmlns:a16="http://schemas.microsoft.com/office/drawing/2014/main" id="{AD85E53E-76EE-4693-B925-448F1AED55C3}"/>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a:p>
          </p:txBody>
        </p:sp>
        <p:sp>
          <p:nvSpPr>
            <p:cNvPr id="91" name="Freeform: Shape 90">
              <a:extLst>
                <a:ext uri="{FF2B5EF4-FFF2-40B4-BE49-F238E27FC236}">
                  <a16:creationId xmlns:a16="http://schemas.microsoft.com/office/drawing/2014/main" id="{FBF422B5-FEC5-4A6F-980D-F4DCB2842F2D}"/>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a:p>
          </p:txBody>
        </p:sp>
        <p:sp>
          <p:nvSpPr>
            <p:cNvPr id="92" name="Freeform: Shape 91">
              <a:extLst>
                <a:ext uri="{FF2B5EF4-FFF2-40B4-BE49-F238E27FC236}">
                  <a16:creationId xmlns:a16="http://schemas.microsoft.com/office/drawing/2014/main" id="{73E90C96-7BF3-4653-8F6B-20B2AEFF9C9A}"/>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a:p>
          </p:txBody>
        </p:sp>
        <p:sp>
          <p:nvSpPr>
            <p:cNvPr id="93" name="Freeform: Shape 92">
              <a:extLst>
                <a:ext uri="{FF2B5EF4-FFF2-40B4-BE49-F238E27FC236}">
                  <a16:creationId xmlns:a16="http://schemas.microsoft.com/office/drawing/2014/main" id="{10255508-CD31-475F-9938-E6992594AD7F}"/>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a:p>
          </p:txBody>
        </p:sp>
        <p:sp>
          <p:nvSpPr>
            <p:cNvPr id="94" name="Freeform: Shape 93">
              <a:extLst>
                <a:ext uri="{FF2B5EF4-FFF2-40B4-BE49-F238E27FC236}">
                  <a16:creationId xmlns:a16="http://schemas.microsoft.com/office/drawing/2014/main" id="{6180CF46-AD3A-4882-BF8C-42A4079F05AC}"/>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a:p>
          </p:txBody>
        </p:sp>
        <p:sp>
          <p:nvSpPr>
            <p:cNvPr id="95" name="Freeform: Shape 94">
              <a:extLst>
                <a:ext uri="{FF2B5EF4-FFF2-40B4-BE49-F238E27FC236}">
                  <a16:creationId xmlns:a16="http://schemas.microsoft.com/office/drawing/2014/main" id="{E32DF239-2F1F-4DEF-84E6-8AA4C60B1814}"/>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a:p>
          </p:txBody>
        </p:sp>
        <p:sp>
          <p:nvSpPr>
            <p:cNvPr id="96" name="Freeform: Shape 95">
              <a:extLst>
                <a:ext uri="{FF2B5EF4-FFF2-40B4-BE49-F238E27FC236}">
                  <a16:creationId xmlns:a16="http://schemas.microsoft.com/office/drawing/2014/main" id="{1FF529E2-E4DE-4BC2-AD36-9E2F91168396}"/>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a:p>
          </p:txBody>
        </p:sp>
        <p:sp>
          <p:nvSpPr>
            <p:cNvPr id="97" name="Freeform: Shape 96">
              <a:extLst>
                <a:ext uri="{FF2B5EF4-FFF2-40B4-BE49-F238E27FC236}">
                  <a16:creationId xmlns:a16="http://schemas.microsoft.com/office/drawing/2014/main" id="{EBD42EE8-F67C-4184-AC55-B277B9D45512}"/>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a:p>
          </p:txBody>
        </p:sp>
        <p:sp>
          <p:nvSpPr>
            <p:cNvPr id="98" name="Freeform: Shape 97">
              <a:extLst>
                <a:ext uri="{FF2B5EF4-FFF2-40B4-BE49-F238E27FC236}">
                  <a16:creationId xmlns:a16="http://schemas.microsoft.com/office/drawing/2014/main" id="{2FCFEDC0-0434-46B3-BDE6-2A548497D148}"/>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a:p>
          </p:txBody>
        </p:sp>
      </p:grpSp>
    </p:spTree>
    <p:extLst>
      <p:ext uri="{BB962C8B-B14F-4D97-AF65-F5344CB8AC3E}">
        <p14:creationId xmlns:p14="http://schemas.microsoft.com/office/powerpoint/2010/main" val="1893784053"/>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2" name="Footer Placeholder 1">
            <a:extLst>
              <a:ext uri="{FF2B5EF4-FFF2-40B4-BE49-F238E27FC236}">
                <a16:creationId xmlns:a16="http://schemas.microsoft.com/office/drawing/2014/main" id="{B852478B-55EF-4189-A468-2CD5FFD82747}"/>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07187434"/>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subheadin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18643" y="440494"/>
            <a:ext cx="11341268" cy="642840"/>
          </a:xfrm>
        </p:spPr>
        <p:txBody>
          <a:bodyPr/>
          <a:lstStyle/>
          <a:p>
            <a:r>
              <a:rPr lang="en-US"/>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32089" y="1083334"/>
            <a:ext cx="11341268" cy="400110"/>
          </a:xfrm>
        </p:spPr>
        <p:txBody>
          <a:bodyPr tIns="45720" rIns="0" bIns="45720"/>
          <a:lstStyle>
            <a:lvl1pPr>
              <a:defRPr sz="2000">
                <a:solidFill>
                  <a:schemeClr val="tx1"/>
                </a:solidFill>
              </a:defRPr>
            </a:lvl1pPr>
          </a:lstStyle>
          <a:p>
            <a:r>
              <a:rPr lang="en-US"/>
              <a:t>Subheading Segoe UI </a:t>
            </a:r>
            <a:r>
              <a:rPr lang="en-US" err="1"/>
              <a:t>Semibold</a:t>
            </a:r>
            <a:r>
              <a:rPr lang="en-US"/>
              <a:t> 20 </a:t>
            </a:r>
            <a:r>
              <a:rPr lang="en-US" err="1"/>
              <a:t>pt</a:t>
            </a:r>
            <a:endParaRPr lang="en-US"/>
          </a:p>
        </p:txBody>
      </p:sp>
      <p:sp>
        <p:nvSpPr>
          <p:cNvPr id="2" name="Footer Placeholder 1">
            <a:extLst>
              <a:ext uri="{FF2B5EF4-FFF2-40B4-BE49-F238E27FC236}">
                <a16:creationId xmlns:a16="http://schemas.microsoft.com/office/drawing/2014/main" id="{64899B17-8D01-4107-A0A6-0451351ABAED}"/>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5301356"/>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ext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dirty="0"/>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9100" y="1456897"/>
            <a:ext cx="11340811" cy="2051844"/>
          </a:xfrm>
        </p:spPr>
        <p:txBody>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a:extLst>
              <a:ext uri="{FF2B5EF4-FFF2-40B4-BE49-F238E27FC236}">
                <a16:creationId xmlns:a16="http://schemas.microsoft.com/office/drawing/2014/main" id="{F415B60E-29D3-45EF-9FD0-D9924E0B78BB}"/>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383953445"/>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Layout with footnot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9100" y="1456897"/>
            <a:ext cx="11340811" cy="2051844"/>
          </a:xfrm>
        </p:spPr>
        <p:txBody>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Rectangle 1">
            <a:extLst>
              <a:ext uri="{FF2B5EF4-FFF2-40B4-BE49-F238E27FC236}">
                <a16:creationId xmlns:a16="http://schemas.microsoft.com/office/drawing/2014/main" id="{F5777EA2-9454-422E-AEC3-45CEC596AEB8}"/>
              </a:ext>
            </a:extLst>
          </p:cNvPr>
          <p:cNvSpPr/>
          <p:nvPr userDrawn="1"/>
        </p:nvSpPr>
        <p:spPr bwMode="auto">
          <a:xfrm>
            <a:off x="0" y="5670550"/>
            <a:ext cx="12192000" cy="746955"/>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Text Placeholder 5">
            <a:extLst>
              <a:ext uri="{FF2B5EF4-FFF2-40B4-BE49-F238E27FC236}">
                <a16:creationId xmlns:a16="http://schemas.microsoft.com/office/drawing/2014/main" id="{764357BA-0098-4BE6-A38B-76E4D9E64E6E}"/>
              </a:ext>
            </a:extLst>
          </p:cNvPr>
          <p:cNvSpPr>
            <a:spLocks noGrp="1"/>
          </p:cNvSpPr>
          <p:nvPr>
            <p:ph type="body" sz="quarter" idx="11"/>
          </p:nvPr>
        </p:nvSpPr>
        <p:spPr>
          <a:xfrm>
            <a:off x="418643" y="5797806"/>
            <a:ext cx="11341268" cy="492443"/>
          </a:xfrm>
        </p:spPr>
        <p:txBody>
          <a:bodyPr anchor="ctr"/>
          <a:lstStyle>
            <a:lvl1pPr>
              <a:defRPr sz="2000"/>
            </a:lvl1pPr>
          </a:lstStyle>
          <a:p>
            <a:pPr lvl="0"/>
            <a:r>
              <a:rPr lang="en-US" dirty="0"/>
              <a:t>Click to edit Master text styles</a:t>
            </a:r>
          </a:p>
        </p:txBody>
      </p:sp>
      <p:sp>
        <p:nvSpPr>
          <p:cNvPr id="4" name="Footer Placeholder 1">
            <a:extLst>
              <a:ext uri="{FF2B5EF4-FFF2-40B4-BE49-F238E27FC236}">
                <a16:creationId xmlns:a16="http://schemas.microsoft.com/office/drawing/2014/main" id="{BBE90075-187C-4F60-81BA-E239B43D9044}"/>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163737691"/>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0" Type="http://schemas.openxmlformats.org/officeDocument/2006/relationships/slideLayout" Target="../slideLayouts/slideLayout20.xml"/><Relationship Id="rId41"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18643" y="440494"/>
            <a:ext cx="11341268" cy="680196"/>
          </a:xfrm>
          <a:prstGeom prst="rect">
            <a:avLst/>
          </a:prstGeom>
        </p:spPr>
        <p:txBody>
          <a:bodyPr vert="horz" wrap="square" lIns="0" tIns="91440" rIns="146304" bIns="91440" rtlCol="0" anchor="t">
            <a:noAutofit/>
          </a:bodyPr>
          <a:lstStyle/>
          <a:p>
            <a:r>
              <a:rPr lang="en-US" dirty="0"/>
              <a:t>Heading Segoe UI </a:t>
            </a:r>
            <a:r>
              <a:rPr lang="en-US" dirty="0" err="1"/>
              <a:t>Semibold</a:t>
            </a:r>
            <a:r>
              <a:rPr lang="en-US" dirty="0"/>
              <a:t> 28/32</a:t>
            </a:r>
          </a:p>
        </p:txBody>
      </p:sp>
      <p:sp>
        <p:nvSpPr>
          <p:cNvPr id="4" name="Text Placeholder 3"/>
          <p:cNvSpPr>
            <a:spLocks noGrp="1"/>
          </p:cNvSpPr>
          <p:nvPr>
            <p:ph type="body" idx="1"/>
          </p:nvPr>
        </p:nvSpPr>
        <p:spPr>
          <a:xfrm>
            <a:off x="418643" y="1456898"/>
            <a:ext cx="11341268" cy="2492990"/>
          </a:xfrm>
          <a:prstGeom prst="rect">
            <a:avLst/>
          </a:prstGeom>
        </p:spPr>
        <p:txBody>
          <a:bodyPr vert="horz" wrap="square" lIns="0" tIns="91440" rIns="146304" bIns="91440" rtlCol="0">
            <a:spAutoFit/>
          </a:bodyPr>
          <a:lstStyle/>
          <a:p>
            <a:pPr lvl="1"/>
            <a:r>
              <a:rPr lang="en-US" dirty="0"/>
              <a:t>Large: subhead Segoe UI Regular 20/24</a:t>
            </a:r>
          </a:p>
          <a:p>
            <a:pPr lvl="2"/>
            <a:r>
              <a:rPr lang="en-US" dirty="0"/>
              <a:t>Medium: paragraph heading Segoe UI </a:t>
            </a:r>
            <a:r>
              <a:rPr lang="en-US" dirty="0" err="1"/>
              <a:t>Semibold</a:t>
            </a:r>
            <a:r>
              <a:rPr lang="en-US" dirty="0"/>
              <a:t> 14/18</a:t>
            </a:r>
          </a:p>
          <a:p>
            <a:pPr lvl="3"/>
            <a:r>
              <a:rPr lang="en-US" dirty="0"/>
              <a:t>Medium: paragraph body copy Segoe UI Regular 14/18</a:t>
            </a:r>
          </a:p>
          <a:p>
            <a:pPr lvl="4"/>
            <a:r>
              <a:rPr lang="en-US" dirty="0"/>
              <a:t>Small: caption heading Segoe UI Bold 10/12</a:t>
            </a:r>
          </a:p>
          <a:p>
            <a:pPr lvl="6"/>
            <a:r>
              <a:rPr lang="en-US" dirty="0"/>
              <a:t>Small: caption body copy Segoe UI Regular 10/12</a:t>
            </a:r>
          </a:p>
          <a:p>
            <a:pPr lvl="6"/>
            <a:endParaRPr lang="en-US" dirty="0"/>
          </a:p>
          <a:p>
            <a:pPr lvl="6"/>
            <a:endParaRPr lang="en-US" dirty="0"/>
          </a:p>
        </p:txBody>
      </p:sp>
      <p:grpSp>
        <p:nvGrpSpPr>
          <p:cNvPr id="13" name="Group 12">
            <a:extLst>
              <a:ext uri="{FF2B5EF4-FFF2-40B4-BE49-F238E27FC236}">
                <a16:creationId xmlns:a16="http://schemas.microsoft.com/office/drawing/2014/main" id="{E44624BD-1B5A-49BF-A660-FB967C992154}"/>
              </a:ext>
            </a:extLst>
          </p:cNvPr>
          <p:cNvGrpSpPr/>
          <p:nvPr userDrawn="1"/>
        </p:nvGrpSpPr>
        <p:grpSpPr>
          <a:xfrm rot="5400000">
            <a:off x="9114924" y="3156600"/>
            <a:ext cx="6843276" cy="530076"/>
            <a:chOff x="-2857775" y="8147048"/>
            <a:chExt cx="11623156" cy="1498603"/>
          </a:xfrm>
        </p:grpSpPr>
        <p:sp>
          <p:nvSpPr>
            <p:cNvPr id="14" name="Rectangle 13">
              <a:extLst>
                <a:ext uri="{FF2B5EF4-FFF2-40B4-BE49-F238E27FC236}">
                  <a16:creationId xmlns:a16="http://schemas.microsoft.com/office/drawing/2014/main" id="{B7BB6BA6-0E25-40ED-9E86-E1ADB171F38F}"/>
                </a:ext>
              </a:extLst>
            </p:cNvPr>
            <p:cNvSpPr/>
            <p:nvPr userDrawn="1"/>
          </p:nvSpPr>
          <p:spPr bwMode="auto">
            <a:xfrm>
              <a:off x="5983100" y="8147051"/>
              <a:ext cx="2782281" cy="149859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Gray</a:t>
              </a:r>
            </a:p>
            <a:p>
              <a:pPr defTabSz="914102" fontAlgn="base">
                <a:spcBef>
                  <a:spcPct val="0"/>
                </a:spcBef>
                <a:spcAft>
                  <a:spcPts val="98"/>
                </a:spcAft>
              </a:pPr>
              <a:r>
                <a:rPr lang="en-US" sz="588" dirty="0">
                  <a:solidFill>
                    <a:schemeClr val="bg1"/>
                  </a:solidFill>
                  <a:ea typeface="Segoe UI" pitchFamily="34" charset="0"/>
                  <a:cs typeface="Segoe UI" pitchFamily="34" charset="0"/>
                </a:rPr>
                <a:t>R117 G117 B122</a:t>
              </a:r>
            </a:p>
            <a:p>
              <a:pPr defTabSz="914102" fontAlgn="base">
                <a:spcBef>
                  <a:spcPct val="0"/>
                </a:spcBef>
                <a:spcAft>
                  <a:spcPts val="98"/>
                </a:spcAft>
              </a:pPr>
              <a:r>
                <a:rPr lang="en-US" sz="588" dirty="0">
                  <a:solidFill>
                    <a:schemeClr val="bg1"/>
                  </a:solidFill>
                  <a:ea typeface="Segoe UI" pitchFamily="34" charset="0"/>
                  <a:cs typeface="Segoe UI" pitchFamily="34" charset="0"/>
                </a:rPr>
                <a:t>Hex #75757A</a:t>
              </a:r>
            </a:p>
          </p:txBody>
        </p:sp>
        <p:sp>
          <p:nvSpPr>
            <p:cNvPr id="15" name="Rectangle 14">
              <a:extLst>
                <a:ext uri="{FF2B5EF4-FFF2-40B4-BE49-F238E27FC236}">
                  <a16:creationId xmlns:a16="http://schemas.microsoft.com/office/drawing/2014/main" id="{2B86C892-8813-4C52-B1CD-6C3224A42168}"/>
                </a:ext>
              </a:extLst>
            </p:cNvPr>
            <p:cNvSpPr/>
            <p:nvPr userDrawn="1"/>
          </p:nvSpPr>
          <p:spPr bwMode="auto">
            <a:xfrm>
              <a:off x="3154167" y="8147050"/>
              <a:ext cx="2827669" cy="149859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Blue-Gray</a:t>
              </a:r>
            </a:p>
            <a:p>
              <a:pPr defTabSz="914102" fontAlgn="base">
                <a:spcBef>
                  <a:spcPct val="0"/>
                </a:spcBef>
                <a:spcAft>
                  <a:spcPts val="98"/>
                </a:spcAft>
              </a:pPr>
              <a:r>
                <a:rPr lang="en-US" sz="588" dirty="0">
                  <a:solidFill>
                    <a:schemeClr val="bg1"/>
                  </a:solidFill>
                  <a:ea typeface="Segoe UI" pitchFamily="34" charset="0"/>
                  <a:cs typeface="Segoe UI" pitchFamily="34" charset="0"/>
                </a:rPr>
                <a:t>R36 G58 B94</a:t>
              </a:r>
            </a:p>
            <a:p>
              <a:pPr defTabSz="914102" fontAlgn="base">
                <a:spcBef>
                  <a:spcPct val="0"/>
                </a:spcBef>
                <a:spcAft>
                  <a:spcPts val="98"/>
                </a:spcAft>
              </a:pPr>
              <a:r>
                <a:rPr lang="en-US" sz="588" dirty="0">
                  <a:solidFill>
                    <a:schemeClr val="bg1"/>
                  </a:solidFill>
                  <a:ea typeface="Segoe UI" pitchFamily="34" charset="0"/>
                  <a:cs typeface="Segoe UI" pitchFamily="34" charset="0"/>
                </a:rPr>
                <a:t>Hex #243A5E</a:t>
              </a:r>
            </a:p>
          </p:txBody>
        </p:sp>
        <p:sp>
          <p:nvSpPr>
            <p:cNvPr id="16" name="Rectangle 15">
              <a:extLst>
                <a:ext uri="{FF2B5EF4-FFF2-40B4-BE49-F238E27FC236}">
                  <a16:creationId xmlns:a16="http://schemas.microsoft.com/office/drawing/2014/main" id="{C6F005C9-9D4A-4760-B079-613D55BEF6C1}"/>
                </a:ext>
              </a:extLst>
            </p:cNvPr>
            <p:cNvSpPr/>
            <p:nvPr userDrawn="1"/>
          </p:nvSpPr>
          <p:spPr bwMode="auto">
            <a:xfrm>
              <a:off x="465139" y="8147051"/>
              <a:ext cx="2689028" cy="1498600"/>
            </a:xfrm>
            <a:prstGeom prst="rect">
              <a:avLst/>
            </a:prstGeom>
            <a:solidFill>
              <a:schemeClr val="tx2"/>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Blue</a:t>
              </a:r>
            </a:p>
            <a:p>
              <a:pPr defTabSz="914102" fontAlgn="base">
                <a:spcBef>
                  <a:spcPct val="0"/>
                </a:spcBef>
                <a:spcAft>
                  <a:spcPts val="98"/>
                </a:spcAft>
              </a:pPr>
              <a:r>
                <a:rPr lang="en-US" sz="588" dirty="0">
                  <a:solidFill>
                    <a:schemeClr val="bg1"/>
                  </a:solidFill>
                  <a:ea typeface="Segoe UI" pitchFamily="34" charset="0"/>
                  <a:cs typeface="Segoe UI" pitchFamily="34" charset="0"/>
                </a:rPr>
                <a:t>R0 G120 B211</a:t>
              </a:r>
            </a:p>
            <a:p>
              <a:pPr defTabSz="914102" fontAlgn="base">
                <a:spcBef>
                  <a:spcPct val="0"/>
                </a:spcBef>
                <a:spcAft>
                  <a:spcPts val="98"/>
                </a:spcAft>
              </a:pPr>
              <a:r>
                <a:rPr lang="en-US" sz="588" dirty="0">
                  <a:solidFill>
                    <a:schemeClr val="bg1"/>
                  </a:solidFill>
                  <a:ea typeface="Segoe UI" pitchFamily="34" charset="0"/>
                  <a:cs typeface="Segoe UI" pitchFamily="34" charset="0"/>
                </a:rPr>
                <a:t>Hex #0078D4</a:t>
              </a:r>
            </a:p>
          </p:txBody>
        </p:sp>
        <p:grpSp>
          <p:nvGrpSpPr>
            <p:cNvPr id="17" name="Group 16">
              <a:extLst>
                <a:ext uri="{FF2B5EF4-FFF2-40B4-BE49-F238E27FC236}">
                  <a16:creationId xmlns:a16="http://schemas.microsoft.com/office/drawing/2014/main" id="{2AA8C56F-41A8-41CF-9D47-B07BB80801DD}"/>
                </a:ext>
              </a:extLst>
            </p:cNvPr>
            <p:cNvGrpSpPr/>
            <p:nvPr userDrawn="1"/>
          </p:nvGrpSpPr>
          <p:grpSpPr>
            <a:xfrm>
              <a:off x="-2857775" y="8147048"/>
              <a:ext cx="3321653" cy="1498596"/>
              <a:chOff x="-2857775" y="8250837"/>
              <a:chExt cx="3321653" cy="1394819"/>
            </a:xfrm>
          </p:grpSpPr>
          <p:sp>
            <p:nvSpPr>
              <p:cNvPr id="18" name="Rectangle 17">
                <a:extLst>
                  <a:ext uri="{FF2B5EF4-FFF2-40B4-BE49-F238E27FC236}">
                    <a16:creationId xmlns:a16="http://schemas.microsoft.com/office/drawing/2014/main" id="{A786E9CC-EF5A-451C-9E90-03F4B57973DF}"/>
                  </a:ext>
                </a:extLst>
              </p:cNvPr>
              <p:cNvSpPr/>
              <p:nvPr userDrawn="1"/>
            </p:nvSpPr>
            <p:spPr bwMode="auto">
              <a:xfrm>
                <a:off x="-2857775" y="8250837"/>
                <a:ext cx="1660192" cy="1394818"/>
              </a:xfrm>
              <a:prstGeom prst="rect">
                <a:avLst/>
              </a:prstGeom>
              <a:solidFill>
                <a:schemeClr val="tx1"/>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Black</a:t>
                </a:r>
              </a:p>
              <a:p>
                <a:pPr defTabSz="914102" fontAlgn="base">
                  <a:spcBef>
                    <a:spcPct val="0"/>
                  </a:spcBef>
                  <a:spcAft>
                    <a:spcPts val="98"/>
                  </a:spcAft>
                </a:pPr>
                <a:r>
                  <a:rPr lang="en-US" sz="588" dirty="0">
                    <a:solidFill>
                      <a:schemeClr val="bg1"/>
                    </a:solidFill>
                    <a:ea typeface="Segoe UI" pitchFamily="34" charset="0"/>
                    <a:cs typeface="Segoe UI" pitchFamily="34" charset="0"/>
                  </a:rPr>
                  <a:t>R0 G0 B0</a:t>
                </a:r>
              </a:p>
              <a:p>
                <a:pPr defTabSz="914102" fontAlgn="base">
                  <a:spcBef>
                    <a:spcPct val="0"/>
                  </a:spcBef>
                  <a:spcAft>
                    <a:spcPts val="98"/>
                  </a:spcAft>
                </a:pPr>
                <a:r>
                  <a:rPr lang="en-US" sz="588" dirty="0">
                    <a:solidFill>
                      <a:schemeClr val="bg1"/>
                    </a:solidFill>
                    <a:ea typeface="Segoe UI" pitchFamily="34" charset="0"/>
                    <a:cs typeface="Segoe UI" pitchFamily="34" charset="0"/>
                  </a:rPr>
                  <a:t>Hex #000000</a:t>
                </a:r>
              </a:p>
            </p:txBody>
          </p:sp>
          <p:sp>
            <p:nvSpPr>
              <p:cNvPr id="19" name="Rectangle 18">
                <a:extLst>
                  <a:ext uri="{FF2B5EF4-FFF2-40B4-BE49-F238E27FC236}">
                    <a16:creationId xmlns:a16="http://schemas.microsoft.com/office/drawing/2014/main" id="{09B13B5B-71AA-4DFE-9DEE-1DF6184F0582}"/>
                  </a:ext>
                </a:extLst>
              </p:cNvPr>
              <p:cNvSpPr/>
              <p:nvPr userDrawn="1"/>
            </p:nvSpPr>
            <p:spPr bwMode="auto">
              <a:xfrm>
                <a:off x="-1196315" y="8250841"/>
                <a:ext cx="1660193" cy="1394815"/>
              </a:xfrm>
              <a:prstGeom prst="rect">
                <a:avLst/>
              </a:prstGeom>
              <a:solidFill>
                <a:schemeClr val="bg2"/>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tx1"/>
                    </a:solidFill>
                    <a:ea typeface="Segoe UI" pitchFamily="34" charset="0"/>
                    <a:cs typeface="Segoe UI" pitchFamily="34" charset="0"/>
                  </a:rPr>
                  <a:t>White</a:t>
                </a:r>
              </a:p>
              <a:p>
                <a:pPr defTabSz="914102" fontAlgn="base">
                  <a:spcBef>
                    <a:spcPct val="0"/>
                  </a:spcBef>
                  <a:spcAft>
                    <a:spcPts val="98"/>
                  </a:spcAft>
                </a:pPr>
                <a:r>
                  <a:rPr lang="en-US" sz="588" dirty="0">
                    <a:solidFill>
                      <a:schemeClr val="tx1"/>
                    </a:solidFill>
                    <a:ea typeface="Segoe UI" pitchFamily="34" charset="0"/>
                    <a:cs typeface="Segoe UI" pitchFamily="34" charset="0"/>
                  </a:rPr>
                  <a:t>R255 G255 B255</a:t>
                </a:r>
              </a:p>
              <a:p>
                <a:pPr defTabSz="914102" fontAlgn="base">
                  <a:spcBef>
                    <a:spcPct val="0"/>
                  </a:spcBef>
                  <a:spcAft>
                    <a:spcPts val="98"/>
                  </a:spcAft>
                </a:pPr>
                <a:r>
                  <a:rPr lang="en-US" sz="588" dirty="0">
                    <a:solidFill>
                      <a:schemeClr val="tx1"/>
                    </a:solidFill>
                    <a:ea typeface="Segoe UI" pitchFamily="34" charset="0"/>
                    <a:cs typeface="Segoe UI" pitchFamily="34" charset="0"/>
                  </a:rPr>
                  <a:t>Hex #FFFFFF</a:t>
                </a:r>
              </a:p>
            </p:txBody>
          </p:sp>
        </p:grpSp>
      </p:grpSp>
    </p:spTree>
    <p:extLst>
      <p:ext uri="{BB962C8B-B14F-4D97-AF65-F5344CB8AC3E}">
        <p14:creationId xmlns:p14="http://schemas.microsoft.com/office/powerpoint/2010/main" val="1881724970"/>
      </p:ext>
    </p:extLst>
  </p:cSld>
  <p:clrMap bg1="lt1" tx1="dk1" bg2="lt2" tx2="dk2" accent1="accent1" accent2="accent2" accent3="accent3" accent4="accent4" accent5="accent5" accent6="accent6" hlink="hlink" folHlink="folHlink"/>
  <p:sldLayoutIdLst>
    <p:sldLayoutId id="2147484552" r:id="rId1"/>
    <p:sldLayoutId id="2147484553" r:id="rId2"/>
    <p:sldLayoutId id="2147484583" r:id="rId3"/>
    <p:sldLayoutId id="2147484669" r:id="rId4"/>
    <p:sldLayoutId id="2147484703" r:id="rId5"/>
    <p:sldLayoutId id="2147484562" r:id="rId6"/>
    <p:sldLayoutId id="2147484680" r:id="rId7"/>
    <p:sldLayoutId id="2147484610" r:id="rId8"/>
    <p:sldLayoutId id="2147484684" r:id="rId9"/>
    <p:sldLayoutId id="2147484670" r:id="rId10"/>
    <p:sldLayoutId id="2147484671" r:id="rId11"/>
    <p:sldLayoutId id="2147484682" r:id="rId12"/>
    <p:sldLayoutId id="2147484677" r:id="rId13"/>
    <p:sldLayoutId id="2147484691" r:id="rId14"/>
    <p:sldLayoutId id="2147484692" r:id="rId15"/>
    <p:sldLayoutId id="2147484693" r:id="rId16"/>
    <p:sldLayoutId id="2147484694" r:id="rId17"/>
    <p:sldLayoutId id="2147484695" r:id="rId18"/>
    <p:sldLayoutId id="2147484560" r:id="rId19"/>
    <p:sldLayoutId id="2147484580" r:id="rId20"/>
    <p:sldLayoutId id="2147484566" r:id="rId21"/>
    <p:sldLayoutId id="2147484696" r:id="rId22"/>
    <p:sldLayoutId id="2147484697" r:id="rId23"/>
    <p:sldLayoutId id="2147484675" r:id="rId24"/>
    <p:sldLayoutId id="2147484676" r:id="rId25"/>
    <p:sldLayoutId id="2147484568" r:id="rId26"/>
    <p:sldLayoutId id="2147484570" r:id="rId27"/>
    <p:sldLayoutId id="2147484571" r:id="rId28"/>
    <p:sldLayoutId id="2147484572" r:id="rId29"/>
    <p:sldLayoutId id="2147484688" r:id="rId30"/>
    <p:sldLayoutId id="2147484689" r:id="rId31"/>
    <p:sldLayoutId id="2147484690" r:id="rId32"/>
    <p:sldLayoutId id="2147484683" r:id="rId33"/>
    <p:sldLayoutId id="2147484685" r:id="rId34"/>
    <p:sldLayoutId id="2147484673" r:id="rId35"/>
    <p:sldLayoutId id="2147484678" r:id="rId36"/>
    <p:sldLayoutId id="2147484679" r:id="rId37"/>
    <p:sldLayoutId id="2147484686" r:id="rId38"/>
    <p:sldLayoutId id="2147484674" r:id="rId39"/>
    <p:sldLayoutId id="2147484702" r:id="rId40"/>
    <p:sldLayoutId id="2147484701" r:id="rId41"/>
    <p:sldLayoutId id="2147484699" r:id="rId42"/>
    <p:sldLayoutId id="2147484700" r:id="rId43"/>
    <p:sldLayoutId id="2147484698" r:id="rId44"/>
  </p:sldLayoutIdLst>
  <p:transition>
    <p:fade/>
  </p:transition>
  <p:hf sldNum="0" hdr="0" dt="0"/>
  <p:txStyles>
    <p:titleStyle>
      <a:lvl1pPr algn="l" defTabSz="914367" rtl="0" eaLnBrk="1" latinLnBrk="0" hangingPunct="1">
        <a:lnSpc>
          <a:spcPct val="90000"/>
        </a:lnSpc>
        <a:spcBef>
          <a:spcPct val="0"/>
        </a:spcBef>
        <a:buNone/>
        <a:defRPr lang="en-US" sz="3200" b="0" kern="1200" cap="none" spc="-49" baseline="0" dirty="0" smtClean="0">
          <a:ln w="3175">
            <a:noFill/>
          </a:ln>
          <a:solidFill>
            <a:srgbClr val="000000"/>
          </a:solidFill>
          <a:effectLst/>
          <a:latin typeface="+mj-lt"/>
          <a:ea typeface="+mn-ea"/>
          <a:cs typeface="Segoe UI" pitchFamily="34" charset="0"/>
        </a:defRPr>
      </a:lvl1pPr>
    </p:titleStyle>
    <p:body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22" userDrawn="1">
          <p15:clr>
            <a:srgbClr val="C35EA4"/>
          </p15:clr>
        </p15:guide>
        <p15:guide id="32" pos="1498" userDrawn="1">
          <p15:clr>
            <a:srgbClr val="C35EA4"/>
          </p15:clr>
        </p15:guide>
        <p15:guide id="33" pos="2569" userDrawn="1">
          <p15:clr>
            <a:srgbClr val="C35EA4"/>
          </p15:clr>
        </p15:guide>
        <p15:guide id="34" pos="2711" userDrawn="1">
          <p15:clr>
            <a:srgbClr val="C35EA4"/>
          </p15:clr>
        </p15:guide>
        <p15:guide id="35" pos="3778" userDrawn="1">
          <p15:clr>
            <a:srgbClr val="C35EA4"/>
          </p15:clr>
        </p15:guide>
        <p15:guide id="36" pos="3924" userDrawn="1">
          <p15:clr>
            <a:srgbClr val="C35EA4"/>
          </p15:clr>
        </p15:guide>
        <p15:guide id="37" pos="4983" userDrawn="1">
          <p15:clr>
            <a:srgbClr val="C35EA4"/>
          </p15:clr>
        </p15:guide>
        <p15:guide id="38" pos="5127" userDrawn="1">
          <p15:clr>
            <a:srgbClr val="C35EA4"/>
          </p15:clr>
        </p15:guide>
        <p15:guide id="39" pos="6199" userDrawn="1">
          <p15:clr>
            <a:srgbClr val="C35EA4"/>
          </p15:clr>
        </p15:guide>
        <p15:guide id="40" pos="6342" userDrawn="1">
          <p15:clr>
            <a:srgbClr val="C35EA4"/>
          </p15:clr>
        </p15:guide>
        <p15:guide id="41" pos="264" userDrawn="1">
          <p15:clr>
            <a:srgbClr val="F26B43"/>
          </p15:clr>
        </p15:guide>
        <p15:guide id="42" pos="7416" userDrawn="1">
          <p15:clr>
            <a:srgbClr val="F26B43"/>
          </p15:clr>
        </p15:guide>
        <p15:guide id="43" orient="horz" pos="736" userDrawn="1">
          <p15:clr>
            <a:srgbClr val="5ACBF0"/>
          </p15:clr>
        </p15:guide>
        <p15:guide id="44" orient="horz" pos="1360" userDrawn="1">
          <p15:clr>
            <a:srgbClr val="5ACBF0"/>
          </p15:clr>
        </p15:guide>
        <p15:guide id="45" orient="horz" pos="593" userDrawn="1">
          <p15:clr>
            <a:srgbClr val="5ACBF0"/>
          </p15:clr>
        </p15:guide>
        <p15:guide id="46" orient="horz" pos="1484" userDrawn="1">
          <p15:clr>
            <a:srgbClr val="5ACBF0"/>
          </p15:clr>
        </p15:guide>
        <p15:guide id="47" orient="horz" pos="2088" userDrawn="1">
          <p15:clr>
            <a:srgbClr val="5ACBF0"/>
          </p15:clr>
        </p15:guide>
        <p15:guide id="48" orient="horz" pos="2254" userDrawn="1">
          <p15:clr>
            <a:srgbClr val="5ACBF0"/>
          </p15:clr>
        </p15:guide>
        <p15:guide id="49" orient="horz" pos="277" userDrawn="1">
          <p15:clr>
            <a:srgbClr val="F26B43"/>
          </p15:clr>
        </p15:guide>
        <p15:guide id="50" orient="horz" pos="4043" userDrawn="1">
          <p15:clr>
            <a:srgbClr val="F26B43"/>
          </p15:clr>
        </p15:guide>
        <p15:guide id="51" orient="horz" pos="2835" userDrawn="1">
          <p15:clr>
            <a:srgbClr val="5ACBF0"/>
          </p15:clr>
        </p15:guide>
        <p15:guide id="52" orient="horz" pos="2960" userDrawn="1">
          <p15:clr>
            <a:srgbClr val="5ACBF0"/>
          </p15:clr>
        </p15:guide>
        <p15:guide id="53" orient="horz" pos="3572" userDrawn="1">
          <p15:clr>
            <a:srgbClr val="5ACBF0"/>
          </p15:clr>
        </p15:guide>
        <p15:guide id="54" orient="horz" pos="3690" userDrawn="1">
          <p15:clr>
            <a:srgbClr val="5ACBF0"/>
          </p15:clr>
        </p15:guide>
        <p15:guide id="55" orient="horz" pos="918"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notesSlide" Target="../notesSlides/notesSlide6.xml"/><Relationship Id="rId1" Type="http://schemas.openxmlformats.org/officeDocument/2006/relationships/slideLayout" Target="../slideLayouts/slideLayout30.xml"/></Relationships>
</file>

<file path=ppt/slides/_rels/slide11.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7.xml"/><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8" Type="http://schemas.openxmlformats.org/officeDocument/2006/relationships/image" Target="../media/image45.svg"/><Relationship Id="rId13" Type="http://schemas.openxmlformats.org/officeDocument/2006/relationships/image" Target="../media/image29.png"/><Relationship Id="rId18" Type="http://schemas.openxmlformats.org/officeDocument/2006/relationships/image" Target="../media/image53.svg"/><Relationship Id="rId3" Type="http://schemas.openxmlformats.org/officeDocument/2006/relationships/image" Target="../media/image40.png"/><Relationship Id="rId7" Type="http://schemas.openxmlformats.org/officeDocument/2006/relationships/image" Target="../media/image44.png"/><Relationship Id="rId12" Type="http://schemas.openxmlformats.org/officeDocument/2006/relationships/image" Target="../media/image49.svg"/><Relationship Id="rId17" Type="http://schemas.openxmlformats.org/officeDocument/2006/relationships/image" Target="../media/image52.png"/><Relationship Id="rId2" Type="http://schemas.openxmlformats.org/officeDocument/2006/relationships/notesSlide" Target="../notesSlides/notesSlide9.xml"/><Relationship Id="rId16" Type="http://schemas.openxmlformats.org/officeDocument/2006/relationships/image" Target="../media/image51.svg"/><Relationship Id="rId1" Type="http://schemas.openxmlformats.org/officeDocument/2006/relationships/slideLayout" Target="../slideLayouts/slideLayout8.xml"/><Relationship Id="rId6" Type="http://schemas.openxmlformats.org/officeDocument/2006/relationships/image" Target="../media/image43.svg"/><Relationship Id="rId11" Type="http://schemas.openxmlformats.org/officeDocument/2006/relationships/image" Target="../media/image48.png"/><Relationship Id="rId5" Type="http://schemas.openxmlformats.org/officeDocument/2006/relationships/image" Target="../media/image42.png"/><Relationship Id="rId15" Type="http://schemas.openxmlformats.org/officeDocument/2006/relationships/image" Target="../media/image50.png"/><Relationship Id="rId10" Type="http://schemas.openxmlformats.org/officeDocument/2006/relationships/image" Target="../media/image47.svg"/><Relationship Id="rId4" Type="http://schemas.openxmlformats.org/officeDocument/2006/relationships/image" Target="../media/image41.svg"/><Relationship Id="rId9" Type="http://schemas.openxmlformats.org/officeDocument/2006/relationships/image" Target="../media/image46.png"/><Relationship Id="rId14" Type="http://schemas.openxmlformats.org/officeDocument/2006/relationships/image" Target="../media/image30.sv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45.svg"/><Relationship Id="rId2" Type="http://schemas.openxmlformats.org/officeDocument/2006/relationships/image" Target="../media/image44.png"/><Relationship Id="rId1" Type="http://schemas.openxmlformats.org/officeDocument/2006/relationships/slideLayout" Target="../slideLayouts/slideLayout8.xml"/><Relationship Id="rId5" Type="http://schemas.openxmlformats.org/officeDocument/2006/relationships/image" Target="../media/image55.svg"/><Relationship Id="rId4" Type="http://schemas.openxmlformats.org/officeDocument/2006/relationships/image" Target="../media/image54.png"/></Relationships>
</file>

<file path=ppt/slides/_rels/slide16.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notesSlide" Target="../notesSlides/notesSlide11.xml"/><Relationship Id="rId1" Type="http://schemas.openxmlformats.org/officeDocument/2006/relationships/slideLayout" Target="../slideLayouts/slideLayout30.xml"/></Relationships>
</file>

<file path=ppt/slides/_rels/slide18.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12.xml"/><Relationship Id="rId1" Type="http://schemas.openxmlformats.org/officeDocument/2006/relationships/slideLayout" Target="../slideLayouts/slideLayout8.xml"/><Relationship Id="rId4" Type="http://schemas.openxmlformats.org/officeDocument/2006/relationships/image" Target="../media/image58.sv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4.xml"/></Relationships>
</file>

<file path=ppt/slides/_rels/slide2.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3.xml"/><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8" Type="http://schemas.openxmlformats.org/officeDocument/2006/relationships/image" Target="../media/image17.png"/><Relationship Id="rId13" Type="http://schemas.openxmlformats.org/officeDocument/2006/relationships/image" Target="../media/image22.svg"/><Relationship Id="rId3" Type="http://schemas.openxmlformats.org/officeDocument/2006/relationships/image" Target="../media/image12.svg"/><Relationship Id="rId7" Type="http://schemas.openxmlformats.org/officeDocument/2006/relationships/image" Target="../media/image16.svg"/><Relationship Id="rId12" Type="http://schemas.openxmlformats.org/officeDocument/2006/relationships/image" Target="../media/image21.png"/><Relationship Id="rId2" Type="http://schemas.openxmlformats.org/officeDocument/2006/relationships/image" Target="../media/image11.png"/><Relationship Id="rId1" Type="http://schemas.openxmlformats.org/officeDocument/2006/relationships/slideLayout" Target="../slideLayouts/slideLayout8.xml"/><Relationship Id="rId6" Type="http://schemas.openxmlformats.org/officeDocument/2006/relationships/image" Target="../media/image15.png"/><Relationship Id="rId11" Type="http://schemas.openxmlformats.org/officeDocument/2006/relationships/image" Target="../media/image20.svg"/><Relationship Id="rId5" Type="http://schemas.openxmlformats.org/officeDocument/2006/relationships/image" Target="../media/image14.svg"/><Relationship Id="rId15" Type="http://schemas.openxmlformats.org/officeDocument/2006/relationships/image" Target="../media/image24.svg"/><Relationship Id="rId10" Type="http://schemas.openxmlformats.org/officeDocument/2006/relationships/image" Target="../media/image19.png"/><Relationship Id="rId4" Type="http://schemas.openxmlformats.org/officeDocument/2006/relationships/image" Target="../media/image13.png"/><Relationship Id="rId9" Type="http://schemas.openxmlformats.org/officeDocument/2006/relationships/image" Target="../media/image18.svg"/><Relationship Id="rId14" Type="http://schemas.openxmlformats.org/officeDocument/2006/relationships/image" Target="../media/image2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xml"/><Relationship Id="rId1" Type="http://schemas.openxmlformats.org/officeDocument/2006/relationships/slideLayout" Target="../slideLayouts/slideLayout8.xml"/><Relationship Id="rId4" Type="http://schemas.openxmlformats.org/officeDocument/2006/relationships/image" Target="../media/image26.png"/></Relationships>
</file>

<file path=ppt/slides/_rels/slide7.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8" Type="http://schemas.openxmlformats.org/officeDocument/2006/relationships/image" Target="../media/image34.svg"/><Relationship Id="rId3" Type="http://schemas.openxmlformats.org/officeDocument/2006/relationships/image" Target="../media/image29.png"/><Relationship Id="rId7" Type="http://schemas.openxmlformats.org/officeDocument/2006/relationships/image" Target="../media/image33.png"/><Relationship Id="rId12" Type="http://schemas.openxmlformats.org/officeDocument/2006/relationships/image" Target="../media/image38.svg"/><Relationship Id="rId2" Type="http://schemas.openxmlformats.org/officeDocument/2006/relationships/notesSlide" Target="../notesSlides/notesSlide5.xml"/><Relationship Id="rId1" Type="http://schemas.openxmlformats.org/officeDocument/2006/relationships/slideLayout" Target="../slideLayouts/slideLayout8.xml"/><Relationship Id="rId6" Type="http://schemas.openxmlformats.org/officeDocument/2006/relationships/image" Target="../media/image32.svg"/><Relationship Id="rId11" Type="http://schemas.openxmlformats.org/officeDocument/2006/relationships/image" Target="../media/image37.png"/><Relationship Id="rId5" Type="http://schemas.openxmlformats.org/officeDocument/2006/relationships/image" Target="../media/image31.png"/><Relationship Id="rId10" Type="http://schemas.openxmlformats.org/officeDocument/2006/relationships/image" Target="../media/image36.svg"/><Relationship Id="rId4" Type="http://schemas.openxmlformats.org/officeDocument/2006/relationships/image" Target="../media/image30.svg"/><Relationship Id="rId9" Type="http://schemas.openxmlformats.org/officeDocument/2006/relationships/image" Target="../media/image3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41CB59B-EF9E-4E47-BF33-B8075EB6C7A1}"/>
              </a:ext>
            </a:extLst>
          </p:cNvPr>
          <p:cNvSpPr>
            <a:spLocks noGrp="1"/>
          </p:cNvSpPr>
          <p:nvPr>
            <p:ph type="title"/>
          </p:nvPr>
        </p:nvSpPr>
        <p:spPr>
          <a:xfrm>
            <a:off x="428680" y="2984740"/>
            <a:ext cx="6011449" cy="2173134"/>
          </a:xfrm>
        </p:spPr>
        <p:txBody>
          <a:bodyPr/>
          <a:lstStyle/>
          <a:p>
            <a:r>
              <a:rPr lang="en-US" dirty="0">
                <a:solidFill>
                  <a:schemeClr val="tx1"/>
                </a:solidFill>
              </a:rPr>
              <a:t>Module 7:</a:t>
            </a:r>
            <a:br>
              <a:rPr lang="en-US" dirty="0">
                <a:solidFill>
                  <a:schemeClr val="tx1"/>
                </a:solidFill>
              </a:rPr>
            </a:br>
            <a:r>
              <a:rPr lang="en-US" dirty="0">
                <a:solidFill>
                  <a:schemeClr val="tx1"/>
                </a:solidFill>
              </a:rPr>
              <a:t>Conversational AI and the Azure Bot Service</a:t>
            </a:r>
          </a:p>
        </p:txBody>
      </p:sp>
    </p:spTree>
    <p:extLst>
      <p:ext uri="{BB962C8B-B14F-4D97-AF65-F5344CB8AC3E}">
        <p14:creationId xmlns:p14="http://schemas.microsoft.com/office/powerpoint/2010/main" val="3018641981"/>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Lab – Create a Bot with the Bot Framework SDK</a:t>
            </a:r>
          </a:p>
        </p:txBody>
      </p:sp>
      <p:sp>
        <p:nvSpPr>
          <p:cNvPr id="4" name="Text Placeholder 3">
            <a:extLst>
              <a:ext uri="{FF2B5EF4-FFF2-40B4-BE49-F238E27FC236}">
                <a16:creationId xmlns:a16="http://schemas.microsoft.com/office/drawing/2014/main" id="{6B1EE08B-F317-4561-A2AC-FFCCBDB1B14B}"/>
              </a:ext>
            </a:extLst>
          </p:cNvPr>
          <p:cNvSpPr>
            <a:spLocks noGrp="1"/>
          </p:cNvSpPr>
          <p:nvPr>
            <p:ph type="body" sz="quarter" idx="16"/>
          </p:nvPr>
        </p:nvSpPr>
        <p:spPr>
          <a:xfrm>
            <a:off x="466167" y="2063947"/>
            <a:ext cx="5435768" cy="2006600"/>
          </a:xfrm>
        </p:spPr>
        <p:txBody>
          <a:bodyPr/>
          <a:lstStyle/>
          <a:p>
            <a:r>
              <a:rPr lang="en-US" dirty="0"/>
              <a:t>Create a Bot</a:t>
            </a:r>
          </a:p>
        </p:txBody>
      </p:sp>
      <p:grpSp>
        <p:nvGrpSpPr>
          <p:cNvPr id="16" name="Group 15" descr="Icon of three dots and outward pointing chevrons on left and right">
            <a:extLst>
              <a:ext uri="{FF2B5EF4-FFF2-40B4-BE49-F238E27FC236}">
                <a16:creationId xmlns:a16="http://schemas.microsoft.com/office/drawing/2014/main" id="{D42D2A7A-9AF8-47D0-9C63-FBA06B3ED551}"/>
              </a:ext>
            </a:extLst>
          </p:cNvPr>
          <p:cNvGrpSpPr/>
          <p:nvPr/>
        </p:nvGrpSpPr>
        <p:grpSpPr>
          <a:xfrm>
            <a:off x="5199803" y="3368315"/>
            <a:ext cx="702132" cy="702232"/>
            <a:chOff x="3088645" y="5729498"/>
            <a:chExt cx="648328" cy="648420"/>
          </a:xfrm>
        </p:grpSpPr>
        <p:grpSp>
          <p:nvGrpSpPr>
            <p:cNvPr id="18" name="Group 17">
              <a:extLst>
                <a:ext uri="{FF2B5EF4-FFF2-40B4-BE49-F238E27FC236}">
                  <a16:creationId xmlns:a16="http://schemas.microsoft.com/office/drawing/2014/main" id="{1DCF9D1F-F0C6-445F-9D2F-A5AAA7B8F3A5}"/>
                </a:ext>
                <a:ext uri="{C183D7F6-B498-43B3-948B-1728B52AA6E4}">
                  <adec:decorative xmlns:adec="http://schemas.microsoft.com/office/drawing/2017/decorative" val="1"/>
                </a:ext>
              </a:extLst>
            </p:cNvPr>
            <p:cNvGrpSpPr/>
            <p:nvPr/>
          </p:nvGrpSpPr>
          <p:grpSpPr>
            <a:xfrm>
              <a:off x="3088645" y="5729498"/>
              <a:ext cx="648328" cy="648420"/>
              <a:chOff x="7962901" y="3032919"/>
              <a:chExt cx="981074" cy="981076"/>
            </a:xfrm>
          </p:grpSpPr>
          <p:sp>
            <p:nvSpPr>
              <p:cNvPr id="20" name="Freeform 5">
                <a:extLst>
                  <a:ext uri="{FF2B5EF4-FFF2-40B4-BE49-F238E27FC236}">
                    <a16:creationId xmlns:a16="http://schemas.microsoft.com/office/drawing/2014/main" id="{FD95E47F-F18F-4A3E-BB91-10EF29A50559}"/>
                  </a:ext>
                </a:extLst>
              </p:cNvPr>
              <p:cNvSpPr>
                <a:spLocks/>
              </p:cNvSpPr>
              <p:nvPr/>
            </p:nvSpPr>
            <p:spPr bwMode="auto">
              <a:xfrm>
                <a:off x="7962901" y="3032919"/>
                <a:ext cx="981074" cy="981076"/>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21" name="Freeform 6">
                <a:extLst>
                  <a:ext uri="{FF2B5EF4-FFF2-40B4-BE49-F238E27FC236}">
                    <a16:creationId xmlns:a16="http://schemas.microsoft.com/office/drawing/2014/main" id="{51E5DE08-F2CF-4FD4-BC75-EAF44F8FA54E}"/>
                  </a:ext>
                </a:extLst>
              </p:cNvPr>
              <p:cNvSpPr>
                <a:spLocks noEditPoints="1"/>
              </p:cNvSpPr>
              <p:nvPr/>
            </p:nvSpPr>
            <p:spPr bwMode="auto">
              <a:xfrm>
                <a:off x="8031163" y="3102770"/>
                <a:ext cx="846137" cy="844550"/>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19" name="Picture 18" descr="Icon of three dots and outward pointing chevrons on left and right">
              <a:extLst>
                <a:ext uri="{FF2B5EF4-FFF2-40B4-BE49-F238E27FC236}">
                  <a16:creationId xmlns:a16="http://schemas.microsoft.com/office/drawing/2014/main" id="{B01AD6D0-BEA3-4E6B-BBC7-0DEE63DD7F78}"/>
                </a:ext>
              </a:extLst>
            </p:cNvPr>
            <p:cNvPicPr>
              <a:picLocks noChangeAspect="1"/>
            </p:cNvPicPr>
            <p:nvPr/>
          </p:nvPicPr>
          <p:blipFill>
            <a:blip r:embed="rId3"/>
            <a:stretch>
              <a:fillRect/>
            </a:stretch>
          </p:blipFill>
          <p:spPr>
            <a:xfrm>
              <a:off x="3184209" y="5952822"/>
              <a:ext cx="457200" cy="201773"/>
            </a:xfrm>
            <a:prstGeom prst="rect">
              <a:avLst/>
            </a:prstGeom>
          </p:spPr>
        </p:pic>
      </p:grpSp>
    </p:spTree>
    <p:extLst>
      <p:ext uri="{BB962C8B-B14F-4D97-AF65-F5344CB8AC3E}">
        <p14:creationId xmlns:p14="http://schemas.microsoft.com/office/powerpoint/2010/main" val="24804763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7C2C26-EFD2-E847-AEA7-5CEF245E0904}"/>
              </a:ext>
            </a:extLst>
          </p:cNvPr>
          <p:cNvSpPr>
            <a:spLocks noGrp="1"/>
          </p:cNvSpPr>
          <p:nvPr>
            <p:ph type="title"/>
          </p:nvPr>
        </p:nvSpPr>
        <p:spPr/>
        <p:txBody>
          <a:bodyPr/>
          <a:lstStyle/>
          <a:p>
            <a:r>
              <a:rPr lang="en-US" dirty="0"/>
              <a:t>Lesson 2: </a:t>
            </a:r>
            <a:r>
              <a:rPr lang="en-US" sz="3600" dirty="0"/>
              <a:t>Implementing a Bot</a:t>
            </a:r>
            <a:endParaRPr lang="en-US" dirty="0"/>
          </a:p>
        </p:txBody>
      </p:sp>
      <p:pic>
        <p:nvPicPr>
          <p:cNvPr id="2" name="Picture 1" descr="Icon of three concentric arcs">
            <a:extLst>
              <a:ext uri="{FF2B5EF4-FFF2-40B4-BE49-F238E27FC236}">
                <a16:creationId xmlns:a16="http://schemas.microsoft.com/office/drawing/2014/main" id="{8AC2CBA1-CF1D-4600-9B90-30C8B73A53B3}"/>
              </a:ext>
            </a:extLst>
          </p:cNvPr>
          <p:cNvPicPr>
            <a:picLocks noChangeAspect="1"/>
          </p:cNvPicPr>
          <p:nvPr/>
        </p:nvPicPr>
        <p:blipFill>
          <a:blip r:embed="rId3"/>
          <a:stretch>
            <a:fillRect/>
          </a:stretch>
        </p:blipFill>
        <p:spPr>
          <a:xfrm>
            <a:off x="10094976" y="2779776"/>
            <a:ext cx="1280160" cy="1280160"/>
          </a:xfrm>
          <a:prstGeom prst="rect">
            <a:avLst/>
          </a:prstGeom>
        </p:spPr>
      </p:pic>
    </p:spTree>
    <p:extLst>
      <p:ext uri="{BB962C8B-B14F-4D97-AF65-F5344CB8AC3E}">
        <p14:creationId xmlns:p14="http://schemas.microsoft.com/office/powerpoint/2010/main" val="948106190"/>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AE810-AA8A-4C58-AD24-9A367E510FC3}"/>
              </a:ext>
            </a:extLst>
          </p:cNvPr>
          <p:cNvSpPr>
            <a:spLocks noGrp="1"/>
          </p:cNvSpPr>
          <p:nvPr>
            <p:ph type="title"/>
          </p:nvPr>
        </p:nvSpPr>
        <p:spPr/>
        <p:txBody>
          <a:bodyPr/>
          <a:lstStyle/>
          <a:p>
            <a:r>
              <a:rPr lang="en-US" dirty="0"/>
              <a:t>Bot Design Principles</a:t>
            </a:r>
          </a:p>
        </p:txBody>
      </p:sp>
      <p:sp>
        <p:nvSpPr>
          <p:cNvPr id="10" name="TextBox 9">
            <a:extLst>
              <a:ext uri="{FF2B5EF4-FFF2-40B4-BE49-F238E27FC236}">
                <a16:creationId xmlns:a16="http://schemas.microsoft.com/office/drawing/2014/main" id="{90E78E15-E729-456F-82AD-F242937B74BA}"/>
              </a:ext>
            </a:extLst>
          </p:cNvPr>
          <p:cNvSpPr txBox="1"/>
          <p:nvPr/>
        </p:nvSpPr>
        <p:spPr>
          <a:xfrm>
            <a:off x="564387" y="1537452"/>
            <a:ext cx="5233852" cy="3353162"/>
          </a:xfrm>
          <a:prstGeom prst="rect">
            <a:avLst/>
          </a:prstGeom>
          <a:noFill/>
        </p:spPr>
        <p:txBody>
          <a:bodyPr wrap="square" lIns="0" tIns="0" rIns="0" bIns="0">
            <a:spAutoFit/>
          </a:bodyPr>
          <a:lstStyle/>
          <a:p>
            <a:r>
              <a:rPr lang="en-US" sz="2353" dirty="0">
                <a:latin typeface="+mj-lt"/>
              </a:rPr>
              <a:t>Factors influencing a bot's success:</a:t>
            </a:r>
          </a:p>
          <a:p>
            <a:pPr marL="0" lvl="1">
              <a:spcBef>
                <a:spcPts val="490"/>
              </a:spcBef>
              <a:spcAft>
                <a:spcPts val="490"/>
              </a:spcAft>
            </a:pPr>
            <a:r>
              <a:rPr lang="en-US" sz="1961" dirty="0"/>
              <a:t>Is the bot discoverable? </a:t>
            </a:r>
          </a:p>
          <a:p>
            <a:pPr marL="0" lvl="1">
              <a:spcBef>
                <a:spcPts val="490"/>
              </a:spcBef>
              <a:spcAft>
                <a:spcPts val="490"/>
              </a:spcAft>
            </a:pPr>
            <a:r>
              <a:rPr lang="en-US" sz="1961" dirty="0"/>
              <a:t>Is the bot intuitive and easy to use?</a:t>
            </a:r>
          </a:p>
          <a:p>
            <a:pPr marL="0" lvl="1">
              <a:spcBef>
                <a:spcPts val="490"/>
              </a:spcBef>
              <a:spcAft>
                <a:spcPts val="490"/>
              </a:spcAft>
            </a:pPr>
            <a:r>
              <a:rPr lang="en-US" sz="1961" dirty="0"/>
              <a:t>Is the bot available on the devices and platforms that users care about?</a:t>
            </a:r>
          </a:p>
          <a:p>
            <a:pPr marL="0" lvl="1">
              <a:spcBef>
                <a:spcPts val="490"/>
              </a:spcBef>
              <a:spcAft>
                <a:spcPts val="490"/>
              </a:spcAft>
            </a:pPr>
            <a:r>
              <a:rPr lang="en-US" sz="1961" dirty="0"/>
              <a:t>Can users solve their problems with minimal use and bot interaction?</a:t>
            </a:r>
          </a:p>
          <a:p>
            <a:pPr marL="0" lvl="1">
              <a:spcBef>
                <a:spcPts val="490"/>
              </a:spcBef>
              <a:spcAft>
                <a:spcPts val="490"/>
              </a:spcAft>
            </a:pPr>
            <a:r>
              <a:rPr lang="en-US" sz="1961" dirty="0"/>
              <a:t>Does the bot solve the user issues better than alternative experiences?</a:t>
            </a:r>
          </a:p>
        </p:txBody>
      </p:sp>
      <p:cxnSp>
        <p:nvCxnSpPr>
          <p:cNvPr id="12" name="Straight Connector 11">
            <a:extLst>
              <a:ext uri="{FF2B5EF4-FFF2-40B4-BE49-F238E27FC236}">
                <a16:creationId xmlns:a16="http://schemas.microsoft.com/office/drawing/2014/main" id="{60F76DAA-E235-4530-8B48-6D968F03CCDD}"/>
              </a:ext>
              <a:ext uri="{C183D7F6-B498-43B3-948B-1728B52AA6E4}">
                <adec:decorative xmlns:adec="http://schemas.microsoft.com/office/drawing/2017/decorative" val="1"/>
              </a:ext>
            </a:extLst>
          </p:cNvPr>
          <p:cNvCxnSpPr>
            <a:cxnSpLocks/>
          </p:cNvCxnSpPr>
          <p:nvPr/>
        </p:nvCxnSpPr>
        <p:spPr>
          <a:xfrm>
            <a:off x="1454199" y="5260709"/>
            <a:ext cx="1014371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2">
            <a:extLst>
              <a:ext uri="{FF2B5EF4-FFF2-40B4-BE49-F238E27FC236}">
                <a16:creationId xmlns:a16="http://schemas.microsoft.com/office/drawing/2014/main" id="{044FAC15-286F-4734-A5EC-C9A8F33B3EED}"/>
              </a:ext>
            </a:extLst>
          </p:cNvPr>
          <p:cNvSpPr txBox="1">
            <a:spLocks/>
          </p:cNvSpPr>
          <p:nvPr/>
        </p:nvSpPr>
        <p:spPr>
          <a:xfrm>
            <a:off x="6526059" y="1556043"/>
            <a:ext cx="5233852" cy="2017925"/>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53" spc="0" dirty="0">
                <a:solidFill>
                  <a:schemeClr val="tx1"/>
                </a:solidFill>
              </a:rPr>
              <a:t>Factors that do not guarantee success:</a:t>
            </a:r>
          </a:p>
          <a:p>
            <a:pPr lvl="1">
              <a:spcBef>
                <a:spcPts val="490"/>
              </a:spcBef>
              <a:spcAft>
                <a:spcPts val="490"/>
              </a:spcAft>
            </a:pPr>
            <a:r>
              <a:rPr lang="en-US" sz="1961" dirty="0">
                <a:solidFill>
                  <a:schemeClr val="tx1"/>
                </a:solidFill>
              </a:rPr>
              <a:t>How ‘smart’ the bot is</a:t>
            </a:r>
          </a:p>
          <a:p>
            <a:pPr lvl="1">
              <a:spcBef>
                <a:spcPts val="490"/>
              </a:spcBef>
              <a:spcAft>
                <a:spcPts val="490"/>
              </a:spcAft>
            </a:pPr>
            <a:r>
              <a:rPr lang="en-US" sz="1961" dirty="0">
                <a:solidFill>
                  <a:schemeClr val="tx1"/>
                </a:solidFill>
              </a:rPr>
              <a:t>How complex the bot's AI integration is</a:t>
            </a:r>
          </a:p>
          <a:p>
            <a:pPr lvl="1">
              <a:spcBef>
                <a:spcPts val="490"/>
              </a:spcBef>
              <a:spcAft>
                <a:spcPts val="490"/>
              </a:spcAft>
            </a:pPr>
            <a:r>
              <a:rPr lang="en-US" sz="1961" dirty="0">
                <a:solidFill>
                  <a:schemeClr val="tx1"/>
                </a:solidFill>
              </a:rPr>
              <a:t>Depth of natural language support</a:t>
            </a:r>
          </a:p>
          <a:p>
            <a:pPr lvl="1">
              <a:spcBef>
                <a:spcPts val="490"/>
              </a:spcBef>
              <a:spcAft>
                <a:spcPts val="490"/>
              </a:spcAft>
            </a:pPr>
            <a:r>
              <a:rPr lang="en-US" sz="1961" dirty="0">
                <a:solidFill>
                  <a:schemeClr val="tx1"/>
                </a:solidFill>
              </a:rPr>
              <a:t>Speech capabilities</a:t>
            </a:r>
          </a:p>
        </p:txBody>
      </p:sp>
      <p:sp>
        <p:nvSpPr>
          <p:cNvPr id="23" name="TextBox 22">
            <a:extLst>
              <a:ext uri="{FF2B5EF4-FFF2-40B4-BE49-F238E27FC236}">
                <a16:creationId xmlns:a16="http://schemas.microsoft.com/office/drawing/2014/main" id="{0FA25197-F815-4F7C-86AA-9E92D6F7EA60}"/>
              </a:ext>
            </a:extLst>
          </p:cNvPr>
          <p:cNvSpPr txBox="1"/>
          <p:nvPr/>
        </p:nvSpPr>
        <p:spPr>
          <a:xfrm>
            <a:off x="2456143" y="5475135"/>
            <a:ext cx="8139830" cy="727956"/>
          </a:xfrm>
          <a:prstGeom prst="rect">
            <a:avLst/>
          </a:prstGeom>
          <a:noFill/>
        </p:spPr>
        <p:txBody>
          <a:bodyPr wrap="square" lIns="0" tIns="0" rIns="0" bIns="0">
            <a:spAutoFit/>
          </a:bodyPr>
          <a:lstStyle/>
          <a:p>
            <a:r>
              <a:rPr lang="en-US" sz="2353" dirty="0">
                <a:latin typeface="+mj-lt"/>
              </a:rPr>
              <a:t>Guidelines for responsible bot development:</a:t>
            </a:r>
          </a:p>
          <a:p>
            <a:pPr marL="0" lvl="1">
              <a:spcBef>
                <a:spcPts val="490"/>
              </a:spcBef>
              <a:spcAft>
                <a:spcPts val="490"/>
              </a:spcAft>
            </a:pPr>
            <a:r>
              <a:rPr lang="en-US" sz="1961" dirty="0"/>
              <a:t>https://www.microsoft.com/research/publication/responsible-bots</a:t>
            </a:r>
          </a:p>
        </p:txBody>
      </p:sp>
    </p:spTree>
    <p:extLst>
      <p:ext uri="{BB962C8B-B14F-4D97-AF65-F5344CB8AC3E}">
        <p14:creationId xmlns:p14="http://schemas.microsoft.com/office/powerpoint/2010/main" val="964511739"/>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9CED6-3A32-49F2-AB66-BF9BE8C24A4A}"/>
              </a:ext>
            </a:extLst>
          </p:cNvPr>
          <p:cNvSpPr>
            <a:spLocks noGrp="1"/>
          </p:cNvSpPr>
          <p:nvPr>
            <p:ph type="title"/>
          </p:nvPr>
        </p:nvSpPr>
        <p:spPr/>
        <p:txBody>
          <a:bodyPr/>
          <a:lstStyle/>
          <a:p>
            <a:r>
              <a:rPr lang="en-US" dirty="0"/>
              <a:t>Designing Conversation Flow</a:t>
            </a:r>
          </a:p>
        </p:txBody>
      </p:sp>
      <p:sp>
        <p:nvSpPr>
          <p:cNvPr id="3" name="Content Placeholder 2">
            <a:extLst>
              <a:ext uri="{FF2B5EF4-FFF2-40B4-BE49-F238E27FC236}">
                <a16:creationId xmlns:a16="http://schemas.microsoft.com/office/drawing/2014/main" id="{3BC199A8-F21F-4CC4-809C-94FEE586823C}"/>
              </a:ext>
            </a:extLst>
          </p:cNvPr>
          <p:cNvSpPr>
            <a:spLocks noGrp="1"/>
          </p:cNvSpPr>
          <p:nvPr>
            <p:ph sz="quarter" idx="10"/>
          </p:nvPr>
        </p:nvSpPr>
        <p:spPr>
          <a:xfrm>
            <a:off x="419100" y="1456897"/>
            <a:ext cx="11340811" cy="553998"/>
          </a:xfrm>
        </p:spPr>
        <p:txBody>
          <a:bodyPr/>
          <a:lstStyle/>
          <a:p>
            <a:r>
              <a:rPr lang="en-US" dirty="0"/>
              <a:t>Use </a:t>
            </a:r>
            <a:r>
              <a:rPr lang="en-US" i="1" dirty="0"/>
              <a:t>dialogs</a:t>
            </a:r>
            <a:r>
              <a:rPr lang="en-US" dirty="0"/>
              <a:t> to implement conversation flow</a:t>
            </a:r>
          </a:p>
        </p:txBody>
      </p:sp>
      <p:sp>
        <p:nvSpPr>
          <p:cNvPr id="4" name="Rectangle 3">
            <a:extLst>
              <a:ext uri="{FF2B5EF4-FFF2-40B4-BE49-F238E27FC236}">
                <a16:creationId xmlns:a16="http://schemas.microsoft.com/office/drawing/2014/main" id="{049894CC-4EF9-4AA7-9B20-212EA2B24B20}"/>
              </a:ext>
            </a:extLst>
          </p:cNvPr>
          <p:cNvSpPr/>
          <p:nvPr/>
        </p:nvSpPr>
        <p:spPr bwMode="auto">
          <a:xfrm>
            <a:off x="418643" y="2179229"/>
            <a:ext cx="5493018" cy="4161621"/>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Rectangle 4">
            <a:extLst>
              <a:ext uri="{FF2B5EF4-FFF2-40B4-BE49-F238E27FC236}">
                <a16:creationId xmlns:a16="http://schemas.microsoft.com/office/drawing/2014/main" id="{20C9C380-69C0-41B3-92BF-871041144C14}"/>
              </a:ext>
            </a:extLst>
          </p:cNvPr>
          <p:cNvSpPr/>
          <p:nvPr/>
        </p:nvSpPr>
        <p:spPr bwMode="auto">
          <a:xfrm>
            <a:off x="6280340" y="2179229"/>
            <a:ext cx="5479571" cy="4161621"/>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TextBox 9">
            <a:extLst>
              <a:ext uri="{FF2B5EF4-FFF2-40B4-BE49-F238E27FC236}">
                <a16:creationId xmlns:a16="http://schemas.microsoft.com/office/drawing/2014/main" id="{9AC46321-F5E0-4F68-9605-AB71F333DB17}"/>
              </a:ext>
            </a:extLst>
          </p:cNvPr>
          <p:cNvSpPr txBox="1"/>
          <p:nvPr/>
        </p:nvSpPr>
        <p:spPr>
          <a:xfrm>
            <a:off x="432089" y="2192953"/>
            <a:ext cx="4140108"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Traditional Application</a:t>
            </a:r>
          </a:p>
        </p:txBody>
      </p:sp>
      <p:sp>
        <p:nvSpPr>
          <p:cNvPr id="11" name="TextBox 10">
            <a:extLst>
              <a:ext uri="{FF2B5EF4-FFF2-40B4-BE49-F238E27FC236}">
                <a16:creationId xmlns:a16="http://schemas.microsoft.com/office/drawing/2014/main" id="{9845EF50-0323-46BA-A6A8-7B1647ED9089}"/>
              </a:ext>
            </a:extLst>
          </p:cNvPr>
          <p:cNvSpPr txBox="1"/>
          <p:nvPr/>
        </p:nvSpPr>
        <p:spPr>
          <a:xfrm>
            <a:off x="468454" y="2627163"/>
            <a:ext cx="5393395" cy="544765"/>
          </a:xfrm>
          <a:prstGeom prst="rect">
            <a:avLst/>
          </a:prstGeom>
          <a:noFill/>
        </p:spPr>
        <p:txBody>
          <a:bodyPr wrap="square" lIns="182880" tIns="146304" rIns="182880" bIns="146304" rtlCol="0">
            <a:spAutoFit/>
          </a:bodyPr>
          <a:lstStyle/>
          <a:p>
            <a:pPr>
              <a:lnSpc>
                <a:spcPct val="90000"/>
              </a:lnSpc>
              <a:spcAft>
                <a:spcPts val="600"/>
              </a:spcAft>
            </a:pPr>
            <a:r>
              <a:rPr lang="en-US" sz="1800" dirty="0">
                <a:gradFill>
                  <a:gsLst>
                    <a:gs pos="2917">
                      <a:schemeClr val="tx1"/>
                    </a:gs>
                    <a:gs pos="30000">
                      <a:schemeClr val="tx1"/>
                    </a:gs>
                  </a:gsLst>
                  <a:lin ang="5400000" scaled="0"/>
                </a:gradFill>
              </a:rPr>
              <a:t>Process based on sequence of "screens"</a:t>
            </a:r>
          </a:p>
        </p:txBody>
      </p:sp>
      <p:sp>
        <p:nvSpPr>
          <p:cNvPr id="16" name="TextBox 15">
            <a:extLst>
              <a:ext uri="{FF2B5EF4-FFF2-40B4-BE49-F238E27FC236}">
                <a16:creationId xmlns:a16="http://schemas.microsoft.com/office/drawing/2014/main" id="{F4C3B626-55AE-4DF5-8B2B-59AC1D969D4C}"/>
              </a:ext>
            </a:extLst>
          </p:cNvPr>
          <p:cNvSpPr txBox="1"/>
          <p:nvPr/>
        </p:nvSpPr>
        <p:spPr>
          <a:xfrm>
            <a:off x="4139199" y="5851485"/>
            <a:ext cx="2292203" cy="489365"/>
          </a:xfrm>
          <a:prstGeom prst="rect">
            <a:avLst/>
          </a:prstGeom>
          <a:noFill/>
        </p:spPr>
        <p:txBody>
          <a:bodyPr wrap="square" lIns="182880" tIns="146304" rIns="182880" bIns="146304" rtlCol="0">
            <a:spAutoFit/>
          </a:bodyPr>
          <a:lstStyle/>
          <a:p>
            <a:pPr>
              <a:lnSpc>
                <a:spcPct val="90000"/>
              </a:lnSpc>
              <a:spcAft>
                <a:spcPts val="600"/>
              </a:spcAft>
            </a:pPr>
            <a:r>
              <a:rPr lang="en-US" sz="1400" i="1" dirty="0">
                <a:gradFill>
                  <a:gsLst>
                    <a:gs pos="2917">
                      <a:schemeClr val="tx1"/>
                    </a:gs>
                    <a:gs pos="30000">
                      <a:schemeClr val="tx1"/>
                    </a:gs>
                  </a:gsLst>
                  <a:lin ang="5400000" scaled="0"/>
                </a:gradFill>
              </a:rPr>
              <a:t>Place Order </a:t>
            </a:r>
            <a:r>
              <a:rPr lang="en-US" sz="1400" dirty="0">
                <a:gradFill>
                  <a:gsLst>
                    <a:gs pos="2917">
                      <a:schemeClr val="tx1"/>
                    </a:gs>
                    <a:gs pos="30000">
                      <a:schemeClr val="tx1"/>
                    </a:gs>
                  </a:gsLst>
                  <a:lin ang="5400000" scaled="0"/>
                </a:gradFill>
              </a:rPr>
              <a:t>screen</a:t>
            </a:r>
          </a:p>
        </p:txBody>
      </p:sp>
      <p:grpSp>
        <p:nvGrpSpPr>
          <p:cNvPr id="63" name="Group 62">
            <a:extLst>
              <a:ext uri="{FF2B5EF4-FFF2-40B4-BE49-F238E27FC236}">
                <a16:creationId xmlns:a16="http://schemas.microsoft.com/office/drawing/2014/main" id="{7D3FEB24-D3FB-472C-83AD-6674BC719698}"/>
              </a:ext>
            </a:extLst>
          </p:cNvPr>
          <p:cNvGrpSpPr/>
          <p:nvPr/>
        </p:nvGrpSpPr>
        <p:grpSpPr>
          <a:xfrm>
            <a:off x="741014" y="2962155"/>
            <a:ext cx="4911551" cy="3206167"/>
            <a:chOff x="741014" y="2962155"/>
            <a:chExt cx="4911551" cy="3206167"/>
          </a:xfrm>
        </p:grpSpPr>
        <p:pic>
          <p:nvPicPr>
            <p:cNvPr id="9" name="Graphic 8" descr="Browser window with solid fill">
              <a:extLst>
                <a:ext uri="{FF2B5EF4-FFF2-40B4-BE49-F238E27FC236}">
                  <a16:creationId xmlns:a16="http://schemas.microsoft.com/office/drawing/2014/main" id="{88FFDBEF-7DDD-4C1E-8B75-0F98ECEB80C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41014" y="2962155"/>
              <a:ext cx="1343364" cy="1343364"/>
            </a:xfrm>
            <a:prstGeom prst="rect">
              <a:avLst/>
            </a:prstGeom>
          </p:spPr>
        </p:pic>
        <p:sp>
          <p:nvSpPr>
            <p:cNvPr id="12" name="TextBox 11">
              <a:extLst>
                <a:ext uri="{FF2B5EF4-FFF2-40B4-BE49-F238E27FC236}">
                  <a16:creationId xmlns:a16="http://schemas.microsoft.com/office/drawing/2014/main" id="{B4328A8D-6297-4545-816E-42EA4B4701EB}"/>
                </a:ext>
              </a:extLst>
            </p:cNvPr>
            <p:cNvSpPr txBox="1"/>
            <p:nvPr/>
          </p:nvSpPr>
          <p:spPr>
            <a:xfrm>
              <a:off x="754074" y="3984996"/>
              <a:ext cx="1322350" cy="489365"/>
            </a:xfrm>
            <a:prstGeom prst="rect">
              <a:avLst/>
            </a:prstGeom>
            <a:noFill/>
          </p:spPr>
          <p:txBody>
            <a:bodyPr wrap="none" lIns="182880" tIns="146304" rIns="182880" bIns="146304" rtlCol="0">
              <a:spAutoFit/>
            </a:bodyPr>
            <a:lstStyle/>
            <a:p>
              <a:pPr>
                <a:lnSpc>
                  <a:spcPct val="90000"/>
                </a:lnSpc>
                <a:spcAft>
                  <a:spcPts val="600"/>
                </a:spcAft>
              </a:pPr>
              <a:r>
                <a:rPr lang="en-US" sz="1400" i="1" dirty="0">
                  <a:gradFill>
                    <a:gsLst>
                      <a:gs pos="2917">
                        <a:schemeClr val="tx1"/>
                      </a:gs>
                      <a:gs pos="30000">
                        <a:schemeClr val="tx1"/>
                      </a:gs>
                    </a:gsLst>
                    <a:lin ang="5400000" scaled="0"/>
                  </a:gradFill>
                </a:rPr>
                <a:t>Main</a:t>
              </a:r>
              <a:r>
                <a:rPr lang="en-US" sz="1400" dirty="0">
                  <a:gradFill>
                    <a:gsLst>
                      <a:gs pos="2917">
                        <a:schemeClr val="tx1"/>
                      </a:gs>
                      <a:gs pos="30000">
                        <a:schemeClr val="tx1"/>
                      </a:gs>
                    </a:gsLst>
                    <a:lin ang="5400000" scaled="0"/>
                  </a:gradFill>
                </a:rPr>
                <a:t> screen</a:t>
              </a:r>
            </a:p>
          </p:txBody>
        </p:sp>
        <p:pic>
          <p:nvPicPr>
            <p:cNvPr id="13" name="Graphic 12" descr="Browser window with solid fill">
              <a:extLst>
                <a:ext uri="{FF2B5EF4-FFF2-40B4-BE49-F238E27FC236}">
                  <a16:creationId xmlns:a16="http://schemas.microsoft.com/office/drawing/2014/main" id="{D64CD3FF-9057-4468-8B33-2E07D782A72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492284" y="3825072"/>
              <a:ext cx="1343364" cy="1343364"/>
            </a:xfrm>
            <a:prstGeom prst="rect">
              <a:avLst/>
            </a:prstGeom>
          </p:spPr>
        </p:pic>
        <p:sp>
          <p:nvSpPr>
            <p:cNvPr id="14" name="TextBox 13">
              <a:extLst>
                <a:ext uri="{FF2B5EF4-FFF2-40B4-BE49-F238E27FC236}">
                  <a16:creationId xmlns:a16="http://schemas.microsoft.com/office/drawing/2014/main" id="{653A2DAC-8C27-40ED-8525-C5F0D272C0E5}"/>
                </a:ext>
              </a:extLst>
            </p:cNvPr>
            <p:cNvSpPr txBox="1"/>
            <p:nvPr/>
          </p:nvSpPr>
          <p:spPr>
            <a:xfrm>
              <a:off x="2253900" y="4847405"/>
              <a:ext cx="1885299" cy="489365"/>
            </a:xfrm>
            <a:prstGeom prst="rect">
              <a:avLst/>
            </a:prstGeom>
            <a:noFill/>
          </p:spPr>
          <p:txBody>
            <a:bodyPr wrap="square" lIns="182880" tIns="146304" rIns="182880" bIns="146304" rtlCol="0">
              <a:spAutoFit/>
            </a:bodyPr>
            <a:lstStyle/>
            <a:p>
              <a:pPr>
                <a:lnSpc>
                  <a:spcPct val="90000"/>
                </a:lnSpc>
                <a:spcAft>
                  <a:spcPts val="600"/>
                </a:spcAft>
              </a:pPr>
              <a:r>
                <a:rPr lang="en-US" sz="1400" i="1" dirty="0">
                  <a:gradFill>
                    <a:gsLst>
                      <a:gs pos="2917">
                        <a:schemeClr val="tx1"/>
                      </a:gs>
                      <a:gs pos="30000">
                        <a:schemeClr val="tx1"/>
                      </a:gs>
                    </a:gsLst>
                    <a:lin ang="5400000" scaled="0"/>
                  </a:gradFill>
                </a:rPr>
                <a:t>Select Pizza </a:t>
              </a:r>
              <a:r>
                <a:rPr lang="en-US" sz="1400" dirty="0">
                  <a:gradFill>
                    <a:gsLst>
                      <a:gs pos="2917">
                        <a:schemeClr val="tx1"/>
                      </a:gs>
                      <a:gs pos="30000">
                        <a:schemeClr val="tx1"/>
                      </a:gs>
                    </a:gsLst>
                    <a:lin ang="5400000" scaled="0"/>
                  </a:gradFill>
                </a:rPr>
                <a:t>screen</a:t>
              </a:r>
            </a:p>
          </p:txBody>
        </p:sp>
        <p:pic>
          <p:nvPicPr>
            <p:cNvPr id="15" name="Graphic 14" descr="Browser window with solid fill">
              <a:extLst>
                <a:ext uri="{FF2B5EF4-FFF2-40B4-BE49-F238E27FC236}">
                  <a16:creationId xmlns:a16="http://schemas.microsoft.com/office/drawing/2014/main" id="{2C92FC8F-9B1F-4098-9048-E8372899607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309201" y="4824958"/>
              <a:ext cx="1343364" cy="1343364"/>
            </a:xfrm>
            <a:prstGeom prst="rect">
              <a:avLst/>
            </a:prstGeom>
          </p:spPr>
        </p:pic>
        <p:cxnSp>
          <p:nvCxnSpPr>
            <p:cNvPr id="18" name="Straight Arrow Connector 17">
              <a:extLst>
                <a:ext uri="{FF2B5EF4-FFF2-40B4-BE49-F238E27FC236}">
                  <a16:creationId xmlns:a16="http://schemas.microsoft.com/office/drawing/2014/main" id="{89E3DF20-BBD2-4225-A79F-37C8230DE55C}"/>
                </a:ext>
              </a:extLst>
            </p:cNvPr>
            <p:cNvCxnSpPr>
              <a:cxnSpLocks/>
              <a:stCxn id="9" idx="3"/>
              <a:endCxn id="13" idx="1"/>
            </p:cNvCxnSpPr>
            <p:nvPr/>
          </p:nvCxnSpPr>
          <p:spPr>
            <a:xfrm>
              <a:off x="2084378" y="3633837"/>
              <a:ext cx="407906" cy="862917"/>
            </a:xfrm>
            <a:prstGeom prst="bentConnector3">
              <a:avLst>
                <a:gd name="adj1" fmla="val 32550"/>
              </a:avLst>
            </a:prstGeom>
            <a:ln w="57150">
              <a:headEnd type="none"/>
              <a:tailEnd type="triangle"/>
            </a:ln>
          </p:spPr>
          <p:style>
            <a:lnRef idx="1">
              <a:schemeClr val="accent4"/>
            </a:lnRef>
            <a:fillRef idx="0">
              <a:schemeClr val="accent4"/>
            </a:fillRef>
            <a:effectRef idx="0">
              <a:schemeClr val="accent4"/>
            </a:effectRef>
            <a:fontRef idx="minor">
              <a:schemeClr val="tx1"/>
            </a:fontRef>
          </p:style>
        </p:cxnSp>
        <p:cxnSp>
          <p:nvCxnSpPr>
            <p:cNvPr id="22" name="Straight Arrow Connector 17">
              <a:extLst>
                <a:ext uri="{FF2B5EF4-FFF2-40B4-BE49-F238E27FC236}">
                  <a16:creationId xmlns:a16="http://schemas.microsoft.com/office/drawing/2014/main" id="{CCE8F07F-F959-4C61-BA09-9D56B14AFED7}"/>
                </a:ext>
              </a:extLst>
            </p:cNvPr>
            <p:cNvCxnSpPr>
              <a:cxnSpLocks/>
              <a:stCxn id="13" idx="3"/>
              <a:endCxn id="15" idx="1"/>
            </p:cNvCxnSpPr>
            <p:nvPr/>
          </p:nvCxnSpPr>
          <p:spPr>
            <a:xfrm>
              <a:off x="3835648" y="4496754"/>
              <a:ext cx="473553" cy="999886"/>
            </a:xfrm>
            <a:prstGeom prst="bentConnector3">
              <a:avLst>
                <a:gd name="adj1" fmla="val 40750"/>
              </a:avLst>
            </a:prstGeom>
            <a:ln w="57150">
              <a:headEnd type="none"/>
              <a:tailEnd type="triangle"/>
            </a:ln>
          </p:spPr>
          <p:style>
            <a:lnRef idx="1">
              <a:schemeClr val="accent4"/>
            </a:lnRef>
            <a:fillRef idx="0">
              <a:schemeClr val="accent4"/>
            </a:fillRef>
            <a:effectRef idx="0">
              <a:schemeClr val="accent4"/>
            </a:effectRef>
            <a:fontRef idx="minor">
              <a:schemeClr val="tx1"/>
            </a:fontRef>
          </p:style>
        </p:cxnSp>
        <p:pic>
          <p:nvPicPr>
            <p:cNvPr id="31" name="Graphic 30" descr="Shopping cart with solid fill">
              <a:extLst>
                <a:ext uri="{FF2B5EF4-FFF2-40B4-BE49-F238E27FC236}">
                  <a16:creationId xmlns:a16="http://schemas.microsoft.com/office/drawing/2014/main" id="{49F5DB63-94A8-444E-AA53-4801E311DF5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703619" y="5334430"/>
              <a:ext cx="509995" cy="509995"/>
            </a:xfrm>
            <a:prstGeom prst="rect">
              <a:avLst/>
            </a:prstGeom>
          </p:spPr>
        </p:pic>
        <p:pic>
          <p:nvPicPr>
            <p:cNvPr id="33" name="Graphic 32" descr="Whole pizza with solid fill">
              <a:extLst>
                <a:ext uri="{FF2B5EF4-FFF2-40B4-BE49-F238E27FC236}">
                  <a16:creationId xmlns:a16="http://schemas.microsoft.com/office/drawing/2014/main" id="{5FE85540-8B5B-4BBC-A82C-08252C422341}"/>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940979" y="4330390"/>
              <a:ext cx="473553" cy="473553"/>
            </a:xfrm>
            <a:prstGeom prst="rect">
              <a:avLst/>
            </a:prstGeom>
          </p:spPr>
        </p:pic>
        <p:pic>
          <p:nvPicPr>
            <p:cNvPr id="35" name="Graphic 34" descr="Home with solid fill">
              <a:extLst>
                <a:ext uri="{FF2B5EF4-FFF2-40B4-BE49-F238E27FC236}">
                  <a16:creationId xmlns:a16="http://schemas.microsoft.com/office/drawing/2014/main" id="{1A132799-8C78-4DB8-9F21-C91A062835B5}"/>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140117" y="3404428"/>
              <a:ext cx="545158" cy="545158"/>
            </a:xfrm>
            <a:prstGeom prst="rect">
              <a:avLst/>
            </a:prstGeom>
          </p:spPr>
        </p:pic>
      </p:grpSp>
      <p:sp>
        <p:nvSpPr>
          <p:cNvPr id="36" name="TextBox 35">
            <a:extLst>
              <a:ext uri="{FF2B5EF4-FFF2-40B4-BE49-F238E27FC236}">
                <a16:creationId xmlns:a16="http://schemas.microsoft.com/office/drawing/2014/main" id="{E16823DA-7C65-4114-A571-F61F28F79279}"/>
              </a:ext>
            </a:extLst>
          </p:cNvPr>
          <p:cNvSpPr txBox="1"/>
          <p:nvPr/>
        </p:nvSpPr>
        <p:spPr>
          <a:xfrm>
            <a:off x="6243975" y="2178266"/>
            <a:ext cx="830997"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Bot</a:t>
            </a:r>
          </a:p>
        </p:txBody>
      </p:sp>
      <p:sp>
        <p:nvSpPr>
          <p:cNvPr id="37" name="TextBox 36">
            <a:extLst>
              <a:ext uri="{FF2B5EF4-FFF2-40B4-BE49-F238E27FC236}">
                <a16:creationId xmlns:a16="http://schemas.microsoft.com/office/drawing/2014/main" id="{D0D9A843-BDD0-4E83-974E-F10D79797035}"/>
              </a:ext>
            </a:extLst>
          </p:cNvPr>
          <p:cNvSpPr txBox="1"/>
          <p:nvPr/>
        </p:nvSpPr>
        <p:spPr>
          <a:xfrm>
            <a:off x="6280340" y="2612476"/>
            <a:ext cx="5393395" cy="544765"/>
          </a:xfrm>
          <a:prstGeom prst="rect">
            <a:avLst/>
          </a:prstGeom>
          <a:noFill/>
        </p:spPr>
        <p:txBody>
          <a:bodyPr wrap="square" lIns="182880" tIns="146304" rIns="182880" bIns="146304" rtlCol="0">
            <a:spAutoFit/>
          </a:bodyPr>
          <a:lstStyle/>
          <a:p>
            <a:pPr>
              <a:lnSpc>
                <a:spcPct val="90000"/>
              </a:lnSpc>
              <a:spcAft>
                <a:spcPts val="600"/>
              </a:spcAft>
            </a:pPr>
            <a:r>
              <a:rPr lang="en-US" sz="1800" dirty="0">
                <a:gradFill>
                  <a:gsLst>
                    <a:gs pos="2917">
                      <a:schemeClr val="tx1"/>
                    </a:gs>
                    <a:gs pos="30000">
                      <a:schemeClr val="tx1"/>
                    </a:gs>
                  </a:gsLst>
                  <a:lin ang="5400000" scaled="0"/>
                </a:gradFill>
              </a:rPr>
              <a:t>Process based on dialogs</a:t>
            </a:r>
          </a:p>
        </p:txBody>
      </p:sp>
      <p:pic>
        <p:nvPicPr>
          <p:cNvPr id="50" name="Graphic 49" descr="Chat outline">
            <a:extLst>
              <a:ext uri="{FF2B5EF4-FFF2-40B4-BE49-F238E27FC236}">
                <a16:creationId xmlns:a16="http://schemas.microsoft.com/office/drawing/2014/main" id="{85143F6F-EAA8-473E-AEDC-5EE6F800B2BA}"/>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6995525" y="2943034"/>
            <a:ext cx="914400" cy="914400"/>
          </a:xfrm>
          <a:prstGeom prst="rect">
            <a:avLst/>
          </a:prstGeom>
        </p:spPr>
      </p:pic>
      <p:grpSp>
        <p:nvGrpSpPr>
          <p:cNvPr id="62" name="Group 61">
            <a:extLst>
              <a:ext uri="{FF2B5EF4-FFF2-40B4-BE49-F238E27FC236}">
                <a16:creationId xmlns:a16="http://schemas.microsoft.com/office/drawing/2014/main" id="{53E75D38-8ACB-4F00-ABA8-ADA40A9EA62C}"/>
              </a:ext>
            </a:extLst>
          </p:cNvPr>
          <p:cNvGrpSpPr/>
          <p:nvPr/>
        </p:nvGrpSpPr>
        <p:grpSpPr>
          <a:xfrm>
            <a:off x="6502952" y="3049462"/>
            <a:ext cx="5085076" cy="3216777"/>
            <a:chOff x="6502952" y="3049462"/>
            <a:chExt cx="5085076" cy="3216777"/>
          </a:xfrm>
        </p:grpSpPr>
        <p:pic>
          <p:nvPicPr>
            <p:cNvPr id="7" name="Graphic 6" descr="Workflow with solid fill">
              <a:extLst>
                <a:ext uri="{FF2B5EF4-FFF2-40B4-BE49-F238E27FC236}">
                  <a16:creationId xmlns:a16="http://schemas.microsoft.com/office/drawing/2014/main" id="{8C711AFD-6A5F-44A4-8DF5-B6FAFEA0FEEE}"/>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6674075" y="3497672"/>
              <a:ext cx="914400" cy="914400"/>
            </a:xfrm>
            <a:prstGeom prst="rect">
              <a:avLst/>
            </a:prstGeom>
          </p:spPr>
        </p:pic>
        <p:pic>
          <p:nvPicPr>
            <p:cNvPr id="38" name="Graphic 37" descr="Workflow with solid fill">
              <a:extLst>
                <a:ext uri="{FF2B5EF4-FFF2-40B4-BE49-F238E27FC236}">
                  <a16:creationId xmlns:a16="http://schemas.microsoft.com/office/drawing/2014/main" id="{CDBC1A58-1750-4BC5-A30A-62A8318932C1}"/>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8415467" y="4235032"/>
              <a:ext cx="914400" cy="914400"/>
            </a:xfrm>
            <a:prstGeom prst="rect">
              <a:avLst/>
            </a:prstGeom>
          </p:spPr>
        </p:pic>
        <p:pic>
          <p:nvPicPr>
            <p:cNvPr id="39" name="Graphic 38" descr="Workflow with solid fill">
              <a:extLst>
                <a:ext uri="{FF2B5EF4-FFF2-40B4-BE49-F238E27FC236}">
                  <a16:creationId xmlns:a16="http://schemas.microsoft.com/office/drawing/2014/main" id="{72338265-685F-4B3A-BB6C-0755FBC9FCF3}"/>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10156859" y="5059994"/>
              <a:ext cx="914400" cy="914400"/>
            </a:xfrm>
            <a:prstGeom prst="rect">
              <a:avLst/>
            </a:prstGeom>
          </p:spPr>
        </p:pic>
        <p:sp>
          <p:nvSpPr>
            <p:cNvPr id="40" name="TextBox 39">
              <a:extLst>
                <a:ext uri="{FF2B5EF4-FFF2-40B4-BE49-F238E27FC236}">
                  <a16:creationId xmlns:a16="http://schemas.microsoft.com/office/drawing/2014/main" id="{A414C1B5-34B1-49EC-986C-C23BE5F334CA}"/>
                </a:ext>
              </a:extLst>
            </p:cNvPr>
            <p:cNvSpPr txBox="1"/>
            <p:nvPr/>
          </p:nvSpPr>
          <p:spPr>
            <a:xfrm>
              <a:off x="6502952" y="4266518"/>
              <a:ext cx="1158330" cy="489365"/>
            </a:xfrm>
            <a:prstGeom prst="rect">
              <a:avLst/>
            </a:prstGeom>
            <a:noFill/>
          </p:spPr>
          <p:txBody>
            <a:bodyPr wrap="none" lIns="182880" tIns="146304" rIns="182880" bIns="146304" rtlCol="0">
              <a:spAutoFit/>
            </a:bodyPr>
            <a:lstStyle/>
            <a:p>
              <a:pPr>
                <a:lnSpc>
                  <a:spcPct val="90000"/>
                </a:lnSpc>
                <a:spcAft>
                  <a:spcPts val="600"/>
                </a:spcAft>
              </a:pPr>
              <a:r>
                <a:rPr lang="en-US" sz="1400" i="1" dirty="0">
                  <a:gradFill>
                    <a:gsLst>
                      <a:gs pos="2917">
                        <a:schemeClr val="tx1"/>
                      </a:gs>
                      <a:gs pos="30000">
                        <a:schemeClr val="tx1"/>
                      </a:gs>
                    </a:gsLst>
                    <a:lin ang="5400000" scaled="0"/>
                  </a:gradFill>
                </a:rPr>
                <a:t>Root</a:t>
              </a:r>
              <a:r>
                <a:rPr lang="en-US" sz="1400" dirty="0">
                  <a:gradFill>
                    <a:gsLst>
                      <a:gs pos="2917">
                        <a:schemeClr val="tx1"/>
                      </a:gs>
                      <a:gs pos="30000">
                        <a:schemeClr val="tx1"/>
                      </a:gs>
                    </a:gsLst>
                    <a:lin ang="5400000" scaled="0"/>
                  </a:gradFill>
                </a:rPr>
                <a:t> dialog</a:t>
              </a:r>
            </a:p>
          </p:txBody>
        </p:sp>
        <p:sp>
          <p:nvSpPr>
            <p:cNvPr id="41" name="TextBox 40">
              <a:extLst>
                <a:ext uri="{FF2B5EF4-FFF2-40B4-BE49-F238E27FC236}">
                  <a16:creationId xmlns:a16="http://schemas.microsoft.com/office/drawing/2014/main" id="{03619FE9-9B05-4466-AD21-5568504A47E9}"/>
                </a:ext>
              </a:extLst>
            </p:cNvPr>
            <p:cNvSpPr txBox="1"/>
            <p:nvPr/>
          </p:nvSpPr>
          <p:spPr>
            <a:xfrm>
              <a:off x="8075464" y="4994695"/>
              <a:ext cx="1773562" cy="489365"/>
            </a:xfrm>
            <a:prstGeom prst="rect">
              <a:avLst/>
            </a:prstGeom>
            <a:noFill/>
          </p:spPr>
          <p:txBody>
            <a:bodyPr wrap="none" lIns="182880" tIns="146304" rIns="182880" bIns="146304" rtlCol="0">
              <a:spAutoFit/>
            </a:bodyPr>
            <a:lstStyle/>
            <a:p>
              <a:pPr>
                <a:lnSpc>
                  <a:spcPct val="90000"/>
                </a:lnSpc>
                <a:spcAft>
                  <a:spcPts val="600"/>
                </a:spcAft>
              </a:pPr>
              <a:r>
                <a:rPr lang="en-US" sz="1400" i="1" dirty="0">
                  <a:gradFill>
                    <a:gsLst>
                      <a:gs pos="2917">
                        <a:schemeClr val="tx1"/>
                      </a:gs>
                      <a:gs pos="30000">
                        <a:schemeClr val="tx1"/>
                      </a:gs>
                    </a:gsLst>
                    <a:lin ang="5400000" scaled="0"/>
                  </a:gradFill>
                </a:rPr>
                <a:t>Select Pizza </a:t>
              </a:r>
              <a:r>
                <a:rPr lang="en-US" sz="1400" dirty="0">
                  <a:gradFill>
                    <a:gsLst>
                      <a:gs pos="2917">
                        <a:schemeClr val="tx1"/>
                      </a:gs>
                      <a:gs pos="30000">
                        <a:schemeClr val="tx1"/>
                      </a:gs>
                    </a:gsLst>
                    <a:lin ang="5400000" scaled="0"/>
                  </a:gradFill>
                </a:rPr>
                <a:t>dialog</a:t>
              </a:r>
            </a:p>
          </p:txBody>
        </p:sp>
        <p:sp>
          <p:nvSpPr>
            <p:cNvPr id="42" name="TextBox 41">
              <a:extLst>
                <a:ext uri="{FF2B5EF4-FFF2-40B4-BE49-F238E27FC236}">
                  <a16:creationId xmlns:a16="http://schemas.microsoft.com/office/drawing/2014/main" id="{62C5AB00-B127-4EAC-88AF-B321213A9A7F}"/>
                </a:ext>
              </a:extLst>
            </p:cNvPr>
            <p:cNvSpPr txBox="1"/>
            <p:nvPr/>
          </p:nvSpPr>
          <p:spPr>
            <a:xfrm>
              <a:off x="9763618" y="5776874"/>
              <a:ext cx="1824410" cy="489365"/>
            </a:xfrm>
            <a:prstGeom prst="rect">
              <a:avLst/>
            </a:prstGeom>
            <a:noFill/>
          </p:spPr>
          <p:txBody>
            <a:bodyPr wrap="none" lIns="182880" tIns="146304" rIns="182880" bIns="146304" rtlCol="0">
              <a:spAutoFit/>
            </a:bodyPr>
            <a:lstStyle/>
            <a:p>
              <a:pPr>
                <a:lnSpc>
                  <a:spcPct val="90000"/>
                </a:lnSpc>
                <a:spcAft>
                  <a:spcPts val="600"/>
                </a:spcAft>
              </a:pPr>
              <a:r>
                <a:rPr lang="en-US" sz="1400" i="1" dirty="0">
                  <a:gradFill>
                    <a:gsLst>
                      <a:gs pos="2917">
                        <a:schemeClr val="tx1"/>
                      </a:gs>
                      <a:gs pos="30000">
                        <a:schemeClr val="tx1"/>
                      </a:gs>
                    </a:gsLst>
                    <a:lin ang="5400000" scaled="0"/>
                  </a:gradFill>
                </a:rPr>
                <a:t>Place Order </a:t>
              </a:r>
              <a:r>
                <a:rPr lang="en-US" sz="1400" dirty="0">
                  <a:gradFill>
                    <a:gsLst>
                      <a:gs pos="2917">
                        <a:schemeClr val="tx1"/>
                      </a:gs>
                      <a:gs pos="30000">
                        <a:schemeClr val="tx1"/>
                      </a:gs>
                    </a:gsLst>
                    <a:lin ang="5400000" scaled="0"/>
                  </a:gradFill>
                </a:rPr>
                <a:t>dialog</a:t>
              </a:r>
            </a:p>
          </p:txBody>
        </p:sp>
        <p:cxnSp>
          <p:nvCxnSpPr>
            <p:cNvPr id="43" name="Straight Arrow Connector 17">
              <a:extLst>
                <a:ext uri="{FF2B5EF4-FFF2-40B4-BE49-F238E27FC236}">
                  <a16:creationId xmlns:a16="http://schemas.microsoft.com/office/drawing/2014/main" id="{D3BF4FBD-C337-4164-96E7-829F7D73897E}"/>
                </a:ext>
              </a:extLst>
            </p:cNvPr>
            <p:cNvCxnSpPr>
              <a:cxnSpLocks/>
              <a:stCxn id="7" idx="3"/>
              <a:endCxn id="38" idx="1"/>
            </p:cNvCxnSpPr>
            <p:nvPr/>
          </p:nvCxnSpPr>
          <p:spPr>
            <a:xfrm>
              <a:off x="7588475" y="3954872"/>
              <a:ext cx="826992" cy="737360"/>
            </a:xfrm>
            <a:prstGeom prst="bentConnector3">
              <a:avLst>
                <a:gd name="adj1" fmla="val 50000"/>
              </a:avLst>
            </a:prstGeom>
            <a:ln w="57150">
              <a:headEnd type="none"/>
              <a:tailEnd type="triangle"/>
            </a:ln>
          </p:spPr>
          <p:style>
            <a:lnRef idx="1">
              <a:schemeClr val="accent4"/>
            </a:lnRef>
            <a:fillRef idx="0">
              <a:schemeClr val="accent4"/>
            </a:fillRef>
            <a:effectRef idx="0">
              <a:schemeClr val="accent4"/>
            </a:effectRef>
            <a:fontRef idx="minor">
              <a:schemeClr val="tx1"/>
            </a:fontRef>
          </p:style>
        </p:cxnSp>
        <p:cxnSp>
          <p:nvCxnSpPr>
            <p:cNvPr id="46" name="Straight Arrow Connector 17">
              <a:extLst>
                <a:ext uri="{FF2B5EF4-FFF2-40B4-BE49-F238E27FC236}">
                  <a16:creationId xmlns:a16="http://schemas.microsoft.com/office/drawing/2014/main" id="{45663D72-6542-48EC-A37D-F30E89A58DC9}"/>
                </a:ext>
              </a:extLst>
            </p:cNvPr>
            <p:cNvCxnSpPr>
              <a:cxnSpLocks/>
              <a:stCxn id="38" idx="3"/>
              <a:endCxn id="39" idx="1"/>
            </p:cNvCxnSpPr>
            <p:nvPr/>
          </p:nvCxnSpPr>
          <p:spPr>
            <a:xfrm>
              <a:off x="9329867" y="4692232"/>
              <a:ext cx="826992" cy="824962"/>
            </a:xfrm>
            <a:prstGeom prst="bentConnector3">
              <a:avLst>
                <a:gd name="adj1" fmla="val 50000"/>
              </a:avLst>
            </a:prstGeom>
            <a:ln w="57150">
              <a:headEnd type="none"/>
              <a:tailEnd type="triangle"/>
            </a:ln>
          </p:spPr>
          <p:style>
            <a:lnRef idx="1">
              <a:schemeClr val="accent4"/>
            </a:lnRef>
            <a:fillRef idx="0">
              <a:schemeClr val="accent4"/>
            </a:fillRef>
            <a:effectRef idx="0">
              <a:schemeClr val="accent4"/>
            </a:effectRef>
            <a:fontRef idx="minor">
              <a:schemeClr val="tx1"/>
            </a:fontRef>
          </p:style>
        </p:cxnSp>
        <p:pic>
          <p:nvPicPr>
            <p:cNvPr id="51" name="Graphic 50" descr="Chat outline">
              <a:extLst>
                <a:ext uri="{FF2B5EF4-FFF2-40B4-BE49-F238E27FC236}">
                  <a16:creationId xmlns:a16="http://schemas.microsoft.com/office/drawing/2014/main" id="{EF58628D-EBA6-469C-BEA5-36021802CFCE}"/>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8688325" y="3693665"/>
              <a:ext cx="914400" cy="914400"/>
            </a:xfrm>
            <a:prstGeom prst="rect">
              <a:avLst/>
            </a:prstGeom>
          </p:spPr>
        </p:pic>
        <p:pic>
          <p:nvPicPr>
            <p:cNvPr id="52" name="Graphic 51" descr="Chat outline">
              <a:extLst>
                <a:ext uri="{FF2B5EF4-FFF2-40B4-BE49-F238E27FC236}">
                  <a16:creationId xmlns:a16="http://schemas.microsoft.com/office/drawing/2014/main" id="{6F9D6D79-CB87-4EF7-ABDB-27EDE8C13982}"/>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10435880" y="4496754"/>
              <a:ext cx="914400" cy="914400"/>
            </a:xfrm>
            <a:prstGeom prst="rect">
              <a:avLst/>
            </a:prstGeom>
          </p:spPr>
        </p:pic>
        <p:sp>
          <p:nvSpPr>
            <p:cNvPr id="53" name="TextBox 52">
              <a:extLst>
                <a:ext uri="{FF2B5EF4-FFF2-40B4-BE49-F238E27FC236}">
                  <a16:creationId xmlns:a16="http://schemas.microsoft.com/office/drawing/2014/main" id="{CD135208-BA3D-4E2D-86EB-640C98D3D0C6}"/>
                </a:ext>
              </a:extLst>
            </p:cNvPr>
            <p:cNvSpPr txBox="1"/>
            <p:nvPr/>
          </p:nvSpPr>
          <p:spPr>
            <a:xfrm>
              <a:off x="6982079" y="3049462"/>
              <a:ext cx="540854" cy="489365"/>
            </a:xfrm>
            <a:prstGeom prst="rect">
              <a:avLst/>
            </a:prstGeom>
            <a:noFill/>
          </p:spPr>
          <p:txBody>
            <a:bodyPr wrap="non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rPr>
                <a:t>Hi</a:t>
              </a:r>
            </a:p>
          </p:txBody>
        </p:sp>
        <p:sp>
          <p:nvSpPr>
            <p:cNvPr id="54" name="TextBox 53">
              <a:extLst>
                <a:ext uri="{FF2B5EF4-FFF2-40B4-BE49-F238E27FC236}">
                  <a16:creationId xmlns:a16="http://schemas.microsoft.com/office/drawing/2014/main" id="{445EF942-BEC7-4F76-9F6B-EF321330381F}"/>
                </a:ext>
              </a:extLst>
            </p:cNvPr>
            <p:cNvSpPr txBox="1"/>
            <p:nvPr/>
          </p:nvSpPr>
          <p:spPr>
            <a:xfrm>
              <a:off x="7259069" y="3100152"/>
              <a:ext cx="653064" cy="600164"/>
            </a:xfrm>
            <a:prstGeom prst="rect">
              <a:avLst/>
            </a:prstGeom>
            <a:noFill/>
          </p:spPr>
          <p:txBody>
            <a:bodyPr wrap="none" lIns="182880" tIns="146304" rIns="182880" bIns="146304" rtlCol="0">
              <a:spAutoFit/>
            </a:bodyPr>
            <a:lstStyle/>
            <a:p>
              <a:pPr marL="114300" indent="-114300">
                <a:lnSpc>
                  <a:spcPct val="90000"/>
                </a:lnSpc>
                <a:buFont typeface="Courier New" panose="02070309020205020404" pitchFamily="49" charset="0"/>
                <a:buChar char="o"/>
              </a:pPr>
              <a:r>
                <a:rPr lang="en-US" sz="1050" b="1" dirty="0">
                  <a:gradFill>
                    <a:gsLst>
                      <a:gs pos="2917">
                        <a:schemeClr val="tx1"/>
                      </a:gs>
                      <a:gs pos="30000">
                        <a:schemeClr val="tx1"/>
                      </a:gs>
                    </a:gsLst>
                    <a:lin ang="5400000" scaled="0"/>
                  </a:gradFill>
                </a:rPr>
                <a:t>---</a:t>
              </a:r>
            </a:p>
            <a:p>
              <a:pPr marL="114300" indent="-114300">
                <a:lnSpc>
                  <a:spcPct val="90000"/>
                </a:lnSpc>
                <a:buFont typeface="Courier New" panose="02070309020205020404" pitchFamily="49" charset="0"/>
                <a:buChar char="o"/>
              </a:pPr>
              <a:r>
                <a:rPr lang="en-US" sz="1050" b="1" dirty="0">
                  <a:gradFill>
                    <a:gsLst>
                      <a:gs pos="2917">
                        <a:schemeClr val="tx1"/>
                      </a:gs>
                      <a:gs pos="30000">
                        <a:schemeClr val="tx1"/>
                      </a:gs>
                    </a:gsLst>
                    <a:lin ang="5400000" scaled="0"/>
                  </a:gradFill>
                </a:rPr>
                <a:t>---</a:t>
              </a:r>
            </a:p>
          </p:txBody>
        </p:sp>
        <p:pic>
          <p:nvPicPr>
            <p:cNvPr id="56" name="Graphic 55" descr="Pizza with solid fill">
              <a:extLst>
                <a:ext uri="{FF2B5EF4-FFF2-40B4-BE49-F238E27FC236}">
                  <a16:creationId xmlns:a16="http://schemas.microsoft.com/office/drawing/2014/main" id="{4F8A3C05-7D50-46D3-A290-05230F4D5292}"/>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rot="19004804">
              <a:off x="8787124" y="3914109"/>
              <a:ext cx="292024" cy="292024"/>
            </a:xfrm>
            <a:prstGeom prst="rect">
              <a:avLst/>
            </a:prstGeom>
          </p:spPr>
        </p:pic>
        <p:sp>
          <p:nvSpPr>
            <p:cNvPr id="57" name="TextBox 56">
              <a:extLst>
                <a:ext uri="{FF2B5EF4-FFF2-40B4-BE49-F238E27FC236}">
                  <a16:creationId xmlns:a16="http://schemas.microsoft.com/office/drawing/2014/main" id="{37238E65-26BA-405F-9A38-1F5CF9F90134}"/>
                </a:ext>
              </a:extLst>
            </p:cNvPr>
            <p:cNvSpPr txBox="1"/>
            <p:nvPr/>
          </p:nvSpPr>
          <p:spPr>
            <a:xfrm>
              <a:off x="8933128" y="3869574"/>
              <a:ext cx="705962" cy="586314"/>
            </a:xfrm>
            <a:prstGeom prst="rect">
              <a:avLst/>
            </a:prstGeom>
            <a:noFill/>
          </p:spPr>
          <p:txBody>
            <a:bodyPr wrap="none" lIns="182880" tIns="146304" rIns="182880" bIns="146304" rtlCol="0">
              <a:spAutoFit/>
            </a:bodyPr>
            <a:lstStyle/>
            <a:p>
              <a:pPr marL="171450" indent="-171450">
                <a:lnSpc>
                  <a:spcPct val="90000"/>
                </a:lnSpc>
                <a:buFont typeface="Wingdings" panose="05000000000000000000" pitchFamily="2" charset="2"/>
                <a:buChar char="ü"/>
              </a:pPr>
              <a:r>
                <a:rPr lang="en-US" sz="1050" b="1" dirty="0">
                  <a:gradFill>
                    <a:gsLst>
                      <a:gs pos="2917">
                        <a:schemeClr val="tx1"/>
                      </a:gs>
                      <a:gs pos="30000">
                        <a:schemeClr val="tx1"/>
                      </a:gs>
                    </a:gsLst>
                    <a:lin ang="5400000" scaled="0"/>
                  </a:gradFill>
                </a:rPr>
                <a:t>---</a:t>
              </a:r>
            </a:p>
            <a:p>
              <a:pPr marL="171450" indent="-171450">
                <a:lnSpc>
                  <a:spcPct val="90000"/>
                </a:lnSpc>
                <a:buFont typeface="Wingdings" panose="05000000000000000000" pitchFamily="2" charset="2"/>
                <a:buChar char="q"/>
              </a:pPr>
              <a:r>
                <a:rPr lang="en-US" sz="1050" b="1" dirty="0">
                  <a:gradFill>
                    <a:gsLst>
                      <a:gs pos="2917">
                        <a:schemeClr val="tx1"/>
                      </a:gs>
                      <a:gs pos="30000">
                        <a:schemeClr val="tx1"/>
                      </a:gs>
                    </a:gsLst>
                    <a:lin ang="5400000" scaled="0"/>
                  </a:gradFill>
                </a:rPr>
                <a:t>---</a:t>
              </a:r>
            </a:p>
          </p:txBody>
        </p:sp>
      </p:grpSp>
      <p:pic>
        <p:nvPicPr>
          <p:cNvPr id="6" name="Graphic 5" descr="Shopping cart with solid fill">
            <a:extLst>
              <a:ext uri="{FF2B5EF4-FFF2-40B4-BE49-F238E27FC236}">
                <a16:creationId xmlns:a16="http://schemas.microsoft.com/office/drawing/2014/main" id="{30A91BB9-9097-498B-BC99-DEDA2C8A00C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541533" y="4725064"/>
            <a:ext cx="244682" cy="244682"/>
          </a:xfrm>
          <a:prstGeom prst="rect">
            <a:avLst/>
          </a:prstGeom>
        </p:spPr>
      </p:pic>
      <p:pic>
        <p:nvPicPr>
          <p:cNvPr id="17" name="Graphic 16" descr="Credit card with solid fill">
            <a:extLst>
              <a:ext uri="{FF2B5EF4-FFF2-40B4-BE49-F238E27FC236}">
                <a16:creationId xmlns:a16="http://schemas.microsoft.com/office/drawing/2014/main" id="{D3B99857-D342-4940-9411-F0A7298348F2}"/>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10849647" y="4777764"/>
            <a:ext cx="352379" cy="352379"/>
          </a:xfrm>
          <a:prstGeom prst="rect">
            <a:avLst/>
          </a:prstGeom>
        </p:spPr>
      </p:pic>
    </p:spTree>
    <p:extLst>
      <p:ext uri="{BB962C8B-B14F-4D97-AF65-F5344CB8AC3E}">
        <p14:creationId xmlns:p14="http://schemas.microsoft.com/office/powerpoint/2010/main" val="492491553"/>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9230E699-BE3D-45FB-8669-46ECE7358385}"/>
              </a:ext>
            </a:extLst>
          </p:cNvPr>
          <p:cNvSpPr/>
          <p:nvPr/>
        </p:nvSpPr>
        <p:spPr bwMode="auto">
          <a:xfrm>
            <a:off x="6566440" y="1653456"/>
            <a:ext cx="5097643" cy="4764049"/>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B8B4B598-B930-4173-BA4D-53589629848A}"/>
              </a:ext>
            </a:extLst>
          </p:cNvPr>
          <p:cNvSpPr/>
          <p:nvPr/>
        </p:nvSpPr>
        <p:spPr bwMode="auto">
          <a:xfrm>
            <a:off x="569442" y="1653457"/>
            <a:ext cx="5097643" cy="4764049"/>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3A5E04DC-72B9-49CA-AF83-44D0D5AD2930}"/>
              </a:ext>
            </a:extLst>
          </p:cNvPr>
          <p:cNvSpPr>
            <a:spLocks noGrp="1"/>
          </p:cNvSpPr>
          <p:nvPr>
            <p:ph type="title"/>
          </p:nvPr>
        </p:nvSpPr>
        <p:spPr/>
        <p:txBody>
          <a:bodyPr/>
          <a:lstStyle/>
          <a:p>
            <a:r>
              <a:rPr lang="en-US" dirty="0"/>
              <a:t>Designing for Interruptions</a:t>
            </a:r>
          </a:p>
        </p:txBody>
      </p:sp>
      <p:sp>
        <p:nvSpPr>
          <p:cNvPr id="3" name="Content Placeholder 2">
            <a:extLst>
              <a:ext uri="{FF2B5EF4-FFF2-40B4-BE49-F238E27FC236}">
                <a16:creationId xmlns:a16="http://schemas.microsoft.com/office/drawing/2014/main" id="{B4A315D9-9ACE-4BC6-8799-C85D01E87EE3}"/>
              </a:ext>
            </a:extLst>
          </p:cNvPr>
          <p:cNvSpPr>
            <a:spLocks noGrp="1"/>
          </p:cNvSpPr>
          <p:nvPr>
            <p:ph sz="quarter" idx="10"/>
          </p:nvPr>
        </p:nvSpPr>
        <p:spPr>
          <a:xfrm>
            <a:off x="418643" y="1099459"/>
            <a:ext cx="11340811" cy="553998"/>
          </a:xfrm>
        </p:spPr>
        <p:txBody>
          <a:bodyPr/>
          <a:lstStyle/>
          <a:p>
            <a:r>
              <a:rPr lang="en-US" dirty="0"/>
              <a:t>Allow for non-linear interactions</a:t>
            </a:r>
          </a:p>
        </p:txBody>
      </p:sp>
      <p:sp>
        <p:nvSpPr>
          <p:cNvPr id="4" name="Speech Bubble: Rectangle 3">
            <a:extLst>
              <a:ext uri="{FF2B5EF4-FFF2-40B4-BE49-F238E27FC236}">
                <a16:creationId xmlns:a16="http://schemas.microsoft.com/office/drawing/2014/main" id="{D2161BEC-F766-4584-887D-BD21A1619299}"/>
              </a:ext>
            </a:extLst>
          </p:cNvPr>
          <p:cNvSpPr/>
          <p:nvPr/>
        </p:nvSpPr>
        <p:spPr bwMode="auto">
          <a:xfrm>
            <a:off x="1478364" y="3131048"/>
            <a:ext cx="2737725" cy="1018432"/>
          </a:xfrm>
          <a:prstGeom prst="wedgeRectCallout">
            <a:avLst>
              <a:gd name="adj1" fmla="val -74433"/>
              <a:gd name="adj2" fmla="val 38965"/>
            </a:avLst>
          </a:prstGeom>
          <a:solidFill>
            <a:schemeClr val="bg1"/>
          </a:solidFill>
          <a:ln>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800" dirty="0">
                <a:solidFill>
                  <a:schemeClr val="accent1"/>
                </a:solidFill>
                <a:ea typeface="Segoe UI" pitchFamily="34" charset="0"/>
                <a:cs typeface="Segoe UI" pitchFamily="34" charset="0"/>
              </a:rPr>
              <a:t>Choose an option:</a:t>
            </a:r>
          </a:p>
          <a:p>
            <a:pPr marL="342900" indent="-342900" defTabSz="932472" fontAlgn="base">
              <a:lnSpc>
                <a:spcPct val="90000"/>
              </a:lnSpc>
              <a:spcBef>
                <a:spcPct val="0"/>
              </a:spcBef>
              <a:spcAft>
                <a:spcPct val="0"/>
              </a:spcAft>
              <a:buFont typeface="+mj-lt"/>
              <a:buAutoNum type="arabicPeriod"/>
            </a:pPr>
            <a:r>
              <a:rPr lang="en-US" sz="1600" dirty="0">
                <a:solidFill>
                  <a:schemeClr val="accent1"/>
                </a:solidFill>
                <a:ea typeface="Segoe UI" pitchFamily="34" charset="0"/>
                <a:cs typeface="Segoe UI" pitchFamily="34" charset="0"/>
              </a:rPr>
              <a:t>Pickup</a:t>
            </a:r>
          </a:p>
          <a:p>
            <a:pPr marL="342900" indent="-342900" defTabSz="932472" fontAlgn="base">
              <a:lnSpc>
                <a:spcPct val="90000"/>
              </a:lnSpc>
              <a:spcBef>
                <a:spcPct val="0"/>
              </a:spcBef>
              <a:spcAft>
                <a:spcPct val="0"/>
              </a:spcAft>
              <a:buFont typeface="+mj-lt"/>
              <a:buAutoNum type="arabicPeriod"/>
            </a:pPr>
            <a:r>
              <a:rPr lang="en-US" sz="1600" dirty="0">
                <a:solidFill>
                  <a:schemeClr val="accent1"/>
                </a:solidFill>
                <a:ea typeface="Segoe UI" pitchFamily="34" charset="0"/>
                <a:cs typeface="Segoe UI" pitchFamily="34" charset="0"/>
              </a:rPr>
              <a:t>Delivery</a:t>
            </a:r>
          </a:p>
        </p:txBody>
      </p:sp>
      <p:sp>
        <p:nvSpPr>
          <p:cNvPr id="5" name="Speech Bubble: Rectangle 4">
            <a:extLst>
              <a:ext uri="{FF2B5EF4-FFF2-40B4-BE49-F238E27FC236}">
                <a16:creationId xmlns:a16="http://schemas.microsoft.com/office/drawing/2014/main" id="{6497FD6B-DAC5-47A2-984A-39B8B739580D}"/>
              </a:ext>
            </a:extLst>
          </p:cNvPr>
          <p:cNvSpPr/>
          <p:nvPr/>
        </p:nvSpPr>
        <p:spPr bwMode="auto">
          <a:xfrm>
            <a:off x="2287819" y="4267836"/>
            <a:ext cx="2737725" cy="553998"/>
          </a:xfrm>
          <a:prstGeom prst="wedgeRectCallout">
            <a:avLst>
              <a:gd name="adj1" fmla="val 67767"/>
              <a:gd name="adj2" fmla="val 41524"/>
            </a:avLst>
          </a:prstGeom>
          <a:solidFill>
            <a:schemeClr val="accent1"/>
          </a:solidFill>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800" dirty="0">
                <a:solidFill>
                  <a:schemeClr val="bg1"/>
                </a:solidFill>
                <a:ea typeface="Segoe UI" pitchFamily="34" charset="0"/>
                <a:cs typeface="Segoe UI" pitchFamily="34" charset="0"/>
              </a:rPr>
              <a:t>Add another pizza</a:t>
            </a:r>
          </a:p>
        </p:txBody>
      </p:sp>
      <p:sp>
        <p:nvSpPr>
          <p:cNvPr id="6" name="Speech Bubble: Rectangle 5">
            <a:extLst>
              <a:ext uri="{FF2B5EF4-FFF2-40B4-BE49-F238E27FC236}">
                <a16:creationId xmlns:a16="http://schemas.microsoft.com/office/drawing/2014/main" id="{1EE3DFBB-96C8-487C-B5E1-77CEFFFD758C}"/>
              </a:ext>
            </a:extLst>
          </p:cNvPr>
          <p:cNvSpPr/>
          <p:nvPr/>
        </p:nvSpPr>
        <p:spPr bwMode="auto">
          <a:xfrm>
            <a:off x="1478365" y="4940189"/>
            <a:ext cx="2737725" cy="1241593"/>
          </a:xfrm>
          <a:prstGeom prst="wedgeRectCallout">
            <a:avLst>
              <a:gd name="adj1" fmla="val -71833"/>
              <a:gd name="adj2" fmla="val 33754"/>
            </a:avLst>
          </a:prstGeom>
          <a:solidFill>
            <a:schemeClr val="bg1"/>
          </a:solidFill>
          <a:ln>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800" dirty="0">
                <a:solidFill>
                  <a:schemeClr val="accent1"/>
                </a:solidFill>
                <a:ea typeface="Segoe UI" pitchFamily="34" charset="0"/>
                <a:cs typeface="Segoe UI" pitchFamily="34" charset="0"/>
              </a:rPr>
              <a:t>Invalid choice</a:t>
            </a:r>
          </a:p>
          <a:p>
            <a:pPr algn="ctr" defTabSz="932472" fontAlgn="base">
              <a:lnSpc>
                <a:spcPct val="90000"/>
              </a:lnSpc>
              <a:spcBef>
                <a:spcPct val="0"/>
              </a:spcBef>
              <a:spcAft>
                <a:spcPct val="0"/>
              </a:spcAft>
            </a:pPr>
            <a:r>
              <a:rPr lang="en-US" sz="1800" dirty="0">
                <a:solidFill>
                  <a:schemeClr val="accent1"/>
                </a:solidFill>
                <a:ea typeface="Segoe UI" pitchFamily="34" charset="0"/>
                <a:cs typeface="Segoe UI" pitchFamily="34" charset="0"/>
              </a:rPr>
              <a:t>Choose an option:</a:t>
            </a:r>
          </a:p>
          <a:p>
            <a:pPr marL="342900" indent="-342900" defTabSz="932472" fontAlgn="base">
              <a:lnSpc>
                <a:spcPct val="90000"/>
              </a:lnSpc>
              <a:spcBef>
                <a:spcPct val="0"/>
              </a:spcBef>
              <a:spcAft>
                <a:spcPct val="0"/>
              </a:spcAft>
              <a:buFont typeface="+mj-lt"/>
              <a:buAutoNum type="arabicPeriod"/>
            </a:pPr>
            <a:r>
              <a:rPr lang="en-US" sz="1600" dirty="0">
                <a:solidFill>
                  <a:schemeClr val="accent1"/>
                </a:solidFill>
                <a:ea typeface="Segoe UI" pitchFamily="34" charset="0"/>
                <a:cs typeface="Segoe UI" pitchFamily="34" charset="0"/>
              </a:rPr>
              <a:t>Pickup</a:t>
            </a:r>
          </a:p>
          <a:p>
            <a:pPr marL="342900" indent="-342900" defTabSz="932472" fontAlgn="base">
              <a:lnSpc>
                <a:spcPct val="90000"/>
              </a:lnSpc>
              <a:spcBef>
                <a:spcPct val="0"/>
              </a:spcBef>
              <a:spcAft>
                <a:spcPct val="0"/>
              </a:spcAft>
              <a:buFont typeface="+mj-lt"/>
              <a:buAutoNum type="arabicPeriod"/>
            </a:pPr>
            <a:r>
              <a:rPr lang="en-US" sz="1600" dirty="0">
                <a:solidFill>
                  <a:schemeClr val="accent1"/>
                </a:solidFill>
                <a:ea typeface="Segoe UI" pitchFamily="34" charset="0"/>
                <a:cs typeface="Segoe UI" pitchFamily="34" charset="0"/>
              </a:rPr>
              <a:t>Delivery</a:t>
            </a:r>
          </a:p>
          <a:p>
            <a:pPr algn="ctr" defTabSz="932472" fontAlgn="base">
              <a:lnSpc>
                <a:spcPct val="90000"/>
              </a:lnSpc>
              <a:spcBef>
                <a:spcPct val="0"/>
              </a:spcBef>
              <a:spcAft>
                <a:spcPct val="0"/>
              </a:spcAft>
            </a:pPr>
            <a:endParaRPr lang="en-US" sz="1600" dirty="0">
              <a:solidFill>
                <a:schemeClr val="accent1"/>
              </a:solidFill>
              <a:ea typeface="Segoe UI" pitchFamily="34" charset="0"/>
              <a:cs typeface="Segoe UI" pitchFamily="34" charset="0"/>
            </a:endParaRPr>
          </a:p>
        </p:txBody>
      </p:sp>
      <p:sp>
        <p:nvSpPr>
          <p:cNvPr id="9" name="Speech Bubble: Rectangle 8">
            <a:extLst>
              <a:ext uri="{FF2B5EF4-FFF2-40B4-BE49-F238E27FC236}">
                <a16:creationId xmlns:a16="http://schemas.microsoft.com/office/drawing/2014/main" id="{864DFEDF-8EF0-4734-AD2F-3A40D6C5FF58}"/>
              </a:ext>
            </a:extLst>
          </p:cNvPr>
          <p:cNvSpPr/>
          <p:nvPr/>
        </p:nvSpPr>
        <p:spPr bwMode="auto">
          <a:xfrm>
            <a:off x="1478363" y="1715596"/>
            <a:ext cx="2737725" cy="624743"/>
          </a:xfrm>
          <a:prstGeom prst="wedgeRectCallout">
            <a:avLst>
              <a:gd name="adj1" fmla="val -74433"/>
              <a:gd name="adj2" fmla="val 38965"/>
            </a:avLst>
          </a:prstGeom>
          <a:solidFill>
            <a:schemeClr val="bg1"/>
          </a:solidFill>
          <a:ln>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800" dirty="0">
                <a:solidFill>
                  <a:schemeClr val="accent1"/>
                </a:solidFill>
                <a:ea typeface="Segoe UI" pitchFamily="34" charset="0"/>
                <a:cs typeface="Segoe UI" pitchFamily="34" charset="0"/>
              </a:rPr>
              <a:t>Your order:</a:t>
            </a:r>
          </a:p>
          <a:p>
            <a:pPr algn="ctr" defTabSz="932472" fontAlgn="base">
              <a:lnSpc>
                <a:spcPct val="90000"/>
              </a:lnSpc>
              <a:spcBef>
                <a:spcPct val="0"/>
              </a:spcBef>
              <a:spcAft>
                <a:spcPct val="0"/>
              </a:spcAft>
            </a:pPr>
            <a:r>
              <a:rPr lang="en-US" sz="1400" dirty="0">
                <a:solidFill>
                  <a:schemeClr val="accent1"/>
                </a:solidFill>
                <a:ea typeface="Segoe UI" pitchFamily="34" charset="0"/>
                <a:cs typeface="Segoe UI" pitchFamily="34" charset="0"/>
              </a:rPr>
              <a:t>1 medium pepperoni pizza</a:t>
            </a:r>
            <a:endParaRPr lang="en-US" sz="1200" dirty="0">
              <a:solidFill>
                <a:schemeClr val="accent1"/>
              </a:solidFill>
              <a:ea typeface="Segoe UI" pitchFamily="34" charset="0"/>
              <a:cs typeface="Segoe UI" pitchFamily="34" charset="0"/>
            </a:endParaRPr>
          </a:p>
        </p:txBody>
      </p:sp>
      <p:sp>
        <p:nvSpPr>
          <p:cNvPr id="10" name="Speech Bubble: Rectangle 9">
            <a:extLst>
              <a:ext uri="{FF2B5EF4-FFF2-40B4-BE49-F238E27FC236}">
                <a16:creationId xmlns:a16="http://schemas.microsoft.com/office/drawing/2014/main" id="{46D8C7F2-BC30-4C01-A9EA-EAEA3FCE343B}"/>
              </a:ext>
            </a:extLst>
          </p:cNvPr>
          <p:cNvSpPr/>
          <p:nvPr/>
        </p:nvSpPr>
        <p:spPr bwMode="auto">
          <a:xfrm>
            <a:off x="2287818" y="2502803"/>
            <a:ext cx="2737725" cy="553998"/>
          </a:xfrm>
          <a:prstGeom prst="wedgeRectCallout">
            <a:avLst>
              <a:gd name="adj1" fmla="val 67767"/>
              <a:gd name="adj2" fmla="val 41524"/>
            </a:avLst>
          </a:prstGeom>
          <a:solidFill>
            <a:schemeClr val="accent1"/>
          </a:solidFill>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800" dirty="0">
                <a:solidFill>
                  <a:schemeClr val="bg1"/>
                </a:solidFill>
                <a:ea typeface="Segoe UI" pitchFamily="34" charset="0"/>
                <a:cs typeface="Segoe UI" pitchFamily="34" charset="0"/>
              </a:rPr>
              <a:t>Checkout</a:t>
            </a:r>
          </a:p>
        </p:txBody>
      </p:sp>
      <p:sp>
        <p:nvSpPr>
          <p:cNvPr id="11" name="Speech Bubble: Rectangle 10">
            <a:extLst>
              <a:ext uri="{FF2B5EF4-FFF2-40B4-BE49-F238E27FC236}">
                <a16:creationId xmlns:a16="http://schemas.microsoft.com/office/drawing/2014/main" id="{39602950-B35A-43E3-8365-F5C3D20A92F7}"/>
              </a:ext>
            </a:extLst>
          </p:cNvPr>
          <p:cNvSpPr/>
          <p:nvPr/>
        </p:nvSpPr>
        <p:spPr bwMode="auto">
          <a:xfrm>
            <a:off x="7494968" y="3131048"/>
            <a:ext cx="2737725" cy="1018432"/>
          </a:xfrm>
          <a:prstGeom prst="wedgeRectCallout">
            <a:avLst>
              <a:gd name="adj1" fmla="val -74433"/>
              <a:gd name="adj2" fmla="val 38965"/>
            </a:avLst>
          </a:prstGeom>
          <a:solidFill>
            <a:schemeClr val="bg1"/>
          </a:solidFill>
          <a:ln>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800" dirty="0">
                <a:solidFill>
                  <a:schemeClr val="accent1"/>
                </a:solidFill>
                <a:ea typeface="Segoe UI" pitchFamily="34" charset="0"/>
                <a:cs typeface="Segoe UI" pitchFamily="34" charset="0"/>
              </a:rPr>
              <a:t>Choose an option:</a:t>
            </a:r>
          </a:p>
          <a:p>
            <a:pPr marL="342900" indent="-342900" defTabSz="932472" fontAlgn="base">
              <a:lnSpc>
                <a:spcPct val="90000"/>
              </a:lnSpc>
              <a:spcBef>
                <a:spcPct val="0"/>
              </a:spcBef>
              <a:spcAft>
                <a:spcPct val="0"/>
              </a:spcAft>
              <a:buFont typeface="+mj-lt"/>
              <a:buAutoNum type="arabicPeriod"/>
            </a:pPr>
            <a:r>
              <a:rPr lang="en-US" sz="1600" dirty="0">
                <a:solidFill>
                  <a:schemeClr val="accent1"/>
                </a:solidFill>
                <a:ea typeface="Segoe UI" pitchFamily="34" charset="0"/>
                <a:cs typeface="Segoe UI" pitchFamily="34" charset="0"/>
              </a:rPr>
              <a:t>Pickup</a:t>
            </a:r>
          </a:p>
          <a:p>
            <a:pPr marL="342900" indent="-342900" defTabSz="932472" fontAlgn="base">
              <a:lnSpc>
                <a:spcPct val="90000"/>
              </a:lnSpc>
              <a:spcBef>
                <a:spcPct val="0"/>
              </a:spcBef>
              <a:spcAft>
                <a:spcPct val="0"/>
              </a:spcAft>
              <a:buFont typeface="+mj-lt"/>
              <a:buAutoNum type="arabicPeriod"/>
            </a:pPr>
            <a:r>
              <a:rPr lang="en-US" sz="1600" dirty="0">
                <a:solidFill>
                  <a:schemeClr val="accent1"/>
                </a:solidFill>
                <a:ea typeface="Segoe UI" pitchFamily="34" charset="0"/>
                <a:cs typeface="Segoe UI" pitchFamily="34" charset="0"/>
              </a:rPr>
              <a:t>Delivery</a:t>
            </a:r>
          </a:p>
        </p:txBody>
      </p:sp>
      <p:sp>
        <p:nvSpPr>
          <p:cNvPr id="12" name="Speech Bubble: Rectangle 11">
            <a:extLst>
              <a:ext uri="{FF2B5EF4-FFF2-40B4-BE49-F238E27FC236}">
                <a16:creationId xmlns:a16="http://schemas.microsoft.com/office/drawing/2014/main" id="{4EEFB009-CB47-4323-A0C4-3A6D5C19FC04}"/>
              </a:ext>
            </a:extLst>
          </p:cNvPr>
          <p:cNvSpPr/>
          <p:nvPr/>
        </p:nvSpPr>
        <p:spPr bwMode="auto">
          <a:xfrm>
            <a:off x="8304423" y="4267836"/>
            <a:ext cx="2737725" cy="553998"/>
          </a:xfrm>
          <a:prstGeom prst="wedgeRectCallout">
            <a:avLst>
              <a:gd name="adj1" fmla="val 67767"/>
              <a:gd name="adj2" fmla="val 41524"/>
            </a:avLst>
          </a:prstGeom>
          <a:solidFill>
            <a:schemeClr val="accent1"/>
          </a:solidFill>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800" dirty="0">
                <a:solidFill>
                  <a:schemeClr val="bg1"/>
                </a:solidFill>
                <a:ea typeface="Segoe UI" pitchFamily="34" charset="0"/>
                <a:cs typeface="Segoe UI" pitchFamily="34" charset="0"/>
              </a:rPr>
              <a:t>Add another pizza</a:t>
            </a:r>
          </a:p>
        </p:txBody>
      </p:sp>
      <p:sp>
        <p:nvSpPr>
          <p:cNvPr id="13" name="Speech Bubble: Rectangle 12">
            <a:extLst>
              <a:ext uri="{FF2B5EF4-FFF2-40B4-BE49-F238E27FC236}">
                <a16:creationId xmlns:a16="http://schemas.microsoft.com/office/drawing/2014/main" id="{8A7ED8DE-099A-4692-B823-6AF314E178DF}"/>
              </a:ext>
            </a:extLst>
          </p:cNvPr>
          <p:cNvSpPr/>
          <p:nvPr/>
        </p:nvSpPr>
        <p:spPr bwMode="auto">
          <a:xfrm>
            <a:off x="7494969" y="4940190"/>
            <a:ext cx="2737725" cy="1018432"/>
          </a:xfrm>
          <a:prstGeom prst="wedgeRectCallout">
            <a:avLst>
              <a:gd name="adj1" fmla="val -71833"/>
              <a:gd name="adj2" fmla="val 33754"/>
            </a:avLst>
          </a:prstGeom>
          <a:solidFill>
            <a:schemeClr val="bg1"/>
          </a:solidFill>
          <a:ln>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800" dirty="0">
                <a:solidFill>
                  <a:schemeClr val="accent1"/>
                </a:solidFill>
                <a:ea typeface="Segoe UI" pitchFamily="34" charset="0"/>
                <a:cs typeface="Segoe UI" pitchFamily="34" charset="0"/>
              </a:rPr>
              <a:t>OK, what size?</a:t>
            </a:r>
          </a:p>
          <a:p>
            <a:pPr marL="342900" indent="-342900" defTabSz="932472" fontAlgn="base">
              <a:lnSpc>
                <a:spcPct val="90000"/>
              </a:lnSpc>
              <a:spcBef>
                <a:spcPct val="0"/>
              </a:spcBef>
              <a:spcAft>
                <a:spcPct val="0"/>
              </a:spcAft>
              <a:buAutoNum type="arabicPeriod"/>
            </a:pPr>
            <a:r>
              <a:rPr lang="en-US" sz="1400" dirty="0">
                <a:solidFill>
                  <a:schemeClr val="accent1"/>
                </a:solidFill>
                <a:ea typeface="Segoe UI" pitchFamily="34" charset="0"/>
                <a:cs typeface="Segoe UI" pitchFamily="34" charset="0"/>
              </a:rPr>
              <a:t>Small</a:t>
            </a:r>
          </a:p>
          <a:p>
            <a:pPr marL="342900" indent="-342900" defTabSz="932472" fontAlgn="base">
              <a:lnSpc>
                <a:spcPct val="90000"/>
              </a:lnSpc>
              <a:spcBef>
                <a:spcPct val="0"/>
              </a:spcBef>
              <a:spcAft>
                <a:spcPct val="0"/>
              </a:spcAft>
              <a:buAutoNum type="arabicPeriod"/>
            </a:pPr>
            <a:r>
              <a:rPr lang="en-US" sz="1400" dirty="0">
                <a:solidFill>
                  <a:schemeClr val="accent1"/>
                </a:solidFill>
                <a:ea typeface="Segoe UI" pitchFamily="34" charset="0"/>
                <a:cs typeface="Segoe UI" pitchFamily="34" charset="0"/>
              </a:rPr>
              <a:t>Medium</a:t>
            </a:r>
          </a:p>
          <a:p>
            <a:pPr marL="342900" indent="-342900" defTabSz="932472" fontAlgn="base">
              <a:lnSpc>
                <a:spcPct val="90000"/>
              </a:lnSpc>
              <a:spcBef>
                <a:spcPct val="0"/>
              </a:spcBef>
              <a:spcAft>
                <a:spcPct val="0"/>
              </a:spcAft>
              <a:buAutoNum type="arabicPeriod"/>
            </a:pPr>
            <a:r>
              <a:rPr lang="en-US" sz="1400" dirty="0">
                <a:solidFill>
                  <a:schemeClr val="accent1"/>
                </a:solidFill>
                <a:ea typeface="Segoe UI" pitchFamily="34" charset="0"/>
                <a:cs typeface="Segoe UI" pitchFamily="34" charset="0"/>
              </a:rPr>
              <a:t>Large</a:t>
            </a:r>
          </a:p>
        </p:txBody>
      </p:sp>
      <p:sp>
        <p:nvSpPr>
          <p:cNvPr id="15" name="Speech Bubble: Rectangle 14">
            <a:extLst>
              <a:ext uri="{FF2B5EF4-FFF2-40B4-BE49-F238E27FC236}">
                <a16:creationId xmlns:a16="http://schemas.microsoft.com/office/drawing/2014/main" id="{87DAD2E2-B209-4FC4-A688-91F1CA4D8019}"/>
              </a:ext>
            </a:extLst>
          </p:cNvPr>
          <p:cNvSpPr/>
          <p:nvPr/>
        </p:nvSpPr>
        <p:spPr bwMode="auto">
          <a:xfrm>
            <a:off x="8304422" y="2502803"/>
            <a:ext cx="2737725" cy="553998"/>
          </a:xfrm>
          <a:prstGeom prst="wedgeRectCallout">
            <a:avLst>
              <a:gd name="adj1" fmla="val 67767"/>
              <a:gd name="adj2" fmla="val 41524"/>
            </a:avLst>
          </a:prstGeom>
          <a:solidFill>
            <a:schemeClr val="accent1"/>
          </a:solidFill>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800" dirty="0">
                <a:solidFill>
                  <a:schemeClr val="bg1"/>
                </a:solidFill>
                <a:ea typeface="Segoe UI" pitchFamily="34" charset="0"/>
                <a:cs typeface="Segoe UI" pitchFamily="34" charset="0"/>
              </a:rPr>
              <a:t>Checkout</a:t>
            </a:r>
          </a:p>
        </p:txBody>
      </p:sp>
      <p:sp>
        <p:nvSpPr>
          <p:cNvPr id="17" name="TextBox 16">
            <a:extLst>
              <a:ext uri="{FF2B5EF4-FFF2-40B4-BE49-F238E27FC236}">
                <a16:creationId xmlns:a16="http://schemas.microsoft.com/office/drawing/2014/main" id="{E5D34871-249C-47F7-AA0A-EBD107BEE2AA}"/>
              </a:ext>
            </a:extLst>
          </p:cNvPr>
          <p:cNvSpPr txBox="1"/>
          <p:nvPr/>
        </p:nvSpPr>
        <p:spPr>
          <a:xfrm>
            <a:off x="5779874" y="3783535"/>
            <a:ext cx="646652"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vs</a:t>
            </a:r>
          </a:p>
        </p:txBody>
      </p:sp>
      <p:sp>
        <p:nvSpPr>
          <p:cNvPr id="20" name="Speech Bubble: Rectangle 19">
            <a:extLst>
              <a:ext uri="{FF2B5EF4-FFF2-40B4-BE49-F238E27FC236}">
                <a16:creationId xmlns:a16="http://schemas.microsoft.com/office/drawing/2014/main" id="{2B123111-1392-49AC-8549-BEB935A383AF}"/>
              </a:ext>
            </a:extLst>
          </p:cNvPr>
          <p:cNvSpPr/>
          <p:nvPr/>
        </p:nvSpPr>
        <p:spPr bwMode="auto">
          <a:xfrm>
            <a:off x="7494968" y="1719543"/>
            <a:ext cx="2737725" cy="624743"/>
          </a:xfrm>
          <a:prstGeom prst="wedgeRectCallout">
            <a:avLst>
              <a:gd name="adj1" fmla="val -74433"/>
              <a:gd name="adj2" fmla="val 38965"/>
            </a:avLst>
          </a:prstGeom>
          <a:solidFill>
            <a:schemeClr val="bg1"/>
          </a:solidFill>
          <a:ln>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800" dirty="0">
                <a:solidFill>
                  <a:schemeClr val="accent1"/>
                </a:solidFill>
                <a:ea typeface="Segoe UI" pitchFamily="34" charset="0"/>
                <a:cs typeface="Segoe UI" pitchFamily="34" charset="0"/>
              </a:rPr>
              <a:t>Your order:</a:t>
            </a:r>
          </a:p>
          <a:p>
            <a:pPr algn="ctr" defTabSz="932472" fontAlgn="base">
              <a:lnSpc>
                <a:spcPct val="90000"/>
              </a:lnSpc>
              <a:spcBef>
                <a:spcPct val="0"/>
              </a:spcBef>
              <a:spcAft>
                <a:spcPct val="0"/>
              </a:spcAft>
            </a:pPr>
            <a:r>
              <a:rPr lang="en-US" sz="1400" dirty="0">
                <a:solidFill>
                  <a:schemeClr val="accent1"/>
                </a:solidFill>
                <a:ea typeface="Segoe UI" pitchFamily="34" charset="0"/>
                <a:cs typeface="Segoe UI" pitchFamily="34" charset="0"/>
              </a:rPr>
              <a:t>1 medium pepperoni pizza</a:t>
            </a:r>
            <a:endParaRPr lang="en-US" sz="1200" dirty="0">
              <a:solidFill>
                <a:schemeClr val="accent1"/>
              </a:solidFill>
              <a:ea typeface="Segoe UI" pitchFamily="34" charset="0"/>
              <a:cs typeface="Segoe UI" pitchFamily="34" charset="0"/>
            </a:endParaRPr>
          </a:p>
        </p:txBody>
      </p:sp>
    </p:spTree>
    <p:extLst>
      <p:ext uri="{BB962C8B-B14F-4D97-AF65-F5344CB8AC3E}">
        <p14:creationId xmlns:p14="http://schemas.microsoft.com/office/powerpoint/2010/main" val="320189707"/>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F4A98-C817-4C07-BAA2-B1FDBFF3FC6E}"/>
              </a:ext>
            </a:extLst>
          </p:cNvPr>
          <p:cNvSpPr>
            <a:spLocks noGrp="1"/>
          </p:cNvSpPr>
          <p:nvPr>
            <p:ph type="title"/>
          </p:nvPr>
        </p:nvSpPr>
        <p:spPr/>
        <p:txBody>
          <a:bodyPr/>
          <a:lstStyle/>
          <a:p>
            <a:r>
              <a:rPr lang="en-US" dirty="0"/>
              <a:t>Designing the User Experience</a:t>
            </a:r>
          </a:p>
        </p:txBody>
      </p:sp>
      <p:sp>
        <p:nvSpPr>
          <p:cNvPr id="3" name="Content Placeholder 2">
            <a:extLst>
              <a:ext uri="{FF2B5EF4-FFF2-40B4-BE49-F238E27FC236}">
                <a16:creationId xmlns:a16="http://schemas.microsoft.com/office/drawing/2014/main" id="{5D1CCA12-CA8B-4D0B-B848-FA457E8550E8}"/>
              </a:ext>
            </a:extLst>
          </p:cNvPr>
          <p:cNvSpPr>
            <a:spLocks noGrp="1"/>
          </p:cNvSpPr>
          <p:nvPr>
            <p:ph sz="quarter" idx="10"/>
          </p:nvPr>
        </p:nvSpPr>
        <p:spPr>
          <a:xfrm>
            <a:off x="782128" y="1456897"/>
            <a:ext cx="10977783" cy="4324261"/>
          </a:xfrm>
        </p:spPr>
        <p:txBody>
          <a:bodyPr/>
          <a:lstStyle/>
          <a:p>
            <a:r>
              <a:rPr lang="en-US" dirty="0"/>
              <a:t>Consider appropriate interface elements</a:t>
            </a:r>
          </a:p>
          <a:p>
            <a:pPr marL="342900" lvl="1" indent="-342900">
              <a:buFont typeface="Arial" panose="020B0604020202020204" pitchFamily="34" charset="0"/>
              <a:buChar char="•"/>
            </a:pPr>
            <a:r>
              <a:rPr lang="en-US" dirty="0"/>
              <a:t>Text</a:t>
            </a:r>
          </a:p>
          <a:p>
            <a:pPr marL="342900" lvl="1" indent="-342900">
              <a:buFont typeface="Arial" panose="020B0604020202020204" pitchFamily="34" charset="0"/>
              <a:buChar char="•"/>
            </a:pPr>
            <a:r>
              <a:rPr lang="en-US" dirty="0"/>
              <a:t>Speech</a:t>
            </a:r>
          </a:p>
          <a:p>
            <a:pPr marL="342900" lvl="1" indent="-342900">
              <a:buFont typeface="Arial" panose="020B0604020202020204" pitchFamily="34" charset="0"/>
              <a:buChar char="•"/>
            </a:pPr>
            <a:r>
              <a:rPr lang="en-US" dirty="0"/>
              <a:t>Rich user controls</a:t>
            </a:r>
          </a:p>
          <a:p>
            <a:pPr marL="342900" lvl="1" indent="-342900">
              <a:buFont typeface="Arial" panose="020B0604020202020204" pitchFamily="34" charset="0"/>
              <a:buChar char="•"/>
            </a:pPr>
            <a:r>
              <a:rPr lang="en-US" dirty="0"/>
              <a:t>Cards:</a:t>
            </a:r>
          </a:p>
          <a:p>
            <a:pPr marL="571500" lvl="1" indent="-342900">
              <a:buFont typeface="Arial" panose="020B0604020202020204" pitchFamily="34" charset="0"/>
              <a:buChar char="•"/>
            </a:pPr>
            <a:r>
              <a:rPr lang="en-US" sz="1800" dirty="0"/>
              <a:t>Adaptive</a:t>
            </a:r>
          </a:p>
          <a:p>
            <a:pPr marL="571500" lvl="1" indent="-342900">
              <a:buFont typeface="Arial" panose="020B0604020202020204" pitchFamily="34" charset="0"/>
              <a:buChar char="•"/>
            </a:pPr>
            <a:r>
              <a:rPr lang="en-US" sz="1800" dirty="0"/>
              <a:t>Audio</a:t>
            </a:r>
          </a:p>
          <a:p>
            <a:pPr marL="571500" lvl="1" indent="-342900">
              <a:buFont typeface="Arial" panose="020B0604020202020204" pitchFamily="34" charset="0"/>
              <a:buChar char="•"/>
            </a:pPr>
            <a:r>
              <a:rPr lang="en-US" sz="1800" dirty="0"/>
              <a:t>Animation</a:t>
            </a:r>
          </a:p>
          <a:p>
            <a:pPr marL="571500" lvl="1" indent="-342900">
              <a:buFont typeface="Arial" panose="020B0604020202020204" pitchFamily="34" charset="0"/>
              <a:buChar char="•"/>
            </a:pPr>
            <a:r>
              <a:rPr lang="en-US" sz="1800" dirty="0"/>
              <a:t>Hero</a:t>
            </a:r>
          </a:p>
          <a:p>
            <a:pPr marL="571500" lvl="1" indent="-342900">
              <a:buFont typeface="Arial" panose="020B0604020202020204" pitchFamily="34" charset="0"/>
              <a:buChar char="•"/>
            </a:pPr>
            <a:r>
              <a:rPr lang="en-US" sz="1800" dirty="0"/>
              <a:t>Thumbnail</a:t>
            </a:r>
          </a:p>
        </p:txBody>
      </p:sp>
      <p:sp>
        <p:nvSpPr>
          <p:cNvPr id="5" name="Rectangle 4">
            <a:extLst>
              <a:ext uri="{FF2B5EF4-FFF2-40B4-BE49-F238E27FC236}">
                <a16:creationId xmlns:a16="http://schemas.microsoft.com/office/drawing/2014/main" id="{C3403B86-0ADF-4B74-BD99-94791CFB4AB7}"/>
              </a:ext>
            </a:extLst>
          </p:cNvPr>
          <p:cNvSpPr/>
          <p:nvPr/>
        </p:nvSpPr>
        <p:spPr bwMode="auto">
          <a:xfrm>
            <a:off x="6526731" y="1264700"/>
            <a:ext cx="5097643" cy="4764049"/>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Speech Bubble: Rectangle 6">
            <a:extLst>
              <a:ext uri="{FF2B5EF4-FFF2-40B4-BE49-F238E27FC236}">
                <a16:creationId xmlns:a16="http://schemas.microsoft.com/office/drawing/2014/main" id="{85DC4839-1333-4642-97E4-7BEA9117E3C1}"/>
              </a:ext>
            </a:extLst>
          </p:cNvPr>
          <p:cNvSpPr/>
          <p:nvPr/>
        </p:nvSpPr>
        <p:spPr bwMode="auto">
          <a:xfrm>
            <a:off x="7396412" y="1430666"/>
            <a:ext cx="2737725" cy="553999"/>
          </a:xfrm>
          <a:prstGeom prst="wedgeRectCallout">
            <a:avLst>
              <a:gd name="adj1" fmla="val -74433"/>
              <a:gd name="adj2" fmla="val 38965"/>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800" dirty="0">
                <a:solidFill>
                  <a:schemeClr val="accent1"/>
                </a:solidFill>
                <a:ea typeface="Segoe UI" pitchFamily="34" charset="0"/>
                <a:cs typeface="Segoe UI" pitchFamily="34" charset="0"/>
              </a:rPr>
              <a:t>How can I help?</a:t>
            </a:r>
            <a:endParaRPr lang="en-US" sz="1600" dirty="0">
              <a:solidFill>
                <a:schemeClr val="accent1"/>
              </a:solidFill>
              <a:ea typeface="Segoe UI" pitchFamily="34" charset="0"/>
              <a:cs typeface="Segoe UI" pitchFamily="34" charset="0"/>
            </a:endParaRPr>
          </a:p>
        </p:txBody>
      </p:sp>
      <p:sp>
        <p:nvSpPr>
          <p:cNvPr id="9" name="Speech Bubble: Rectangle 8">
            <a:extLst>
              <a:ext uri="{FF2B5EF4-FFF2-40B4-BE49-F238E27FC236}">
                <a16:creationId xmlns:a16="http://schemas.microsoft.com/office/drawing/2014/main" id="{D360F823-9F9E-4644-B162-66808FFC0A33}"/>
              </a:ext>
            </a:extLst>
          </p:cNvPr>
          <p:cNvSpPr/>
          <p:nvPr/>
        </p:nvSpPr>
        <p:spPr bwMode="auto">
          <a:xfrm>
            <a:off x="8245107" y="2114046"/>
            <a:ext cx="2737725" cy="553998"/>
          </a:xfrm>
          <a:prstGeom prst="wedgeRectCallout">
            <a:avLst>
              <a:gd name="adj1" fmla="val 67767"/>
              <a:gd name="adj2" fmla="val 41524"/>
            </a:avLst>
          </a:prstGeom>
          <a:solidFill>
            <a:schemeClr val="accent1"/>
          </a:solidFill>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800" dirty="0">
                <a:solidFill>
                  <a:schemeClr val="bg1"/>
                </a:solidFill>
                <a:ea typeface="Segoe UI" pitchFamily="34" charset="0"/>
                <a:cs typeface="Segoe UI" pitchFamily="34" charset="0"/>
              </a:rPr>
              <a:t>I want to order a pizza</a:t>
            </a:r>
          </a:p>
        </p:txBody>
      </p:sp>
      <p:sp>
        <p:nvSpPr>
          <p:cNvPr id="12" name="Rectangle 11">
            <a:extLst>
              <a:ext uri="{FF2B5EF4-FFF2-40B4-BE49-F238E27FC236}">
                <a16:creationId xmlns:a16="http://schemas.microsoft.com/office/drawing/2014/main" id="{0656CD48-E6E9-4D16-B909-C4F8DE0BD113}"/>
              </a:ext>
            </a:extLst>
          </p:cNvPr>
          <p:cNvSpPr/>
          <p:nvPr/>
        </p:nvSpPr>
        <p:spPr bwMode="auto">
          <a:xfrm>
            <a:off x="6658147" y="2929365"/>
            <a:ext cx="2387296" cy="1330534"/>
          </a:xfrm>
          <a:prstGeom prst="rect">
            <a:avLst/>
          </a:prstGeom>
          <a:solidFill>
            <a:schemeClr val="bg1"/>
          </a:solidFill>
          <a:ln>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5932BAD5-8B26-481B-9D6E-3597653C0EFA}"/>
              </a:ext>
            </a:extLst>
          </p:cNvPr>
          <p:cNvSpPr/>
          <p:nvPr/>
        </p:nvSpPr>
        <p:spPr bwMode="auto">
          <a:xfrm>
            <a:off x="6849787" y="3044350"/>
            <a:ext cx="1231976" cy="1111516"/>
          </a:xfrm>
          <a:prstGeom prst="rect">
            <a:avLst/>
          </a:prstGeom>
          <a:solidFill>
            <a:schemeClr val="bg1"/>
          </a:solidFill>
          <a:ln>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5" name="Graphic 14" descr="Whole pizza with solid fill">
            <a:extLst>
              <a:ext uri="{FF2B5EF4-FFF2-40B4-BE49-F238E27FC236}">
                <a16:creationId xmlns:a16="http://schemas.microsoft.com/office/drawing/2014/main" id="{8F26BA5F-1D76-472B-B460-70461EE5702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019544" y="3041611"/>
            <a:ext cx="892462" cy="892462"/>
          </a:xfrm>
          <a:prstGeom prst="rect">
            <a:avLst/>
          </a:prstGeom>
        </p:spPr>
      </p:pic>
      <p:sp>
        <p:nvSpPr>
          <p:cNvPr id="18" name="Rectangle 17">
            <a:extLst>
              <a:ext uri="{FF2B5EF4-FFF2-40B4-BE49-F238E27FC236}">
                <a16:creationId xmlns:a16="http://schemas.microsoft.com/office/drawing/2014/main" id="{331E0FE1-7C32-470C-983C-59339C9D0AC6}"/>
              </a:ext>
            </a:extLst>
          </p:cNvPr>
          <p:cNvSpPr/>
          <p:nvPr/>
        </p:nvSpPr>
        <p:spPr bwMode="auto">
          <a:xfrm>
            <a:off x="8122829" y="3038874"/>
            <a:ext cx="922614" cy="1111516"/>
          </a:xfrm>
          <a:prstGeom prst="rect">
            <a:avLst/>
          </a:prstGeom>
          <a:solidFill>
            <a:schemeClr val="bg1"/>
          </a:solidFill>
          <a:ln>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7" name="Graphic 16" descr="Pizza with solid fill">
            <a:extLst>
              <a:ext uri="{FF2B5EF4-FFF2-40B4-BE49-F238E27FC236}">
                <a16:creationId xmlns:a16="http://schemas.microsoft.com/office/drawing/2014/main" id="{6606B3B6-D54D-4085-B0A5-58FE0BD2BAE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4519468">
            <a:off x="8200992" y="3240504"/>
            <a:ext cx="708253" cy="708253"/>
          </a:xfrm>
          <a:prstGeom prst="rect">
            <a:avLst/>
          </a:prstGeom>
        </p:spPr>
      </p:pic>
      <p:sp>
        <p:nvSpPr>
          <p:cNvPr id="19" name="TextBox 18">
            <a:extLst>
              <a:ext uri="{FF2B5EF4-FFF2-40B4-BE49-F238E27FC236}">
                <a16:creationId xmlns:a16="http://schemas.microsoft.com/office/drawing/2014/main" id="{8A43D495-A88B-416B-ABFF-55641C1034B4}"/>
              </a:ext>
            </a:extLst>
          </p:cNvPr>
          <p:cNvSpPr txBox="1"/>
          <p:nvPr/>
        </p:nvSpPr>
        <p:spPr>
          <a:xfrm>
            <a:off x="6890090" y="3788989"/>
            <a:ext cx="1191673" cy="461665"/>
          </a:xfrm>
          <a:prstGeom prst="rect">
            <a:avLst/>
          </a:prstGeom>
          <a:noFill/>
        </p:spPr>
        <p:txBody>
          <a:bodyPr wrap="none" lIns="182880" tIns="146304" rIns="182880" bIns="146304" rtlCol="0">
            <a:spAutoFit/>
          </a:bodyPr>
          <a:lstStyle/>
          <a:p>
            <a:pPr>
              <a:lnSpc>
                <a:spcPct val="90000"/>
              </a:lnSpc>
              <a:spcAft>
                <a:spcPts val="600"/>
              </a:spcAft>
            </a:pPr>
            <a:r>
              <a:rPr lang="en-US" sz="1200" dirty="0">
                <a:gradFill>
                  <a:gsLst>
                    <a:gs pos="2917">
                      <a:schemeClr val="tx1"/>
                    </a:gs>
                    <a:gs pos="30000">
                      <a:schemeClr val="tx1"/>
                    </a:gs>
                  </a:gsLst>
                  <a:lin ang="5400000" scaled="0"/>
                </a:gradFill>
              </a:rPr>
              <a:t>Whole pizza</a:t>
            </a:r>
          </a:p>
        </p:txBody>
      </p:sp>
      <p:sp>
        <p:nvSpPr>
          <p:cNvPr id="20" name="TextBox 19">
            <a:extLst>
              <a:ext uri="{FF2B5EF4-FFF2-40B4-BE49-F238E27FC236}">
                <a16:creationId xmlns:a16="http://schemas.microsoft.com/office/drawing/2014/main" id="{C40FC4E6-BCEA-472E-9884-D7F15E569553}"/>
              </a:ext>
            </a:extLst>
          </p:cNvPr>
          <p:cNvSpPr txBox="1"/>
          <p:nvPr/>
        </p:nvSpPr>
        <p:spPr>
          <a:xfrm>
            <a:off x="8211217" y="3791455"/>
            <a:ext cx="595356" cy="461665"/>
          </a:xfrm>
          <a:prstGeom prst="rect">
            <a:avLst/>
          </a:prstGeom>
          <a:noFill/>
        </p:spPr>
        <p:txBody>
          <a:bodyPr wrap="none" lIns="182880" tIns="146304" rIns="182880" bIns="146304" rtlCol="0">
            <a:spAutoFit/>
          </a:bodyPr>
          <a:lstStyle/>
          <a:p>
            <a:pPr>
              <a:lnSpc>
                <a:spcPct val="90000"/>
              </a:lnSpc>
              <a:spcAft>
                <a:spcPts val="600"/>
              </a:spcAft>
            </a:pPr>
            <a:r>
              <a:rPr lang="en-US" sz="1200" dirty="0">
                <a:gradFill>
                  <a:gsLst>
                    <a:gs pos="2917">
                      <a:schemeClr val="tx1"/>
                    </a:gs>
                    <a:gs pos="30000">
                      <a:schemeClr val="tx1"/>
                    </a:gs>
                  </a:gsLst>
                  <a:lin ang="5400000" scaled="0"/>
                </a:gradFill>
              </a:rPr>
              <a:t>Slice</a:t>
            </a:r>
          </a:p>
        </p:txBody>
      </p:sp>
      <p:sp>
        <p:nvSpPr>
          <p:cNvPr id="21" name="Rectangle: Rounded Corners 20">
            <a:extLst>
              <a:ext uri="{FF2B5EF4-FFF2-40B4-BE49-F238E27FC236}">
                <a16:creationId xmlns:a16="http://schemas.microsoft.com/office/drawing/2014/main" id="{A57A8028-33C2-4CD5-BD87-AB24E8C58132}"/>
              </a:ext>
            </a:extLst>
          </p:cNvPr>
          <p:cNvSpPr/>
          <p:nvPr/>
        </p:nvSpPr>
        <p:spPr bwMode="auto">
          <a:xfrm>
            <a:off x="8899580" y="3388047"/>
            <a:ext cx="377806" cy="396933"/>
          </a:xfrm>
          <a:prstGeom prst="roundRect">
            <a:avLst/>
          </a:prstGeom>
          <a:solidFill>
            <a:schemeClr val="accent6">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b="1" dirty="0">
                <a:gradFill>
                  <a:gsLst>
                    <a:gs pos="0">
                      <a:srgbClr val="FFFFFF"/>
                    </a:gs>
                    <a:gs pos="100000">
                      <a:srgbClr val="FFFFFF"/>
                    </a:gs>
                  </a:gsLst>
                  <a:lin ang="5400000" scaled="0"/>
                </a:gradFill>
                <a:ea typeface="Segoe UI" pitchFamily="34" charset="0"/>
                <a:cs typeface="Segoe UI" pitchFamily="34" charset="0"/>
              </a:rPr>
              <a:t>&gt;</a:t>
            </a:r>
          </a:p>
        </p:txBody>
      </p:sp>
      <p:sp>
        <p:nvSpPr>
          <p:cNvPr id="22" name="Rectangle 21">
            <a:extLst>
              <a:ext uri="{FF2B5EF4-FFF2-40B4-BE49-F238E27FC236}">
                <a16:creationId xmlns:a16="http://schemas.microsoft.com/office/drawing/2014/main" id="{8C2A63AF-E757-45AD-AB6A-2028DDE60D7E}"/>
              </a:ext>
            </a:extLst>
          </p:cNvPr>
          <p:cNvSpPr/>
          <p:nvPr/>
        </p:nvSpPr>
        <p:spPr bwMode="auto">
          <a:xfrm>
            <a:off x="6658147" y="4492874"/>
            <a:ext cx="2089038" cy="1392407"/>
          </a:xfrm>
          <a:prstGeom prst="rect">
            <a:avLst/>
          </a:prstGeom>
          <a:solidFill>
            <a:schemeClr val="bg1"/>
          </a:solidFill>
          <a:ln>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23" name="Graphic 22" descr="Whole pizza with solid fill">
            <a:extLst>
              <a:ext uri="{FF2B5EF4-FFF2-40B4-BE49-F238E27FC236}">
                <a16:creationId xmlns:a16="http://schemas.microsoft.com/office/drawing/2014/main" id="{378ADD67-8AE4-4720-A419-93E59BD8E57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318755" y="4518467"/>
            <a:ext cx="892462" cy="892462"/>
          </a:xfrm>
          <a:prstGeom prst="rect">
            <a:avLst/>
          </a:prstGeom>
        </p:spPr>
      </p:pic>
      <p:sp>
        <p:nvSpPr>
          <p:cNvPr id="24" name="Rectangle: Rounded Corners 23">
            <a:extLst>
              <a:ext uri="{FF2B5EF4-FFF2-40B4-BE49-F238E27FC236}">
                <a16:creationId xmlns:a16="http://schemas.microsoft.com/office/drawing/2014/main" id="{F1545630-D311-44FD-8F88-868A733DD7F6}"/>
              </a:ext>
            </a:extLst>
          </p:cNvPr>
          <p:cNvSpPr/>
          <p:nvPr/>
        </p:nvSpPr>
        <p:spPr bwMode="auto">
          <a:xfrm>
            <a:off x="6774611" y="5427334"/>
            <a:ext cx="1903563" cy="369617"/>
          </a:xfrm>
          <a:prstGeom prst="round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800" dirty="0">
                <a:gradFill>
                  <a:gsLst>
                    <a:gs pos="0">
                      <a:srgbClr val="FFFFFF"/>
                    </a:gs>
                    <a:gs pos="100000">
                      <a:srgbClr val="FFFFFF"/>
                    </a:gs>
                  </a:gsLst>
                  <a:lin ang="5400000" scaled="0"/>
                </a:gradFill>
                <a:ea typeface="Segoe UI" pitchFamily="34" charset="0"/>
                <a:cs typeface="Segoe UI" pitchFamily="34" charset="0"/>
              </a:rPr>
              <a:t>Customize</a:t>
            </a:r>
          </a:p>
        </p:txBody>
      </p:sp>
      <p:sp>
        <p:nvSpPr>
          <p:cNvPr id="25" name="TextBox 24">
            <a:extLst>
              <a:ext uri="{FF2B5EF4-FFF2-40B4-BE49-F238E27FC236}">
                <a16:creationId xmlns:a16="http://schemas.microsoft.com/office/drawing/2014/main" id="{A703F6F2-79D6-46D9-94FB-ECA54D2FE992}"/>
              </a:ext>
            </a:extLst>
          </p:cNvPr>
          <p:cNvSpPr txBox="1"/>
          <p:nvPr/>
        </p:nvSpPr>
        <p:spPr>
          <a:xfrm>
            <a:off x="6286501" y="2162807"/>
            <a:ext cx="733044" cy="517065"/>
          </a:xfrm>
          <a:prstGeom prst="rect">
            <a:avLst/>
          </a:prstGeom>
          <a:noFill/>
        </p:spPr>
        <p:txBody>
          <a:bodyPr wrap="squar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Text</a:t>
            </a:r>
          </a:p>
        </p:txBody>
      </p:sp>
      <p:cxnSp>
        <p:nvCxnSpPr>
          <p:cNvPr id="27" name="Straight Arrow Connector 26">
            <a:extLst>
              <a:ext uri="{FF2B5EF4-FFF2-40B4-BE49-F238E27FC236}">
                <a16:creationId xmlns:a16="http://schemas.microsoft.com/office/drawing/2014/main" id="{26C4DBB2-D0A2-4794-8BA6-574B69CBFF6D}"/>
              </a:ext>
            </a:extLst>
          </p:cNvPr>
          <p:cNvCxnSpPr>
            <a:cxnSpLocks/>
            <a:stCxn id="25" idx="3"/>
          </p:cNvCxnSpPr>
          <p:nvPr/>
        </p:nvCxnSpPr>
        <p:spPr>
          <a:xfrm flipV="1">
            <a:off x="7019545" y="2391046"/>
            <a:ext cx="1103283" cy="30294"/>
          </a:xfrm>
          <a:prstGeom prst="straightConnector1">
            <a:avLst/>
          </a:prstGeom>
          <a:ln w="285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6014DFA7-3EA1-4B0D-A2AA-58AD6996B839}"/>
              </a:ext>
            </a:extLst>
          </p:cNvPr>
          <p:cNvSpPr txBox="1"/>
          <p:nvPr/>
        </p:nvSpPr>
        <p:spPr>
          <a:xfrm>
            <a:off x="10011631" y="3294442"/>
            <a:ext cx="1701131" cy="517065"/>
          </a:xfrm>
          <a:prstGeom prst="rect">
            <a:avLst/>
          </a:prstGeom>
          <a:noFill/>
        </p:spPr>
        <p:txBody>
          <a:bodyPr wrap="squar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Card Carousel</a:t>
            </a:r>
          </a:p>
        </p:txBody>
      </p:sp>
      <p:cxnSp>
        <p:nvCxnSpPr>
          <p:cNvPr id="30" name="Straight Arrow Connector 29">
            <a:extLst>
              <a:ext uri="{FF2B5EF4-FFF2-40B4-BE49-F238E27FC236}">
                <a16:creationId xmlns:a16="http://schemas.microsoft.com/office/drawing/2014/main" id="{92D5E597-3E8E-485C-9269-5752AA29453A}"/>
              </a:ext>
            </a:extLst>
          </p:cNvPr>
          <p:cNvCxnSpPr>
            <a:cxnSpLocks/>
          </p:cNvCxnSpPr>
          <p:nvPr/>
        </p:nvCxnSpPr>
        <p:spPr>
          <a:xfrm flipH="1">
            <a:off x="9339487" y="3552974"/>
            <a:ext cx="794650" cy="8816"/>
          </a:xfrm>
          <a:prstGeom prst="straightConnector1">
            <a:avLst/>
          </a:prstGeom>
          <a:ln w="285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2C4CDE5B-BA58-4004-B02A-9CC584E2FCE4}"/>
              </a:ext>
            </a:extLst>
          </p:cNvPr>
          <p:cNvSpPr txBox="1"/>
          <p:nvPr/>
        </p:nvSpPr>
        <p:spPr>
          <a:xfrm>
            <a:off x="9578701" y="4946066"/>
            <a:ext cx="1701131" cy="517065"/>
          </a:xfrm>
          <a:prstGeom prst="rect">
            <a:avLst/>
          </a:prstGeom>
          <a:noFill/>
        </p:spPr>
        <p:txBody>
          <a:bodyPr wrap="squar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Hero Card</a:t>
            </a:r>
          </a:p>
        </p:txBody>
      </p:sp>
      <p:cxnSp>
        <p:nvCxnSpPr>
          <p:cNvPr id="35" name="Straight Arrow Connector 34">
            <a:extLst>
              <a:ext uri="{FF2B5EF4-FFF2-40B4-BE49-F238E27FC236}">
                <a16:creationId xmlns:a16="http://schemas.microsoft.com/office/drawing/2014/main" id="{ABCE8FDC-AB72-4131-A536-D9C230BCE5BC}"/>
              </a:ext>
            </a:extLst>
          </p:cNvPr>
          <p:cNvCxnSpPr>
            <a:cxnSpLocks/>
          </p:cNvCxnSpPr>
          <p:nvPr/>
        </p:nvCxnSpPr>
        <p:spPr>
          <a:xfrm flipH="1">
            <a:off x="8906557" y="5204598"/>
            <a:ext cx="794650" cy="8816"/>
          </a:xfrm>
          <a:prstGeom prst="straightConnector1">
            <a:avLst/>
          </a:prstGeom>
          <a:ln w="285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3381408C-7A04-448C-A218-7F62077EB44D}"/>
              </a:ext>
            </a:extLst>
          </p:cNvPr>
          <p:cNvSpPr txBox="1"/>
          <p:nvPr/>
        </p:nvSpPr>
        <p:spPr>
          <a:xfrm>
            <a:off x="2683981" y="3727830"/>
            <a:ext cx="2813347" cy="1990288"/>
          </a:xfrm>
          <a:prstGeom prst="rect">
            <a:avLst/>
          </a:prstGeom>
          <a:noFill/>
        </p:spPr>
        <p:txBody>
          <a:bodyPr wrap="square">
            <a:spAutoFit/>
          </a:bodyPr>
          <a:lstStyle/>
          <a:p>
            <a:pPr marL="571500" marR="0" lvl="1" indent="-34290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Segoe UI"/>
                <a:ea typeface="+mn-ea"/>
                <a:cs typeface="+mn-cs"/>
              </a:rPr>
              <a:t>Receipt</a:t>
            </a:r>
          </a:p>
          <a:p>
            <a:pPr marL="571500" marR="0" lvl="1" indent="-34290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defRPr/>
            </a:pPr>
            <a:r>
              <a:rPr kumimoji="0" lang="en-US" sz="1800" b="0" i="0" u="none" strike="noStrike" kern="1200" cap="none" spc="0" normalizeH="0" baseline="0" noProof="0" dirty="0" err="1">
                <a:ln>
                  <a:noFill/>
                </a:ln>
                <a:solidFill>
                  <a:srgbClr val="000000"/>
                </a:solidFill>
                <a:effectLst/>
                <a:uLnTx/>
                <a:uFillTx/>
                <a:latin typeface="Segoe UI"/>
                <a:ea typeface="+mn-ea"/>
                <a:cs typeface="+mn-cs"/>
              </a:rPr>
              <a:t>SignIn</a:t>
            </a: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a:p>
            <a:pPr marL="571500" marR="0" lvl="1" indent="-34290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defRPr/>
            </a:pPr>
            <a:r>
              <a:rPr kumimoji="0" lang="en-US" sz="1800" b="0" i="0" u="none" strike="noStrike" kern="1200" cap="none" spc="0" normalizeH="0" baseline="0" noProof="0" dirty="0" err="1">
                <a:ln>
                  <a:noFill/>
                </a:ln>
                <a:solidFill>
                  <a:srgbClr val="000000"/>
                </a:solidFill>
                <a:effectLst/>
                <a:uLnTx/>
                <a:uFillTx/>
                <a:latin typeface="Segoe UI"/>
                <a:ea typeface="+mn-ea"/>
                <a:cs typeface="+mn-cs"/>
              </a:rPr>
              <a:t>SuggestedAction</a:t>
            </a: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a:p>
            <a:pPr marL="571500" marR="0" lvl="1" indent="-34290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Segoe UI"/>
                <a:ea typeface="+mn-ea"/>
                <a:cs typeface="+mn-cs"/>
              </a:rPr>
              <a:t>Video</a:t>
            </a:r>
          </a:p>
          <a:p>
            <a:pPr marL="571500" marR="0" lvl="1" indent="-34290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Segoe UI"/>
                <a:ea typeface="+mn-ea"/>
                <a:cs typeface="+mn-cs"/>
              </a:rPr>
              <a:t>Card carousel</a:t>
            </a:r>
          </a:p>
        </p:txBody>
      </p:sp>
    </p:spTree>
    <p:extLst>
      <p:ext uri="{BB962C8B-B14F-4D97-AF65-F5344CB8AC3E}">
        <p14:creationId xmlns:p14="http://schemas.microsoft.com/office/powerpoint/2010/main" val="1144539856"/>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FD1F5-9B1F-46BC-8A90-6F09D6E1D37F}"/>
              </a:ext>
            </a:extLst>
          </p:cNvPr>
          <p:cNvSpPr>
            <a:spLocks noGrp="1"/>
          </p:cNvSpPr>
          <p:nvPr>
            <p:ph type="title"/>
          </p:nvPr>
        </p:nvSpPr>
        <p:spPr/>
        <p:txBody>
          <a:bodyPr/>
          <a:lstStyle/>
          <a:p>
            <a:r>
              <a:rPr lang="en-US" dirty="0"/>
              <a:t>Bot Framework Composer</a:t>
            </a:r>
          </a:p>
        </p:txBody>
      </p:sp>
      <p:sp>
        <p:nvSpPr>
          <p:cNvPr id="3" name="Content Placeholder 2">
            <a:extLst>
              <a:ext uri="{FF2B5EF4-FFF2-40B4-BE49-F238E27FC236}">
                <a16:creationId xmlns:a16="http://schemas.microsoft.com/office/drawing/2014/main" id="{BC1B7F79-BA65-4E4E-9D91-1579E60FB2ED}"/>
              </a:ext>
            </a:extLst>
          </p:cNvPr>
          <p:cNvSpPr>
            <a:spLocks noGrp="1"/>
          </p:cNvSpPr>
          <p:nvPr>
            <p:ph sz="quarter" idx="10"/>
          </p:nvPr>
        </p:nvSpPr>
        <p:spPr>
          <a:xfrm>
            <a:off x="419101" y="1456897"/>
            <a:ext cx="5543664" cy="2169825"/>
          </a:xfrm>
        </p:spPr>
        <p:txBody>
          <a:bodyPr/>
          <a:lstStyle/>
          <a:p>
            <a:r>
              <a:rPr lang="en-US" dirty="0"/>
              <a:t>Graphical bot designer</a:t>
            </a:r>
          </a:p>
          <a:p>
            <a:pPr marL="342900" lvl="1" indent="-342900">
              <a:buFont typeface="Arial" panose="020B0604020202020204" pitchFamily="34" charset="0"/>
              <a:buChar char="•"/>
            </a:pPr>
            <a:r>
              <a:rPr lang="en-US" dirty="0"/>
              <a:t>Define dialog flows</a:t>
            </a:r>
          </a:p>
          <a:p>
            <a:pPr marL="342900" lvl="1" indent="-342900">
              <a:buFont typeface="Arial" panose="020B0604020202020204" pitchFamily="34" charset="0"/>
              <a:buChar char="•"/>
            </a:pPr>
            <a:r>
              <a:rPr lang="en-US" dirty="0"/>
              <a:t>Create triggers to initiate child dialogs</a:t>
            </a:r>
          </a:p>
          <a:p>
            <a:pPr marL="342900" lvl="1" indent="-342900">
              <a:buFont typeface="Arial" panose="020B0604020202020204" pitchFamily="34" charset="0"/>
              <a:buChar char="•"/>
            </a:pPr>
            <a:r>
              <a:rPr lang="en-US" dirty="0"/>
              <a:t>Built-in support for language understanding integration</a:t>
            </a:r>
          </a:p>
        </p:txBody>
      </p:sp>
      <p:pic>
        <p:nvPicPr>
          <p:cNvPr id="5" name="Picture 4">
            <a:extLst>
              <a:ext uri="{FF2B5EF4-FFF2-40B4-BE49-F238E27FC236}">
                <a16:creationId xmlns:a16="http://schemas.microsoft.com/office/drawing/2014/main" id="{B9941CED-EBA1-41B6-89E7-5CB3E0C26342}"/>
              </a:ext>
            </a:extLst>
          </p:cNvPr>
          <p:cNvPicPr>
            <a:picLocks noChangeAspect="1"/>
          </p:cNvPicPr>
          <p:nvPr/>
        </p:nvPicPr>
        <p:blipFill>
          <a:blip r:embed="rId2"/>
          <a:stretch>
            <a:fillRect/>
          </a:stretch>
        </p:blipFill>
        <p:spPr>
          <a:xfrm>
            <a:off x="6032922" y="1325058"/>
            <a:ext cx="5900642" cy="4446065"/>
          </a:xfrm>
          <a:prstGeom prst="rect">
            <a:avLst/>
          </a:prstGeom>
          <a:ln>
            <a:solidFill>
              <a:schemeClr val="accent6"/>
            </a:solidFill>
          </a:ln>
        </p:spPr>
      </p:pic>
    </p:spTree>
    <p:extLst>
      <p:ext uri="{BB962C8B-B14F-4D97-AF65-F5344CB8AC3E}">
        <p14:creationId xmlns:p14="http://schemas.microsoft.com/office/powerpoint/2010/main" val="3288419143"/>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Lab – Create a Bot with Bot Framework Composer</a:t>
            </a:r>
          </a:p>
        </p:txBody>
      </p:sp>
      <p:sp>
        <p:nvSpPr>
          <p:cNvPr id="4" name="Text Placeholder 3">
            <a:extLst>
              <a:ext uri="{FF2B5EF4-FFF2-40B4-BE49-F238E27FC236}">
                <a16:creationId xmlns:a16="http://schemas.microsoft.com/office/drawing/2014/main" id="{6B1EE08B-F317-4561-A2AC-FFCCBDB1B14B}"/>
              </a:ext>
            </a:extLst>
          </p:cNvPr>
          <p:cNvSpPr>
            <a:spLocks noGrp="1"/>
          </p:cNvSpPr>
          <p:nvPr>
            <p:ph type="body" sz="quarter" idx="16"/>
          </p:nvPr>
        </p:nvSpPr>
        <p:spPr>
          <a:xfrm>
            <a:off x="466167" y="2063947"/>
            <a:ext cx="5435768" cy="2006600"/>
          </a:xfrm>
        </p:spPr>
        <p:txBody>
          <a:bodyPr/>
          <a:lstStyle/>
          <a:p>
            <a:r>
              <a:rPr lang="en-US" dirty="0"/>
              <a:t>Create a Bot with Composer</a:t>
            </a:r>
          </a:p>
        </p:txBody>
      </p:sp>
      <p:grpSp>
        <p:nvGrpSpPr>
          <p:cNvPr id="16" name="Group 15" descr="Icon of three dots and outward pointing chevrons on left and right">
            <a:extLst>
              <a:ext uri="{FF2B5EF4-FFF2-40B4-BE49-F238E27FC236}">
                <a16:creationId xmlns:a16="http://schemas.microsoft.com/office/drawing/2014/main" id="{D42D2A7A-9AF8-47D0-9C63-FBA06B3ED551}"/>
              </a:ext>
            </a:extLst>
          </p:cNvPr>
          <p:cNvGrpSpPr/>
          <p:nvPr/>
        </p:nvGrpSpPr>
        <p:grpSpPr>
          <a:xfrm>
            <a:off x="5199803" y="3368315"/>
            <a:ext cx="702132" cy="702232"/>
            <a:chOff x="3088645" y="5729498"/>
            <a:chExt cx="648328" cy="648420"/>
          </a:xfrm>
        </p:grpSpPr>
        <p:grpSp>
          <p:nvGrpSpPr>
            <p:cNvPr id="18" name="Group 17">
              <a:extLst>
                <a:ext uri="{FF2B5EF4-FFF2-40B4-BE49-F238E27FC236}">
                  <a16:creationId xmlns:a16="http://schemas.microsoft.com/office/drawing/2014/main" id="{1DCF9D1F-F0C6-445F-9D2F-A5AAA7B8F3A5}"/>
                </a:ext>
                <a:ext uri="{C183D7F6-B498-43B3-948B-1728B52AA6E4}">
                  <adec:decorative xmlns:adec="http://schemas.microsoft.com/office/drawing/2017/decorative" val="1"/>
                </a:ext>
              </a:extLst>
            </p:cNvPr>
            <p:cNvGrpSpPr/>
            <p:nvPr/>
          </p:nvGrpSpPr>
          <p:grpSpPr>
            <a:xfrm>
              <a:off x="3088645" y="5729498"/>
              <a:ext cx="648328" cy="648420"/>
              <a:chOff x="7962901" y="3032919"/>
              <a:chExt cx="981074" cy="981076"/>
            </a:xfrm>
          </p:grpSpPr>
          <p:sp>
            <p:nvSpPr>
              <p:cNvPr id="20" name="Freeform 5">
                <a:extLst>
                  <a:ext uri="{FF2B5EF4-FFF2-40B4-BE49-F238E27FC236}">
                    <a16:creationId xmlns:a16="http://schemas.microsoft.com/office/drawing/2014/main" id="{FD95E47F-F18F-4A3E-BB91-10EF29A50559}"/>
                  </a:ext>
                </a:extLst>
              </p:cNvPr>
              <p:cNvSpPr>
                <a:spLocks/>
              </p:cNvSpPr>
              <p:nvPr/>
            </p:nvSpPr>
            <p:spPr bwMode="auto">
              <a:xfrm>
                <a:off x="7962901" y="3032919"/>
                <a:ext cx="981074" cy="981076"/>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21" name="Freeform 6">
                <a:extLst>
                  <a:ext uri="{FF2B5EF4-FFF2-40B4-BE49-F238E27FC236}">
                    <a16:creationId xmlns:a16="http://schemas.microsoft.com/office/drawing/2014/main" id="{51E5DE08-F2CF-4FD4-BC75-EAF44F8FA54E}"/>
                  </a:ext>
                </a:extLst>
              </p:cNvPr>
              <p:cNvSpPr>
                <a:spLocks noEditPoints="1"/>
              </p:cNvSpPr>
              <p:nvPr/>
            </p:nvSpPr>
            <p:spPr bwMode="auto">
              <a:xfrm>
                <a:off x="8031163" y="3102770"/>
                <a:ext cx="846137" cy="844550"/>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19" name="Picture 18" descr="Icon of three dots and outward pointing chevrons on left and right">
              <a:extLst>
                <a:ext uri="{FF2B5EF4-FFF2-40B4-BE49-F238E27FC236}">
                  <a16:creationId xmlns:a16="http://schemas.microsoft.com/office/drawing/2014/main" id="{B01AD6D0-BEA3-4E6B-BBC7-0DEE63DD7F78}"/>
                </a:ext>
              </a:extLst>
            </p:cNvPr>
            <p:cNvPicPr>
              <a:picLocks noChangeAspect="1"/>
            </p:cNvPicPr>
            <p:nvPr/>
          </p:nvPicPr>
          <p:blipFill>
            <a:blip r:embed="rId3"/>
            <a:stretch>
              <a:fillRect/>
            </a:stretch>
          </p:blipFill>
          <p:spPr>
            <a:xfrm>
              <a:off x="3184209" y="5952822"/>
              <a:ext cx="457200" cy="201773"/>
            </a:xfrm>
            <a:prstGeom prst="rect">
              <a:avLst/>
            </a:prstGeom>
          </p:spPr>
        </p:pic>
      </p:grpSp>
    </p:spTree>
    <p:extLst>
      <p:ext uri="{BB962C8B-B14F-4D97-AF65-F5344CB8AC3E}">
        <p14:creationId xmlns:p14="http://schemas.microsoft.com/office/powerpoint/2010/main" val="14119858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2E5FCF-B252-4FCE-BD44-0A5779C8AFE7}"/>
              </a:ext>
            </a:extLst>
          </p:cNvPr>
          <p:cNvSpPr>
            <a:spLocks noGrp="1"/>
          </p:cNvSpPr>
          <p:nvPr>
            <p:ph type="title"/>
          </p:nvPr>
        </p:nvSpPr>
        <p:spPr/>
        <p:txBody>
          <a:bodyPr/>
          <a:lstStyle/>
          <a:p>
            <a:r>
              <a:rPr lang="en-US" dirty="0"/>
              <a:t>Module Review</a:t>
            </a:r>
          </a:p>
        </p:txBody>
      </p:sp>
      <p:sp>
        <p:nvSpPr>
          <p:cNvPr id="4" name="Text Placeholder 7">
            <a:extLst>
              <a:ext uri="{FF2B5EF4-FFF2-40B4-BE49-F238E27FC236}">
                <a16:creationId xmlns:a16="http://schemas.microsoft.com/office/drawing/2014/main" id="{9675D678-8D9C-404E-AD11-B3AD6027F0FC}"/>
              </a:ext>
            </a:extLst>
          </p:cNvPr>
          <p:cNvSpPr txBox="1">
            <a:spLocks/>
          </p:cNvSpPr>
          <p:nvPr/>
        </p:nvSpPr>
        <p:spPr>
          <a:xfrm>
            <a:off x="1308924" y="1212929"/>
            <a:ext cx="10554536" cy="1637219"/>
          </a:xfrm>
          <a:prstGeom prst="rect">
            <a:avLst/>
          </a:prstGeom>
        </p:spPr>
        <p:txBody>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defTabSz="932742">
              <a:buSzTx/>
              <a:defRPr/>
            </a:pPr>
            <a:r>
              <a:rPr lang="en-US" sz="1800" spc="0" dirty="0"/>
              <a:t>You want to enable a conversational customer support solution through both email and web chat. What should you do?</a:t>
            </a:r>
          </a:p>
          <a:p>
            <a:pPr marL="288925" indent="-288925" defTabSz="932742">
              <a:spcBef>
                <a:spcPts val="300"/>
              </a:spcBef>
              <a:spcAft>
                <a:spcPts val="600"/>
              </a:spcAft>
              <a:buSzTx/>
              <a:buFont typeface="Wingdings" panose="05000000000000000000" pitchFamily="2" charset="2"/>
              <a:buChar char="q"/>
              <a:defRPr/>
            </a:pPr>
            <a:r>
              <a:rPr lang="en-US" sz="1400" dirty="0"/>
              <a:t>Create a bot for web chat. Send an automated response to email, directing users to web chat.</a:t>
            </a:r>
          </a:p>
          <a:p>
            <a:pPr marL="288925" indent="-288925" defTabSz="932742">
              <a:spcBef>
                <a:spcPts val="300"/>
              </a:spcBef>
              <a:spcAft>
                <a:spcPts val="600"/>
              </a:spcAft>
              <a:buSzTx/>
              <a:buFont typeface="Wingdings" panose="05000000000000000000" pitchFamily="2" charset="2"/>
              <a:buChar char="q"/>
              <a:defRPr/>
            </a:pPr>
            <a:r>
              <a:rPr lang="en-US" sz="1400" dirty="0"/>
              <a:t>Create a bot for email, and a second bot for web chat.</a:t>
            </a:r>
          </a:p>
          <a:p>
            <a:pPr marL="288925" indent="-288925" defTabSz="932742">
              <a:spcBef>
                <a:spcPts val="300"/>
              </a:spcBef>
              <a:spcAft>
                <a:spcPts val="600"/>
              </a:spcAft>
              <a:buSzTx/>
              <a:buFont typeface="Wingdings" panose="05000000000000000000" pitchFamily="2" charset="2"/>
              <a:buChar char="q"/>
              <a:defRPr/>
            </a:pPr>
            <a:r>
              <a:rPr lang="en-US" sz="1400" dirty="0"/>
              <a:t>Create a single bot and deliver it through both web chat and email channels.</a:t>
            </a:r>
          </a:p>
        </p:txBody>
      </p:sp>
      <p:sp>
        <p:nvSpPr>
          <p:cNvPr id="5" name="Graphic 26" descr="Checkmark on Backing up and restoring databases">
            <a:extLst>
              <a:ext uri="{FF2B5EF4-FFF2-40B4-BE49-F238E27FC236}">
                <a16:creationId xmlns:a16="http://schemas.microsoft.com/office/drawing/2014/main" id="{55FD6304-2F37-4FEC-8FB1-C9BC50E98F54}"/>
              </a:ext>
            </a:extLst>
          </p:cNvPr>
          <p:cNvSpPr/>
          <p:nvPr/>
        </p:nvSpPr>
        <p:spPr>
          <a:xfrm>
            <a:off x="1409340" y="2527766"/>
            <a:ext cx="163976" cy="115172"/>
          </a:xfrm>
          <a:custGeom>
            <a:avLst/>
            <a:gdLst>
              <a:gd name="connsiteX0" fmla="*/ 249301 w 273255"/>
              <a:gd name="connsiteY0" fmla="*/ 0 h 191929"/>
              <a:gd name="connsiteX1" fmla="*/ 97887 w 273255"/>
              <a:gd name="connsiteY1" fmla="*/ 143134 h 191929"/>
              <a:gd name="connsiteX2" fmla="*/ 25137 w 273255"/>
              <a:gd name="connsiteY2" fmla="*/ 68610 h 191929"/>
              <a:gd name="connsiteX3" fmla="*/ 0 w 273255"/>
              <a:gd name="connsiteY3" fmla="*/ 92564 h 191929"/>
              <a:gd name="connsiteX4" fmla="*/ 96704 w 273255"/>
              <a:gd name="connsiteY4" fmla="*/ 191930 h 191929"/>
              <a:gd name="connsiteX5" fmla="*/ 122137 w 273255"/>
              <a:gd name="connsiteY5" fmla="*/ 168271 h 191929"/>
              <a:gd name="connsiteX6" fmla="*/ 273256 w 273255"/>
              <a:gd name="connsiteY6" fmla="*/ 24841 h 191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3255" h="191929">
                <a:moveTo>
                  <a:pt x="249301" y="0"/>
                </a:moveTo>
                <a:lnTo>
                  <a:pt x="97887" y="143134"/>
                </a:lnTo>
                <a:lnTo>
                  <a:pt x="25137" y="68610"/>
                </a:lnTo>
                <a:lnTo>
                  <a:pt x="0" y="92564"/>
                </a:lnTo>
                <a:lnTo>
                  <a:pt x="96704" y="191930"/>
                </a:lnTo>
                <a:lnTo>
                  <a:pt x="122137" y="168271"/>
                </a:lnTo>
                <a:lnTo>
                  <a:pt x="273256" y="24841"/>
                </a:lnTo>
                <a:close/>
              </a:path>
            </a:pathLst>
          </a:custGeom>
          <a:solidFill>
            <a:schemeClr val="tx2"/>
          </a:solidFill>
          <a:ln w="31750" cap="flat">
            <a:solidFill>
              <a:schemeClr val="tx2"/>
            </a:solidFill>
            <a:prstDash val="solid"/>
            <a:miter/>
          </a:ln>
        </p:spPr>
        <p:txBody>
          <a:bodyPr rtlCol="0" anchor="ctr"/>
          <a:lstStyle/>
          <a:p>
            <a:endParaRPr lang="en-US"/>
          </a:p>
        </p:txBody>
      </p:sp>
      <p:cxnSp>
        <p:nvCxnSpPr>
          <p:cNvPr id="6" name="Straight Connector 5">
            <a:extLst>
              <a:ext uri="{FF2B5EF4-FFF2-40B4-BE49-F238E27FC236}">
                <a16:creationId xmlns:a16="http://schemas.microsoft.com/office/drawing/2014/main" id="{BD272431-34E9-43E7-9024-F449E9440CBA}"/>
              </a:ext>
              <a:ext uri="{C183D7F6-B498-43B3-948B-1728B52AA6E4}">
                <adec:decorative xmlns:adec="http://schemas.microsoft.com/office/drawing/2017/decorative" val="1"/>
              </a:ext>
            </a:extLst>
          </p:cNvPr>
          <p:cNvCxnSpPr>
            <a:cxnSpLocks/>
          </p:cNvCxnSpPr>
          <p:nvPr/>
        </p:nvCxnSpPr>
        <p:spPr>
          <a:xfrm>
            <a:off x="1383345" y="2961183"/>
            <a:ext cx="1030414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 name="Text Placeholder 9">
            <a:extLst>
              <a:ext uri="{FF2B5EF4-FFF2-40B4-BE49-F238E27FC236}">
                <a16:creationId xmlns:a16="http://schemas.microsoft.com/office/drawing/2014/main" id="{C2C59DA6-909C-4010-ADD9-B7AC43CD0A2B}"/>
              </a:ext>
            </a:extLst>
          </p:cNvPr>
          <p:cNvSpPr txBox="1">
            <a:spLocks/>
          </p:cNvSpPr>
          <p:nvPr/>
        </p:nvSpPr>
        <p:spPr>
          <a:xfrm>
            <a:off x="1308924" y="3062451"/>
            <a:ext cx="10617802" cy="1526341"/>
          </a:xfrm>
          <a:prstGeom prst="rect">
            <a:avLst/>
          </a:prstGeom>
        </p:spPr>
        <p:txBody>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defRPr/>
            </a:pPr>
            <a:r>
              <a:rPr lang="en-US" sz="1800" dirty="0"/>
              <a:t>You have created a bot using a Bot Framework SDK template.</a:t>
            </a:r>
          </a:p>
          <a:p>
            <a:pPr>
              <a:defRPr/>
            </a:pPr>
            <a:r>
              <a:rPr lang="en-US" sz="1800" dirty="0"/>
              <a:t>Which tool should you use to test it locally?</a:t>
            </a:r>
          </a:p>
          <a:p>
            <a:pPr marL="288925" indent="-288925">
              <a:spcBef>
                <a:spcPts val="300"/>
              </a:spcBef>
              <a:spcAft>
                <a:spcPts val="600"/>
              </a:spcAft>
              <a:buFont typeface="Wingdings" panose="05000000000000000000" pitchFamily="2" charset="2"/>
              <a:buChar char="q"/>
              <a:defRPr/>
            </a:pPr>
            <a:r>
              <a:rPr lang="en-US" sz="1400" dirty="0"/>
              <a:t>Visual Studio Code</a:t>
            </a:r>
          </a:p>
          <a:p>
            <a:pPr marL="288925" indent="-288925">
              <a:spcBef>
                <a:spcPts val="300"/>
              </a:spcBef>
              <a:spcAft>
                <a:spcPts val="600"/>
              </a:spcAft>
              <a:buFont typeface="Wingdings" panose="05000000000000000000" pitchFamily="2" charset="2"/>
              <a:buChar char="q"/>
              <a:defRPr/>
            </a:pPr>
            <a:r>
              <a:rPr lang="en-US" sz="1400" dirty="0"/>
              <a:t>Bot Framework Emulator</a:t>
            </a:r>
          </a:p>
          <a:p>
            <a:pPr marL="288925" indent="-288925">
              <a:spcBef>
                <a:spcPts val="300"/>
              </a:spcBef>
              <a:spcAft>
                <a:spcPts val="600"/>
              </a:spcAft>
              <a:buFont typeface="Wingdings" panose="05000000000000000000" pitchFamily="2" charset="2"/>
              <a:buChar char="q"/>
              <a:defRPr/>
            </a:pPr>
            <a:r>
              <a:rPr lang="en-US" sz="1400" dirty="0"/>
              <a:t>Bot Framework Composer</a:t>
            </a:r>
          </a:p>
        </p:txBody>
      </p:sp>
      <p:sp>
        <p:nvSpPr>
          <p:cNvPr id="8" name="Graphic 26" descr="Checkmark on Systems Administrator">
            <a:extLst>
              <a:ext uri="{FF2B5EF4-FFF2-40B4-BE49-F238E27FC236}">
                <a16:creationId xmlns:a16="http://schemas.microsoft.com/office/drawing/2014/main" id="{22D567B8-6090-4FC5-BA47-7A8393649D2D}"/>
              </a:ext>
            </a:extLst>
          </p:cNvPr>
          <p:cNvSpPr/>
          <p:nvPr/>
        </p:nvSpPr>
        <p:spPr>
          <a:xfrm>
            <a:off x="1409340" y="4056673"/>
            <a:ext cx="163976" cy="115172"/>
          </a:xfrm>
          <a:custGeom>
            <a:avLst/>
            <a:gdLst>
              <a:gd name="connsiteX0" fmla="*/ 249301 w 273255"/>
              <a:gd name="connsiteY0" fmla="*/ 0 h 191929"/>
              <a:gd name="connsiteX1" fmla="*/ 97887 w 273255"/>
              <a:gd name="connsiteY1" fmla="*/ 143134 h 191929"/>
              <a:gd name="connsiteX2" fmla="*/ 25137 w 273255"/>
              <a:gd name="connsiteY2" fmla="*/ 68610 h 191929"/>
              <a:gd name="connsiteX3" fmla="*/ 0 w 273255"/>
              <a:gd name="connsiteY3" fmla="*/ 92564 h 191929"/>
              <a:gd name="connsiteX4" fmla="*/ 96704 w 273255"/>
              <a:gd name="connsiteY4" fmla="*/ 191930 h 191929"/>
              <a:gd name="connsiteX5" fmla="*/ 122137 w 273255"/>
              <a:gd name="connsiteY5" fmla="*/ 168271 h 191929"/>
              <a:gd name="connsiteX6" fmla="*/ 273256 w 273255"/>
              <a:gd name="connsiteY6" fmla="*/ 24841 h 191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3255" h="191929">
                <a:moveTo>
                  <a:pt x="249301" y="0"/>
                </a:moveTo>
                <a:lnTo>
                  <a:pt x="97887" y="143134"/>
                </a:lnTo>
                <a:lnTo>
                  <a:pt x="25137" y="68610"/>
                </a:lnTo>
                <a:lnTo>
                  <a:pt x="0" y="92564"/>
                </a:lnTo>
                <a:lnTo>
                  <a:pt x="96704" y="191930"/>
                </a:lnTo>
                <a:lnTo>
                  <a:pt x="122137" y="168271"/>
                </a:lnTo>
                <a:lnTo>
                  <a:pt x="273256" y="24841"/>
                </a:lnTo>
                <a:close/>
              </a:path>
            </a:pathLst>
          </a:custGeom>
          <a:solidFill>
            <a:schemeClr val="tx2"/>
          </a:solidFill>
          <a:ln w="31750" cap="flat">
            <a:solidFill>
              <a:schemeClr val="tx2"/>
            </a:solidFill>
            <a:prstDash val="solid"/>
            <a:miter/>
          </a:ln>
        </p:spPr>
        <p:txBody>
          <a:bodyPr rtlCol="0" anchor="ctr"/>
          <a:lstStyle/>
          <a:p>
            <a:endParaRPr lang="en-US"/>
          </a:p>
        </p:txBody>
      </p:sp>
      <p:pic>
        <p:nvPicPr>
          <p:cNvPr id="11" name="Graphic 10" descr="Badge Question Mark with solid fill">
            <a:extLst>
              <a:ext uri="{FF2B5EF4-FFF2-40B4-BE49-F238E27FC236}">
                <a16:creationId xmlns:a16="http://schemas.microsoft.com/office/drawing/2014/main" id="{0BA30EB3-97CE-4081-8D65-1A4974C45F5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43074" y="1212929"/>
            <a:ext cx="702232" cy="702232"/>
          </a:xfrm>
          <a:prstGeom prst="rect">
            <a:avLst/>
          </a:prstGeom>
        </p:spPr>
      </p:pic>
      <p:pic>
        <p:nvPicPr>
          <p:cNvPr id="12" name="Graphic 11" descr="Badge Question Mark with solid fill">
            <a:extLst>
              <a:ext uri="{FF2B5EF4-FFF2-40B4-BE49-F238E27FC236}">
                <a16:creationId xmlns:a16="http://schemas.microsoft.com/office/drawing/2014/main" id="{5F047AE5-0FF4-4E3A-90A8-BCCFD4126B3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43074" y="3034469"/>
            <a:ext cx="702232" cy="702232"/>
          </a:xfrm>
          <a:prstGeom prst="rect">
            <a:avLst/>
          </a:prstGeom>
        </p:spPr>
      </p:pic>
      <p:cxnSp>
        <p:nvCxnSpPr>
          <p:cNvPr id="13" name="Straight Connector 12">
            <a:extLst>
              <a:ext uri="{FF2B5EF4-FFF2-40B4-BE49-F238E27FC236}">
                <a16:creationId xmlns:a16="http://schemas.microsoft.com/office/drawing/2014/main" id="{F52DDC64-86F9-448D-8714-4B7D4CE95F4B}"/>
              </a:ext>
              <a:ext uri="{C183D7F6-B498-43B3-948B-1728B52AA6E4}">
                <adec:decorative xmlns:adec="http://schemas.microsoft.com/office/drawing/2017/decorative" val="1"/>
              </a:ext>
            </a:extLst>
          </p:cNvPr>
          <p:cNvCxnSpPr>
            <a:cxnSpLocks/>
          </p:cNvCxnSpPr>
          <p:nvPr/>
        </p:nvCxnSpPr>
        <p:spPr>
          <a:xfrm>
            <a:off x="1383345" y="4709438"/>
            <a:ext cx="1030414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9">
            <a:extLst>
              <a:ext uri="{FF2B5EF4-FFF2-40B4-BE49-F238E27FC236}">
                <a16:creationId xmlns:a16="http://schemas.microsoft.com/office/drawing/2014/main" id="{CA531125-EDEF-47AA-B911-60F102D6EE13}"/>
              </a:ext>
            </a:extLst>
          </p:cNvPr>
          <p:cNvSpPr txBox="1">
            <a:spLocks/>
          </p:cNvSpPr>
          <p:nvPr/>
        </p:nvSpPr>
        <p:spPr>
          <a:xfrm>
            <a:off x="1395160" y="4902945"/>
            <a:ext cx="10383899" cy="1443714"/>
          </a:xfrm>
          <a:prstGeom prst="rect">
            <a:avLst/>
          </a:prstGeom>
        </p:spPr>
        <p:txBody>
          <a:bodyPr vert="horz" wrap="square" lIns="0" tIns="0" rIns="0" bIns="0" rtlCol="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kern="1200" spc="0" baseline="0">
                <a:solidFill>
                  <a:schemeClr val="tx1"/>
                </a:solidFill>
                <a:latin typeface="+mn-lt"/>
                <a:ea typeface="+mn-ea"/>
                <a:cs typeface="+mn-cs"/>
              </a:defRPr>
            </a:lvl2pPr>
            <a:lvl3pPr marL="448193"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800" kern="1200" spc="0" baseline="0">
                <a:solidFill>
                  <a:schemeClr val="tx1"/>
                </a:solidFill>
                <a:latin typeface="+mn-lt"/>
                <a:ea typeface="+mn-ea"/>
                <a:cs typeface="+mn-cs"/>
              </a:defRPr>
            </a:lvl3pPr>
            <a:lvl4pPr marL="67229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800" kern="1200" spc="0" baseline="0">
                <a:solidFill>
                  <a:schemeClr val="tx1"/>
                </a:solidFill>
                <a:latin typeface="+mn-lt"/>
                <a:ea typeface="+mn-ea"/>
                <a:cs typeface="+mn-cs"/>
              </a:defRPr>
            </a:lvl4pPr>
            <a:lvl5pPr marL="896386"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defRPr/>
            </a:pPr>
            <a:r>
              <a:rPr lang="en-US" sz="1800" dirty="0">
                <a:latin typeface="+mj-lt"/>
              </a:rPr>
              <a:t>When might you use a </a:t>
            </a:r>
            <a:r>
              <a:rPr lang="en-US" sz="1800" i="1" dirty="0">
                <a:latin typeface="+mj-lt"/>
              </a:rPr>
              <a:t>waterfall</a:t>
            </a:r>
            <a:r>
              <a:rPr lang="en-US" sz="1800" dirty="0">
                <a:latin typeface="+mj-lt"/>
              </a:rPr>
              <a:t> dialog?</a:t>
            </a:r>
          </a:p>
          <a:p>
            <a:pPr marL="288925" indent="-288925">
              <a:lnSpc>
                <a:spcPct val="100000"/>
              </a:lnSpc>
              <a:spcBef>
                <a:spcPts val="300"/>
              </a:spcBef>
              <a:spcAft>
                <a:spcPts val="600"/>
              </a:spcAft>
              <a:buFont typeface="Wingdings" panose="05000000000000000000" pitchFamily="2" charset="2"/>
              <a:buChar char="q"/>
              <a:defRPr/>
            </a:pPr>
            <a:r>
              <a:rPr lang="en-US" sz="1400" spc="-49" dirty="0">
                <a:solidFill>
                  <a:srgbClr val="000000"/>
                </a:solidFill>
                <a:latin typeface="+mj-lt"/>
              </a:rPr>
              <a:t>When you do not want to maintain state between bot activities.</a:t>
            </a:r>
          </a:p>
          <a:p>
            <a:pPr marL="288925" indent="-288925">
              <a:lnSpc>
                <a:spcPct val="100000"/>
              </a:lnSpc>
              <a:spcBef>
                <a:spcPts val="300"/>
              </a:spcBef>
              <a:spcAft>
                <a:spcPts val="600"/>
              </a:spcAft>
              <a:buFont typeface="Wingdings" panose="05000000000000000000" pitchFamily="2" charset="2"/>
              <a:buChar char="q"/>
              <a:defRPr/>
            </a:pPr>
            <a:r>
              <a:rPr lang="en-US" sz="1400" spc="-49" dirty="0">
                <a:solidFill>
                  <a:srgbClr val="000000"/>
                </a:solidFill>
                <a:latin typeface="+mj-lt"/>
              </a:rPr>
              <a:t>When you need to cancel </a:t>
            </a:r>
            <a:r>
              <a:rPr lang="en-US" sz="1400" spc="-49">
                <a:solidFill>
                  <a:srgbClr val="000000"/>
                </a:solidFill>
                <a:latin typeface="+mj-lt"/>
              </a:rPr>
              <a:t>an activity.</a:t>
            </a:r>
            <a:endParaRPr lang="en-US" sz="1400" spc="-49" dirty="0">
              <a:solidFill>
                <a:srgbClr val="000000"/>
              </a:solidFill>
              <a:latin typeface="+mj-lt"/>
            </a:endParaRPr>
          </a:p>
          <a:p>
            <a:pPr marL="288925" indent="-288925">
              <a:lnSpc>
                <a:spcPct val="100000"/>
              </a:lnSpc>
              <a:spcBef>
                <a:spcPts val="300"/>
              </a:spcBef>
              <a:spcAft>
                <a:spcPts val="600"/>
              </a:spcAft>
              <a:buFont typeface="Wingdings" panose="05000000000000000000" pitchFamily="2" charset="2"/>
              <a:buChar char="q"/>
              <a:defRPr/>
            </a:pPr>
            <a:r>
              <a:rPr lang="en-US" sz="1400" spc="-49" dirty="0">
                <a:solidFill>
                  <a:srgbClr val="000000"/>
                </a:solidFill>
                <a:latin typeface="+mj-lt"/>
              </a:rPr>
              <a:t>When you want to guide the user through a sequential series of steps.</a:t>
            </a:r>
          </a:p>
        </p:txBody>
      </p:sp>
      <p:sp>
        <p:nvSpPr>
          <p:cNvPr id="15" name="Graphic 26" descr="Checkmark on Systems Administrator">
            <a:extLst>
              <a:ext uri="{FF2B5EF4-FFF2-40B4-BE49-F238E27FC236}">
                <a16:creationId xmlns:a16="http://schemas.microsoft.com/office/drawing/2014/main" id="{3F06D7E1-BFF4-4D05-B86A-83E973F67485}"/>
              </a:ext>
            </a:extLst>
          </p:cNvPr>
          <p:cNvSpPr/>
          <p:nvPr/>
        </p:nvSpPr>
        <p:spPr>
          <a:xfrm>
            <a:off x="1409340" y="5998434"/>
            <a:ext cx="163976" cy="115172"/>
          </a:xfrm>
          <a:custGeom>
            <a:avLst/>
            <a:gdLst>
              <a:gd name="connsiteX0" fmla="*/ 249301 w 273255"/>
              <a:gd name="connsiteY0" fmla="*/ 0 h 191929"/>
              <a:gd name="connsiteX1" fmla="*/ 97887 w 273255"/>
              <a:gd name="connsiteY1" fmla="*/ 143134 h 191929"/>
              <a:gd name="connsiteX2" fmla="*/ 25137 w 273255"/>
              <a:gd name="connsiteY2" fmla="*/ 68610 h 191929"/>
              <a:gd name="connsiteX3" fmla="*/ 0 w 273255"/>
              <a:gd name="connsiteY3" fmla="*/ 92564 h 191929"/>
              <a:gd name="connsiteX4" fmla="*/ 96704 w 273255"/>
              <a:gd name="connsiteY4" fmla="*/ 191930 h 191929"/>
              <a:gd name="connsiteX5" fmla="*/ 122137 w 273255"/>
              <a:gd name="connsiteY5" fmla="*/ 168271 h 191929"/>
              <a:gd name="connsiteX6" fmla="*/ 273256 w 273255"/>
              <a:gd name="connsiteY6" fmla="*/ 24841 h 191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3255" h="191929">
                <a:moveTo>
                  <a:pt x="249301" y="0"/>
                </a:moveTo>
                <a:lnTo>
                  <a:pt x="97887" y="143134"/>
                </a:lnTo>
                <a:lnTo>
                  <a:pt x="25137" y="68610"/>
                </a:lnTo>
                <a:lnTo>
                  <a:pt x="0" y="92564"/>
                </a:lnTo>
                <a:lnTo>
                  <a:pt x="96704" y="191930"/>
                </a:lnTo>
                <a:lnTo>
                  <a:pt x="122137" y="168271"/>
                </a:lnTo>
                <a:lnTo>
                  <a:pt x="273256" y="24841"/>
                </a:lnTo>
                <a:close/>
              </a:path>
            </a:pathLst>
          </a:custGeom>
          <a:solidFill>
            <a:schemeClr val="tx2"/>
          </a:solidFill>
          <a:ln w="31750" cap="flat">
            <a:solidFill>
              <a:schemeClr val="tx2"/>
            </a:solidFill>
            <a:prstDash val="solid"/>
            <a:miter/>
          </a:ln>
        </p:spPr>
        <p:txBody>
          <a:bodyPr rtlCol="0" anchor="ctr"/>
          <a:lstStyle/>
          <a:p>
            <a:endParaRPr lang="en-US"/>
          </a:p>
        </p:txBody>
      </p:sp>
      <p:pic>
        <p:nvPicPr>
          <p:cNvPr id="16" name="Graphic 15" descr="Badge Question Mark with solid fill">
            <a:extLst>
              <a:ext uri="{FF2B5EF4-FFF2-40B4-BE49-F238E27FC236}">
                <a16:creationId xmlns:a16="http://schemas.microsoft.com/office/drawing/2014/main" id="{9663BBAB-8C60-4BC2-9515-41D4A856F06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43074" y="4782724"/>
            <a:ext cx="702232" cy="702232"/>
          </a:xfrm>
          <a:prstGeom prst="rect">
            <a:avLst/>
          </a:prstGeom>
        </p:spPr>
      </p:pic>
    </p:spTree>
    <p:extLst>
      <p:ext uri="{BB962C8B-B14F-4D97-AF65-F5344CB8AC3E}">
        <p14:creationId xmlns:p14="http://schemas.microsoft.com/office/powerpoint/2010/main" val="199466761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1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AFD3162-DA9E-4D67-9F87-E583DE6D64AE}"/>
              </a:ext>
            </a:extLst>
          </p:cNvPr>
          <p:cNvSpPr txBox="1">
            <a:spLocks noGrp="1"/>
          </p:cNvSpPr>
          <p:nvPr>
            <p:ph type="title" idx="4294967295"/>
          </p:nvPr>
        </p:nvSpPr>
        <p:spPr>
          <a:xfrm>
            <a:off x="261257" y="-517065"/>
            <a:ext cx="1507464" cy="517065"/>
          </a:xfrm>
          <a:prstGeom prst="rect">
            <a:avLst/>
          </a:prstGeom>
          <a:noFill/>
          <a:ln>
            <a:noFill/>
            <a:prstDash/>
          </a:ln>
          <a:effectLst/>
        </p:spPr>
        <p:txBody>
          <a:bodyPr rot="0" spcFirstLastPara="0" vertOverflow="overflow" horzOverflow="overflow" vert="horz" wrap="none" lIns="182880" tIns="146304" rIns="182880" bIns="146304" numCol="1" spcCol="0" rtlCol="0" fromWordArt="0" anchor="t" anchorCtr="0" forceAA="0" compatLnSpc="1">
            <a:prstTxWarp prst="textNoShape">
              <a:avLst/>
            </a:prstTxWarp>
            <a:spAutoFit/>
          </a:bodyPr>
          <a:lstStyle/>
          <a:p>
            <a:pPr marL="0" marR="0" lvl="0" indent="0" algn="l" defTabSz="914367" rtl="0" eaLnBrk="1" fontAlgn="auto" latinLnBrk="0" hangingPunct="1">
              <a:lnSpc>
                <a:spcPct val="90000"/>
              </a:lnSpc>
              <a:spcBef>
                <a:spcPts val="0"/>
              </a:spcBef>
              <a:spcAft>
                <a:spcPts val="600"/>
              </a:spcAft>
              <a:buClrTx/>
              <a:buSzTx/>
              <a:buFontTx/>
              <a:buNone/>
              <a:tabLst/>
              <a:defRPr/>
            </a:pPr>
            <a:r>
              <a:rPr kumimoji="0" lang="en-US" sz="1600" b="0" i="0" u="none" strike="noStrike" kern="1200" cap="none" spc="0" normalizeH="0" baseline="0" noProof="0" dirty="0">
                <a:ln>
                  <a:noFill/>
                </a:ln>
                <a:solidFill>
                  <a:schemeClr val="bg1"/>
                </a:solidFill>
                <a:effectLst/>
                <a:uLnTx/>
                <a:uFillTx/>
                <a:latin typeface="+mn-lt"/>
                <a:ea typeface="+mn-ea"/>
                <a:cs typeface="+mn-cs"/>
              </a:rPr>
              <a:t>Closing slide</a:t>
            </a:r>
            <a:endParaRPr kumimoji="0" lang="fr-FR" sz="1600" b="0" i="0" u="none" strike="noStrike" kern="1200" cap="none" spc="0" normalizeH="0" baseline="0" noProof="0" dirty="0" err="1">
              <a:ln>
                <a:noFill/>
              </a:ln>
              <a:solidFill>
                <a:schemeClr val="bg1"/>
              </a:solidFill>
              <a:effectLst/>
              <a:uLnTx/>
              <a:uFillTx/>
              <a:latin typeface="+mn-lt"/>
              <a:ea typeface="+mn-ea"/>
              <a:cs typeface="+mn-cs"/>
            </a:endParaRPr>
          </a:p>
        </p:txBody>
      </p:sp>
    </p:spTree>
    <p:extLst>
      <p:ext uri="{BB962C8B-B14F-4D97-AF65-F5344CB8AC3E}">
        <p14:creationId xmlns:p14="http://schemas.microsoft.com/office/powerpoint/2010/main" val="2592321789"/>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418643" y="2858947"/>
            <a:ext cx="1959432" cy="910151"/>
          </a:xfrm>
        </p:spPr>
        <p:txBody>
          <a:bodyPr tIns="0" rIns="0" bIns="0">
            <a:noAutofit/>
          </a:bodyPr>
          <a:lstStyle/>
          <a:p>
            <a:br>
              <a:rPr lang="en-US" dirty="0"/>
            </a:br>
            <a:r>
              <a:rPr lang="en-US" dirty="0"/>
              <a:t>Module</a:t>
            </a:r>
            <a:br>
              <a:rPr lang="en-US" dirty="0"/>
            </a:br>
            <a:r>
              <a:rPr lang="en-US" dirty="0"/>
              <a:t>Agenda</a:t>
            </a:r>
            <a:br>
              <a:rPr lang="en-US" dirty="0"/>
            </a:br>
            <a:endParaRPr lang="en-US" dirty="0"/>
          </a:p>
        </p:txBody>
      </p:sp>
      <p:sp>
        <p:nvSpPr>
          <p:cNvPr id="6" name="Text Placeholder 5"/>
          <p:cNvSpPr>
            <a:spLocks noGrp="1"/>
          </p:cNvSpPr>
          <p:nvPr>
            <p:ph type="body" sz="quarter" idx="11"/>
          </p:nvPr>
        </p:nvSpPr>
        <p:spPr>
          <a:xfrm>
            <a:off x="4078288" y="1913147"/>
            <a:ext cx="7695070" cy="875013"/>
          </a:xfrm>
        </p:spPr>
        <p:txBody>
          <a:bodyPr/>
          <a:lstStyle/>
          <a:p>
            <a:pPr lvl="1"/>
            <a:r>
              <a:rPr lang="en-US" sz="2400" dirty="0"/>
              <a:t>Bot Basics</a:t>
            </a:r>
          </a:p>
        </p:txBody>
      </p:sp>
      <p:sp>
        <p:nvSpPr>
          <p:cNvPr id="2" name="Text Placeholder 1"/>
          <p:cNvSpPr>
            <a:spLocks noGrp="1"/>
          </p:cNvSpPr>
          <p:nvPr>
            <p:ph type="body" sz="quarter" idx="15"/>
          </p:nvPr>
        </p:nvSpPr>
        <p:spPr/>
        <p:txBody>
          <a:bodyPr/>
          <a:lstStyle/>
          <a:p>
            <a:pPr lvl="1"/>
            <a:r>
              <a:rPr lang="en-US" sz="2400" dirty="0"/>
              <a:t>Implementing a Bot</a:t>
            </a:r>
          </a:p>
        </p:txBody>
      </p:sp>
      <p:grpSp>
        <p:nvGrpSpPr>
          <p:cNvPr id="15" name="Group 14" descr="Icon of three concentric arcs">
            <a:extLst>
              <a:ext uri="{FF2B5EF4-FFF2-40B4-BE49-F238E27FC236}">
                <a16:creationId xmlns:a16="http://schemas.microsoft.com/office/drawing/2014/main" id="{608CDF18-AECC-4FDF-A8F1-216844CC0AD2}"/>
              </a:ext>
            </a:extLst>
          </p:cNvPr>
          <p:cNvGrpSpPr/>
          <p:nvPr/>
        </p:nvGrpSpPr>
        <p:grpSpPr>
          <a:xfrm>
            <a:off x="3032806" y="1999539"/>
            <a:ext cx="702132" cy="702231"/>
            <a:chOff x="3031669" y="1620003"/>
            <a:chExt cx="702132" cy="702231"/>
          </a:xfrm>
        </p:grpSpPr>
        <p:grpSp>
          <p:nvGrpSpPr>
            <p:cNvPr id="21" name="Group 20">
              <a:extLst>
                <a:ext uri="{FF2B5EF4-FFF2-40B4-BE49-F238E27FC236}">
                  <a16:creationId xmlns:a16="http://schemas.microsoft.com/office/drawing/2014/main" id="{6B02610C-D743-4EC3-ADB6-968702F1329E}"/>
                </a:ext>
                <a:ext uri="{C183D7F6-B498-43B3-948B-1728B52AA6E4}">
                  <adec:decorative xmlns:adec="http://schemas.microsoft.com/office/drawing/2017/decorative" val="1"/>
                </a:ext>
              </a:extLst>
            </p:cNvPr>
            <p:cNvGrpSpPr/>
            <p:nvPr/>
          </p:nvGrpSpPr>
          <p:grpSpPr>
            <a:xfrm>
              <a:off x="3031669" y="1620003"/>
              <a:ext cx="702132" cy="702231"/>
              <a:chOff x="7962901" y="3032919"/>
              <a:chExt cx="981074" cy="981076"/>
            </a:xfrm>
          </p:grpSpPr>
          <p:sp>
            <p:nvSpPr>
              <p:cNvPr id="22" name="Freeform 5">
                <a:extLst>
                  <a:ext uri="{FF2B5EF4-FFF2-40B4-BE49-F238E27FC236}">
                    <a16:creationId xmlns:a16="http://schemas.microsoft.com/office/drawing/2014/main" id="{24D747FB-14BE-4011-9D02-705EBB6A6635}"/>
                  </a:ext>
                </a:extLst>
              </p:cNvPr>
              <p:cNvSpPr>
                <a:spLocks/>
              </p:cNvSpPr>
              <p:nvPr/>
            </p:nvSpPr>
            <p:spPr bwMode="auto">
              <a:xfrm>
                <a:off x="7962901" y="3032919"/>
                <a:ext cx="981074" cy="98107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23" name="Freeform 6">
                <a:extLst>
                  <a:ext uri="{FF2B5EF4-FFF2-40B4-BE49-F238E27FC236}">
                    <a16:creationId xmlns:a16="http://schemas.microsoft.com/office/drawing/2014/main" id="{F5D5C1AD-C8B4-4F2F-8083-999CEE96BA08}"/>
                  </a:ext>
                </a:extLst>
              </p:cNvPr>
              <p:cNvSpPr>
                <a:spLocks noEditPoints="1"/>
              </p:cNvSpPr>
              <p:nvPr/>
            </p:nvSpPr>
            <p:spPr bwMode="auto">
              <a:xfrm>
                <a:off x="8031163" y="3102770"/>
                <a:ext cx="846137" cy="844550"/>
              </a:xfrm>
              <a:prstGeom prst="ellipse">
                <a:avLst/>
              </a:prstGeom>
              <a:noFill/>
              <a:ln w="19050">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39" name="Picture 38" descr="Icon of three concentric arcs">
              <a:extLst>
                <a:ext uri="{FF2B5EF4-FFF2-40B4-BE49-F238E27FC236}">
                  <a16:creationId xmlns:a16="http://schemas.microsoft.com/office/drawing/2014/main" id="{1BC5CA9F-5934-4A70-A2A3-E3718198A66A}"/>
                </a:ext>
              </a:extLst>
            </p:cNvPr>
            <p:cNvPicPr>
              <a:picLocks noChangeAspect="1"/>
            </p:cNvPicPr>
            <p:nvPr/>
          </p:nvPicPr>
          <p:blipFill>
            <a:blip r:embed="rId3"/>
            <a:stretch>
              <a:fillRect/>
            </a:stretch>
          </p:blipFill>
          <p:spPr>
            <a:xfrm>
              <a:off x="3196572" y="1784956"/>
              <a:ext cx="372325" cy="372325"/>
            </a:xfrm>
            <a:prstGeom prst="rect">
              <a:avLst/>
            </a:prstGeom>
          </p:spPr>
        </p:pic>
      </p:grpSp>
      <p:grpSp>
        <p:nvGrpSpPr>
          <p:cNvPr id="16" name="Group 15" descr="Icon of three concentric arcs">
            <a:extLst>
              <a:ext uri="{FF2B5EF4-FFF2-40B4-BE49-F238E27FC236}">
                <a16:creationId xmlns:a16="http://schemas.microsoft.com/office/drawing/2014/main" id="{F7D2742C-258D-4457-A554-39B2F2764011}"/>
              </a:ext>
            </a:extLst>
          </p:cNvPr>
          <p:cNvGrpSpPr/>
          <p:nvPr/>
        </p:nvGrpSpPr>
        <p:grpSpPr>
          <a:xfrm>
            <a:off x="3032805" y="3077884"/>
            <a:ext cx="702132" cy="702231"/>
            <a:chOff x="3031669" y="1620003"/>
            <a:chExt cx="702132" cy="702231"/>
          </a:xfrm>
        </p:grpSpPr>
        <p:grpSp>
          <p:nvGrpSpPr>
            <p:cNvPr id="18" name="Group 17">
              <a:extLst>
                <a:ext uri="{FF2B5EF4-FFF2-40B4-BE49-F238E27FC236}">
                  <a16:creationId xmlns:a16="http://schemas.microsoft.com/office/drawing/2014/main" id="{C413A325-B81D-4D2F-950A-198CE359AC36}"/>
                </a:ext>
                <a:ext uri="{C183D7F6-B498-43B3-948B-1728B52AA6E4}">
                  <adec:decorative xmlns:adec="http://schemas.microsoft.com/office/drawing/2017/decorative" val="1"/>
                </a:ext>
              </a:extLst>
            </p:cNvPr>
            <p:cNvGrpSpPr/>
            <p:nvPr/>
          </p:nvGrpSpPr>
          <p:grpSpPr>
            <a:xfrm>
              <a:off x="3031669" y="1620003"/>
              <a:ext cx="702132" cy="702231"/>
              <a:chOff x="7962901" y="3032919"/>
              <a:chExt cx="981074" cy="981076"/>
            </a:xfrm>
          </p:grpSpPr>
          <p:sp>
            <p:nvSpPr>
              <p:cNvPr id="20" name="Freeform 5">
                <a:extLst>
                  <a:ext uri="{FF2B5EF4-FFF2-40B4-BE49-F238E27FC236}">
                    <a16:creationId xmlns:a16="http://schemas.microsoft.com/office/drawing/2014/main" id="{35869918-01D1-4B9B-A286-0DE83B66B79F}"/>
                  </a:ext>
                </a:extLst>
              </p:cNvPr>
              <p:cNvSpPr>
                <a:spLocks/>
              </p:cNvSpPr>
              <p:nvPr/>
            </p:nvSpPr>
            <p:spPr bwMode="auto">
              <a:xfrm>
                <a:off x="7962901" y="3032919"/>
                <a:ext cx="981074" cy="98107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24" name="Freeform 6">
                <a:extLst>
                  <a:ext uri="{FF2B5EF4-FFF2-40B4-BE49-F238E27FC236}">
                    <a16:creationId xmlns:a16="http://schemas.microsoft.com/office/drawing/2014/main" id="{33A05620-826A-482E-BF44-D02B94CD800F}"/>
                  </a:ext>
                </a:extLst>
              </p:cNvPr>
              <p:cNvSpPr>
                <a:spLocks noEditPoints="1"/>
              </p:cNvSpPr>
              <p:nvPr/>
            </p:nvSpPr>
            <p:spPr bwMode="auto">
              <a:xfrm>
                <a:off x="8031163" y="3102770"/>
                <a:ext cx="846137" cy="844550"/>
              </a:xfrm>
              <a:prstGeom prst="ellipse">
                <a:avLst/>
              </a:prstGeom>
              <a:noFill/>
              <a:ln w="19050">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19" name="Picture 18" descr="Icon of three concentric arcs">
              <a:extLst>
                <a:ext uri="{FF2B5EF4-FFF2-40B4-BE49-F238E27FC236}">
                  <a16:creationId xmlns:a16="http://schemas.microsoft.com/office/drawing/2014/main" id="{1EE1F0E3-5C92-4994-A22A-15C3A5803535}"/>
                </a:ext>
              </a:extLst>
            </p:cNvPr>
            <p:cNvPicPr>
              <a:picLocks noChangeAspect="1"/>
            </p:cNvPicPr>
            <p:nvPr/>
          </p:nvPicPr>
          <p:blipFill>
            <a:blip r:embed="rId3"/>
            <a:stretch>
              <a:fillRect/>
            </a:stretch>
          </p:blipFill>
          <p:spPr>
            <a:xfrm>
              <a:off x="3196572" y="1784956"/>
              <a:ext cx="372325" cy="372325"/>
            </a:xfrm>
            <a:prstGeom prst="rect">
              <a:avLst/>
            </a:prstGeom>
          </p:spPr>
        </p:pic>
      </p:grpSp>
    </p:spTree>
    <p:extLst>
      <p:ext uri="{BB962C8B-B14F-4D97-AF65-F5344CB8AC3E}">
        <p14:creationId xmlns:p14="http://schemas.microsoft.com/office/powerpoint/2010/main" val="42446719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7C2C26-EFD2-E847-AEA7-5CEF245E0904}"/>
              </a:ext>
            </a:extLst>
          </p:cNvPr>
          <p:cNvSpPr>
            <a:spLocks noGrp="1"/>
          </p:cNvSpPr>
          <p:nvPr>
            <p:ph type="title"/>
          </p:nvPr>
        </p:nvSpPr>
        <p:spPr/>
        <p:txBody>
          <a:bodyPr/>
          <a:lstStyle/>
          <a:p>
            <a:r>
              <a:rPr lang="en-US" dirty="0"/>
              <a:t>Lesson 1: Bot Basics</a:t>
            </a:r>
          </a:p>
        </p:txBody>
      </p:sp>
      <p:pic>
        <p:nvPicPr>
          <p:cNvPr id="2" name="Picture 1" descr="Icon of three concentric arcs">
            <a:extLst>
              <a:ext uri="{FF2B5EF4-FFF2-40B4-BE49-F238E27FC236}">
                <a16:creationId xmlns:a16="http://schemas.microsoft.com/office/drawing/2014/main" id="{8AC2CBA1-CF1D-4600-9B90-30C8B73A53B3}"/>
              </a:ext>
            </a:extLst>
          </p:cNvPr>
          <p:cNvPicPr>
            <a:picLocks noChangeAspect="1"/>
          </p:cNvPicPr>
          <p:nvPr/>
        </p:nvPicPr>
        <p:blipFill>
          <a:blip r:embed="rId3"/>
          <a:stretch>
            <a:fillRect/>
          </a:stretch>
        </p:blipFill>
        <p:spPr>
          <a:xfrm>
            <a:off x="10094976" y="2779776"/>
            <a:ext cx="1280160" cy="1280160"/>
          </a:xfrm>
          <a:prstGeom prst="rect">
            <a:avLst/>
          </a:prstGeom>
        </p:spPr>
      </p:pic>
    </p:spTree>
    <p:extLst>
      <p:ext uri="{BB962C8B-B14F-4D97-AF65-F5344CB8AC3E}">
        <p14:creationId xmlns:p14="http://schemas.microsoft.com/office/powerpoint/2010/main" val="2281750522"/>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A36BECC1-8612-4F60-BB79-A97D9312282E}"/>
              </a:ext>
            </a:extLst>
          </p:cNvPr>
          <p:cNvSpPr/>
          <p:nvPr/>
        </p:nvSpPr>
        <p:spPr bwMode="auto">
          <a:xfrm>
            <a:off x="363717" y="1655863"/>
            <a:ext cx="7063097" cy="4001957"/>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7063374C-DBFB-4C70-A3FF-471B4140D2A0}"/>
              </a:ext>
            </a:extLst>
          </p:cNvPr>
          <p:cNvSpPr>
            <a:spLocks noGrp="1"/>
          </p:cNvSpPr>
          <p:nvPr>
            <p:ph type="title"/>
          </p:nvPr>
        </p:nvSpPr>
        <p:spPr/>
        <p:txBody>
          <a:bodyPr/>
          <a:lstStyle/>
          <a:p>
            <a:r>
              <a:rPr lang="en-US" dirty="0"/>
              <a:t>Conversational AI and Bots</a:t>
            </a:r>
          </a:p>
        </p:txBody>
      </p:sp>
      <p:grpSp>
        <p:nvGrpSpPr>
          <p:cNvPr id="4" name="Group 3">
            <a:extLst>
              <a:ext uri="{FF2B5EF4-FFF2-40B4-BE49-F238E27FC236}">
                <a16:creationId xmlns:a16="http://schemas.microsoft.com/office/drawing/2014/main" id="{E5753DC4-CFAB-48DC-A7AF-9AC6D98EAED6}"/>
              </a:ext>
            </a:extLst>
          </p:cNvPr>
          <p:cNvGrpSpPr/>
          <p:nvPr/>
        </p:nvGrpSpPr>
        <p:grpSpPr>
          <a:xfrm>
            <a:off x="7667956" y="1951763"/>
            <a:ext cx="4091955" cy="3151590"/>
            <a:chOff x="3274617" y="1422062"/>
            <a:chExt cx="4091955" cy="3151590"/>
          </a:xfrm>
        </p:grpSpPr>
        <p:pic>
          <p:nvPicPr>
            <p:cNvPr id="6" name="Graphic 5" descr="User">
              <a:extLst>
                <a:ext uri="{FF2B5EF4-FFF2-40B4-BE49-F238E27FC236}">
                  <a16:creationId xmlns:a16="http://schemas.microsoft.com/office/drawing/2014/main" id="{E1C44116-7999-4A1E-A749-1A75CB9354E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274617" y="2522783"/>
              <a:ext cx="952043" cy="952043"/>
            </a:xfrm>
            <a:prstGeom prst="rect">
              <a:avLst/>
            </a:prstGeom>
          </p:spPr>
        </p:pic>
        <p:pic>
          <p:nvPicPr>
            <p:cNvPr id="7" name="Graphic 6" descr="Email">
              <a:extLst>
                <a:ext uri="{FF2B5EF4-FFF2-40B4-BE49-F238E27FC236}">
                  <a16:creationId xmlns:a16="http://schemas.microsoft.com/office/drawing/2014/main" id="{243360F0-D47C-4DEA-A339-1F29DC67B1F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168617" y="2735328"/>
              <a:ext cx="590819" cy="590819"/>
            </a:xfrm>
            <a:prstGeom prst="rect">
              <a:avLst/>
            </a:prstGeom>
          </p:spPr>
        </p:pic>
        <p:pic>
          <p:nvPicPr>
            <p:cNvPr id="8" name="Graphic 7" descr="User">
              <a:extLst>
                <a:ext uri="{FF2B5EF4-FFF2-40B4-BE49-F238E27FC236}">
                  <a16:creationId xmlns:a16="http://schemas.microsoft.com/office/drawing/2014/main" id="{C50DD635-F6A7-4E49-8AD0-61E9618E748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274617" y="1422062"/>
              <a:ext cx="952043" cy="952043"/>
            </a:xfrm>
            <a:prstGeom prst="rect">
              <a:avLst/>
            </a:prstGeom>
          </p:spPr>
        </p:pic>
        <p:grpSp>
          <p:nvGrpSpPr>
            <p:cNvPr id="9" name="Group 8">
              <a:extLst>
                <a:ext uri="{FF2B5EF4-FFF2-40B4-BE49-F238E27FC236}">
                  <a16:creationId xmlns:a16="http://schemas.microsoft.com/office/drawing/2014/main" id="{186D61DA-F106-4F63-AA49-98A3CF39A467}"/>
                </a:ext>
              </a:extLst>
            </p:cNvPr>
            <p:cNvGrpSpPr/>
            <p:nvPr/>
          </p:nvGrpSpPr>
          <p:grpSpPr>
            <a:xfrm>
              <a:off x="4086767" y="1543536"/>
              <a:ext cx="846210" cy="846210"/>
              <a:chOff x="3242267" y="1508436"/>
              <a:chExt cx="812752" cy="812752"/>
            </a:xfrm>
          </p:grpSpPr>
          <p:pic>
            <p:nvPicPr>
              <p:cNvPr id="16" name="Graphic 15" descr="Browser window">
                <a:extLst>
                  <a:ext uri="{FF2B5EF4-FFF2-40B4-BE49-F238E27FC236}">
                    <a16:creationId xmlns:a16="http://schemas.microsoft.com/office/drawing/2014/main" id="{B2AB83C2-E0F1-4300-92DE-F89B4F240FE7}"/>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242267" y="1508436"/>
                <a:ext cx="812752" cy="812752"/>
              </a:xfrm>
              <a:prstGeom prst="rect">
                <a:avLst/>
              </a:prstGeom>
            </p:spPr>
          </p:pic>
          <p:pic>
            <p:nvPicPr>
              <p:cNvPr id="17" name="Graphic 16" descr="Chat">
                <a:extLst>
                  <a:ext uri="{FF2B5EF4-FFF2-40B4-BE49-F238E27FC236}">
                    <a16:creationId xmlns:a16="http://schemas.microsoft.com/office/drawing/2014/main" id="{CAD0EE13-9F44-4099-9C63-D5D6B4AD06B4}"/>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452462" y="1766576"/>
                <a:ext cx="439568" cy="439568"/>
              </a:xfrm>
              <a:prstGeom prst="rect">
                <a:avLst/>
              </a:prstGeom>
            </p:spPr>
          </p:pic>
        </p:grpSp>
        <p:cxnSp>
          <p:nvCxnSpPr>
            <p:cNvPr id="10" name="Connector: Elbow 9">
              <a:extLst>
                <a:ext uri="{FF2B5EF4-FFF2-40B4-BE49-F238E27FC236}">
                  <a16:creationId xmlns:a16="http://schemas.microsoft.com/office/drawing/2014/main" id="{ED398B7E-932D-4544-BFD0-1630C1D635EF}"/>
                </a:ext>
              </a:extLst>
            </p:cNvPr>
            <p:cNvCxnSpPr>
              <a:cxnSpLocks/>
              <a:stCxn id="16" idx="3"/>
            </p:cNvCxnSpPr>
            <p:nvPr/>
          </p:nvCxnSpPr>
          <p:spPr>
            <a:xfrm>
              <a:off x="4932977" y="1966641"/>
              <a:ext cx="1100391" cy="940279"/>
            </a:xfrm>
            <a:prstGeom prst="bentConnector3">
              <a:avLst/>
            </a:prstGeom>
            <a:ln w="76200">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 name="Connector: Elbow 10">
              <a:extLst>
                <a:ext uri="{FF2B5EF4-FFF2-40B4-BE49-F238E27FC236}">
                  <a16:creationId xmlns:a16="http://schemas.microsoft.com/office/drawing/2014/main" id="{6B7413E7-7D3B-4153-81DA-D9DC5D5DADAD}"/>
                </a:ext>
              </a:extLst>
            </p:cNvPr>
            <p:cNvCxnSpPr>
              <a:cxnSpLocks/>
            </p:cNvCxnSpPr>
            <p:nvPr/>
          </p:nvCxnSpPr>
          <p:spPr>
            <a:xfrm flipV="1">
              <a:off x="4746893" y="2906921"/>
              <a:ext cx="1286475" cy="1207049"/>
            </a:xfrm>
            <a:prstGeom prst="bentConnector3">
              <a:avLst>
                <a:gd name="adj1" fmla="val 57030"/>
              </a:avLst>
            </a:prstGeom>
            <a:ln w="76200">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4850E595-CD86-4F46-8456-3F103AD9BB70}"/>
                </a:ext>
              </a:extLst>
            </p:cNvPr>
            <p:cNvCxnSpPr>
              <a:cxnSpLocks/>
            </p:cNvCxnSpPr>
            <p:nvPr/>
          </p:nvCxnSpPr>
          <p:spPr>
            <a:xfrm flipV="1">
              <a:off x="4863556" y="2906920"/>
              <a:ext cx="1740694" cy="1"/>
            </a:xfrm>
            <a:prstGeom prst="straightConnector1">
              <a:avLst/>
            </a:prstGeom>
            <a:ln w="762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13" name="Graphic 12" descr="Call center">
              <a:extLst>
                <a:ext uri="{FF2B5EF4-FFF2-40B4-BE49-F238E27FC236}">
                  <a16:creationId xmlns:a16="http://schemas.microsoft.com/office/drawing/2014/main" id="{2DC1B1DC-E6A3-4A15-B07B-FFAE711BB8E7}"/>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3274617" y="3621609"/>
              <a:ext cx="952043" cy="952043"/>
            </a:xfrm>
            <a:prstGeom prst="rect">
              <a:avLst/>
            </a:prstGeom>
          </p:spPr>
        </p:pic>
        <p:pic>
          <p:nvPicPr>
            <p:cNvPr id="14" name="Graphic 13" descr="Speech">
              <a:extLst>
                <a:ext uri="{FF2B5EF4-FFF2-40B4-BE49-F238E27FC236}">
                  <a16:creationId xmlns:a16="http://schemas.microsoft.com/office/drawing/2014/main" id="{5D173E53-AC31-42AE-911C-78E2F1642240}"/>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flipH="1">
              <a:off x="4110017" y="3580658"/>
              <a:ext cx="710187" cy="710187"/>
            </a:xfrm>
            <a:prstGeom prst="rect">
              <a:avLst/>
            </a:prstGeom>
          </p:spPr>
        </p:pic>
        <p:pic>
          <p:nvPicPr>
            <p:cNvPr id="15" name="Graphic 14">
              <a:extLst>
                <a:ext uri="{FF2B5EF4-FFF2-40B4-BE49-F238E27FC236}">
                  <a16:creationId xmlns:a16="http://schemas.microsoft.com/office/drawing/2014/main" id="{60C02BB4-A443-4E3A-85C8-6A89A4C6D042}"/>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6604250" y="2556652"/>
              <a:ext cx="762322" cy="762322"/>
            </a:xfrm>
            <a:prstGeom prst="rect">
              <a:avLst/>
            </a:prstGeom>
          </p:spPr>
        </p:pic>
      </p:grpSp>
      <p:sp>
        <p:nvSpPr>
          <p:cNvPr id="20" name="TextBox 19">
            <a:extLst>
              <a:ext uri="{FF2B5EF4-FFF2-40B4-BE49-F238E27FC236}">
                <a16:creationId xmlns:a16="http://schemas.microsoft.com/office/drawing/2014/main" id="{FA74D713-CF02-4F9C-AD8E-FD1DE684F3F6}"/>
              </a:ext>
            </a:extLst>
          </p:cNvPr>
          <p:cNvSpPr txBox="1"/>
          <p:nvPr/>
        </p:nvSpPr>
        <p:spPr>
          <a:xfrm>
            <a:off x="10928914" y="2564026"/>
            <a:ext cx="830997"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Bot</a:t>
            </a:r>
          </a:p>
        </p:txBody>
      </p:sp>
      <p:sp>
        <p:nvSpPr>
          <p:cNvPr id="21" name="TextBox 20">
            <a:extLst>
              <a:ext uri="{FF2B5EF4-FFF2-40B4-BE49-F238E27FC236}">
                <a16:creationId xmlns:a16="http://schemas.microsoft.com/office/drawing/2014/main" id="{046769BB-8E74-45C8-B713-102DA7FC2F4E}"/>
              </a:ext>
            </a:extLst>
          </p:cNvPr>
          <p:cNvSpPr txBox="1"/>
          <p:nvPr/>
        </p:nvSpPr>
        <p:spPr>
          <a:xfrm>
            <a:off x="7997696" y="5029957"/>
            <a:ext cx="1606850"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Channels</a:t>
            </a:r>
          </a:p>
        </p:txBody>
      </p:sp>
      <p:sp>
        <p:nvSpPr>
          <p:cNvPr id="3" name="Content Placeholder 2">
            <a:extLst>
              <a:ext uri="{FF2B5EF4-FFF2-40B4-BE49-F238E27FC236}">
                <a16:creationId xmlns:a16="http://schemas.microsoft.com/office/drawing/2014/main" id="{1CFC25B6-EB34-4DC1-855F-50002EFC762F}"/>
              </a:ext>
            </a:extLst>
          </p:cNvPr>
          <p:cNvSpPr>
            <a:spLocks noGrp="1"/>
          </p:cNvSpPr>
          <p:nvPr>
            <p:ph sz="quarter" idx="10"/>
          </p:nvPr>
        </p:nvSpPr>
        <p:spPr>
          <a:xfrm>
            <a:off x="517665" y="1655864"/>
            <a:ext cx="6969015" cy="4001957"/>
          </a:xfrm>
        </p:spPr>
        <p:txBody>
          <a:bodyPr/>
          <a:lstStyle/>
          <a:p>
            <a:r>
              <a:rPr lang="en-US" dirty="0"/>
              <a:t>Bot: an application with a conversational interface</a:t>
            </a:r>
          </a:p>
          <a:p>
            <a:pPr marL="342900" lvl="1" indent="-342900">
              <a:buFont typeface="Arial" panose="020B0604020202020204" pitchFamily="34" charset="0"/>
              <a:buChar char="•"/>
            </a:pPr>
            <a:r>
              <a:rPr lang="en-US" dirty="0"/>
              <a:t>Users interact with a bot by initiating </a:t>
            </a:r>
            <a:r>
              <a:rPr lang="en-US" i="1" dirty="0">
                <a:highlight>
                  <a:srgbClr val="FFFF00"/>
                </a:highlight>
              </a:rPr>
              <a:t>activities</a:t>
            </a:r>
            <a:r>
              <a:rPr lang="en-US" dirty="0"/>
              <a:t> in </a:t>
            </a:r>
            <a:r>
              <a:rPr lang="en-US" i="1" dirty="0"/>
              <a:t>turns</a:t>
            </a:r>
          </a:p>
          <a:p>
            <a:pPr marL="342900" lvl="1" indent="-342900">
              <a:buFont typeface="Arial" panose="020B0604020202020204" pitchFamily="34" charset="0"/>
              <a:buChar char="•"/>
            </a:pPr>
            <a:r>
              <a:rPr lang="en-US" dirty="0"/>
              <a:t>Activities are events, such as a user joining a conversation or sending a message</a:t>
            </a:r>
          </a:p>
          <a:p>
            <a:pPr marL="342900" lvl="1" indent="-342900">
              <a:buFont typeface="Arial" panose="020B0604020202020204" pitchFamily="34" charset="0"/>
              <a:buChar char="•"/>
            </a:pPr>
            <a:r>
              <a:rPr lang="en-US" dirty="0"/>
              <a:t>Messages can be text, speech, or visual interface elements (such as </a:t>
            </a:r>
            <a:r>
              <a:rPr lang="en-US" i="1" dirty="0"/>
              <a:t>cards</a:t>
            </a:r>
            <a:r>
              <a:rPr lang="en-US" dirty="0"/>
              <a:t> or </a:t>
            </a:r>
            <a:r>
              <a:rPr lang="en-US" i="1" dirty="0"/>
              <a:t>buttons</a:t>
            </a:r>
            <a:r>
              <a:rPr lang="en-US" dirty="0"/>
              <a:t>)</a:t>
            </a:r>
          </a:p>
          <a:p>
            <a:pPr marL="342900" lvl="1" indent="-342900">
              <a:buFont typeface="Arial" panose="020B0604020202020204" pitchFamily="34" charset="0"/>
              <a:buChar char="•"/>
            </a:pPr>
            <a:r>
              <a:rPr lang="en-US" dirty="0"/>
              <a:t>A flow of activities can form a </a:t>
            </a:r>
            <a:r>
              <a:rPr lang="en-US" i="1" dirty="0"/>
              <a:t>dialog</a:t>
            </a:r>
            <a:r>
              <a:rPr lang="en-US" dirty="0"/>
              <a:t>, in which state is maintained to manage a multi-turn conversation</a:t>
            </a:r>
          </a:p>
          <a:p>
            <a:pPr marL="342900" lvl="1" indent="-342900">
              <a:buFont typeface="Arial" panose="020B0604020202020204" pitchFamily="34" charset="0"/>
              <a:buChar char="•"/>
            </a:pPr>
            <a:r>
              <a:rPr lang="en-US" dirty="0"/>
              <a:t>Activities are exchanged across </a:t>
            </a:r>
            <a:r>
              <a:rPr lang="en-US" i="1" dirty="0"/>
              <a:t>channels</a:t>
            </a:r>
            <a:r>
              <a:rPr lang="en-US" dirty="0"/>
              <a:t>, such as web chat, email, Microsoft Teams, and others</a:t>
            </a:r>
          </a:p>
        </p:txBody>
      </p:sp>
    </p:spTree>
    <p:extLst>
      <p:ext uri="{BB962C8B-B14F-4D97-AF65-F5344CB8AC3E}">
        <p14:creationId xmlns:p14="http://schemas.microsoft.com/office/powerpoint/2010/main" val="3763579741"/>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BECE47-5D05-447E-8D50-DAB708F99686}"/>
              </a:ext>
            </a:extLst>
          </p:cNvPr>
          <p:cNvSpPr>
            <a:spLocks noGrp="1"/>
          </p:cNvSpPr>
          <p:nvPr>
            <p:ph type="title"/>
          </p:nvPr>
        </p:nvSpPr>
        <p:spPr/>
        <p:txBody>
          <a:bodyPr/>
          <a:lstStyle/>
          <a:p>
            <a:r>
              <a:rPr lang="en-US" dirty="0"/>
              <a:t>Azure Bot Service and the Microsoft Bot Framework SDK</a:t>
            </a:r>
          </a:p>
        </p:txBody>
      </p:sp>
      <p:sp>
        <p:nvSpPr>
          <p:cNvPr id="3" name="Content Placeholder 2">
            <a:extLst>
              <a:ext uri="{FF2B5EF4-FFF2-40B4-BE49-F238E27FC236}">
                <a16:creationId xmlns:a16="http://schemas.microsoft.com/office/drawing/2014/main" id="{8622D208-F330-45D6-ABFD-F779972BCE93}"/>
              </a:ext>
            </a:extLst>
          </p:cNvPr>
          <p:cNvSpPr>
            <a:spLocks noGrp="1"/>
          </p:cNvSpPr>
          <p:nvPr>
            <p:ph sz="quarter" idx="10"/>
          </p:nvPr>
        </p:nvSpPr>
        <p:spPr>
          <a:xfrm>
            <a:off x="419101" y="1456897"/>
            <a:ext cx="5581992" cy="4396075"/>
          </a:xfrm>
        </p:spPr>
        <p:txBody>
          <a:bodyPr/>
          <a:lstStyle/>
          <a:p>
            <a:r>
              <a:rPr lang="en-US" dirty="0"/>
              <a:t>Azure Bot Service</a:t>
            </a:r>
          </a:p>
          <a:p>
            <a:pPr marL="342900" lvl="1" indent="-342900">
              <a:buFont typeface="Arial" panose="020B0604020202020204" pitchFamily="34" charset="0"/>
              <a:buChar char="•"/>
            </a:pPr>
            <a:r>
              <a:rPr lang="en-US" dirty="0"/>
              <a:t>Cloud service for bot delivery and integration</a:t>
            </a:r>
          </a:p>
          <a:p>
            <a:r>
              <a:rPr lang="en-US" dirty="0"/>
              <a:t>Bot Framework Service</a:t>
            </a:r>
          </a:p>
          <a:p>
            <a:pPr marL="342900" lvl="1" indent="-342900">
              <a:buFont typeface="Arial" panose="020B0604020202020204" pitchFamily="34" charset="0"/>
              <a:buChar char="•"/>
            </a:pPr>
            <a:r>
              <a:rPr lang="en-US" dirty="0"/>
              <a:t>A component of Azure Bot Service that provides a REST API for handling bot activities</a:t>
            </a:r>
          </a:p>
          <a:p>
            <a:r>
              <a:rPr lang="en-US" dirty="0"/>
              <a:t>Bot Framework SDK</a:t>
            </a:r>
          </a:p>
          <a:p>
            <a:pPr marL="342900" lvl="1" indent="-342900">
              <a:buFont typeface="Arial" panose="020B0604020202020204" pitchFamily="34" charset="0"/>
              <a:buChar char="•"/>
            </a:pPr>
            <a:r>
              <a:rPr lang="en-US" dirty="0"/>
              <a:t>A set of tools and libraries for end-to-end bot development that abstracts the REST interface</a:t>
            </a:r>
          </a:p>
        </p:txBody>
      </p:sp>
      <p:sp>
        <p:nvSpPr>
          <p:cNvPr id="4" name="Rectangle 3">
            <a:extLst>
              <a:ext uri="{FF2B5EF4-FFF2-40B4-BE49-F238E27FC236}">
                <a16:creationId xmlns:a16="http://schemas.microsoft.com/office/drawing/2014/main" id="{E9B993E0-F728-4F0F-8A27-B4531D39C25A}"/>
              </a:ext>
            </a:extLst>
          </p:cNvPr>
          <p:cNvSpPr/>
          <p:nvPr/>
        </p:nvSpPr>
        <p:spPr bwMode="auto">
          <a:xfrm>
            <a:off x="6849784" y="1456897"/>
            <a:ext cx="4818395" cy="1242927"/>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Azure Bot Service</a:t>
            </a:r>
          </a:p>
          <a:p>
            <a:pPr algn="ctr" defTabSz="932472" fontAlgn="base">
              <a:lnSpc>
                <a:spcPct val="90000"/>
              </a:lnSpc>
              <a:spcBef>
                <a:spcPct val="0"/>
              </a:spcBef>
              <a:spcAft>
                <a:spcPct val="0"/>
              </a:spcAft>
            </a:pPr>
            <a:endParaRPr lang="en-US" sz="1600" dirty="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Bot delivery and integration</a:t>
            </a:r>
            <a:endParaRPr lang="en-US" sz="1400" dirty="0">
              <a:gradFill>
                <a:gsLst>
                  <a:gs pos="0">
                    <a:srgbClr val="FFFFFF"/>
                  </a:gs>
                  <a:gs pos="100000">
                    <a:srgbClr val="FFFFFF"/>
                  </a:gs>
                </a:gsLst>
                <a:lin ang="5400000" scaled="0"/>
              </a:gradFill>
              <a:ea typeface="Segoe UI" pitchFamily="34" charset="0"/>
              <a:cs typeface="Segoe UI" pitchFamily="34" charset="0"/>
            </a:endParaRPr>
          </a:p>
        </p:txBody>
      </p:sp>
      <p:sp>
        <p:nvSpPr>
          <p:cNvPr id="5" name="Rectangle 4">
            <a:extLst>
              <a:ext uri="{FF2B5EF4-FFF2-40B4-BE49-F238E27FC236}">
                <a16:creationId xmlns:a16="http://schemas.microsoft.com/office/drawing/2014/main" id="{C5CEFD5B-9A71-4E00-83BB-305972EE3EDB}"/>
              </a:ext>
            </a:extLst>
          </p:cNvPr>
          <p:cNvSpPr/>
          <p:nvPr/>
        </p:nvSpPr>
        <p:spPr bwMode="auto">
          <a:xfrm>
            <a:off x="6849783" y="2691115"/>
            <a:ext cx="4818395" cy="1007481"/>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solidFill>
                  <a:srgbClr val="243A5E"/>
                </a:solidFill>
                <a:ea typeface="Segoe UI" pitchFamily="34" charset="0"/>
                <a:cs typeface="Segoe UI" pitchFamily="34" charset="0"/>
              </a:rPr>
              <a:t>Bot Framework Service</a:t>
            </a:r>
          </a:p>
          <a:p>
            <a:pPr algn="ctr" defTabSz="932472" fontAlgn="base">
              <a:lnSpc>
                <a:spcPct val="90000"/>
              </a:lnSpc>
              <a:spcBef>
                <a:spcPct val="0"/>
              </a:spcBef>
              <a:spcAft>
                <a:spcPct val="0"/>
              </a:spcAft>
            </a:pPr>
            <a:endParaRPr lang="en-US" sz="1600" dirty="0">
              <a:solidFill>
                <a:srgbClr val="243A5E"/>
              </a:solidFill>
              <a:ea typeface="Segoe UI" pitchFamily="34" charset="0"/>
              <a:cs typeface="Segoe UI" pitchFamily="34" charset="0"/>
            </a:endParaRPr>
          </a:p>
          <a:p>
            <a:pPr algn="ctr" defTabSz="932472" fontAlgn="base">
              <a:lnSpc>
                <a:spcPct val="90000"/>
              </a:lnSpc>
              <a:spcBef>
                <a:spcPct val="0"/>
              </a:spcBef>
              <a:spcAft>
                <a:spcPct val="0"/>
              </a:spcAft>
            </a:pPr>
            <a:r>
              <a:rPr lang="en-US" sz="1600" dirty="0">
                <a:solidFill>
                  <a:srgbClr val="243A5E"/>
                </a:solidFill>
                <a:ea typeface="Segoe UI" pitchFamily="34" charset="0"/>
                <a:cs typeface="Segoe UI" pitchFamily="34" charset="0"/>
              </a:rPr>
              <a:t>REST interface</a:t>
            </a:r>
          </a:p>
        </p:txBody>
      </p:sp>
      <p:sp>
        <p:nvSpPr>
          <p:cNvPr id="6" name="Rectangle 5">
            <a:extLst>
              <a:ext uri="{FF2B5EF4-FFF2-40B4-BE49-F238E27FC236}">
                <a16:creationId xmlns:a16="http://schemas.microsoft.com/office/drawing/2014/main" id="{3A717992-4F0F-4639-BB88-6645FE059BC4}"/>
              </a:ext>
            </a:extLst>
          </p:cNvPr>
          <p:cNvSpPr/>
          <p:nvPr/>
        </p:nvSpPr>
        <p:spPr bwMode="auto">
          <a:xfrm>
            <a:off x="6849783" y="4256337"/>
            <a:ext cx="4818395" cy="1242927"/>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Bot Framework SDK</a:t>
            </a:r>
          </a:p>
          <a:p>
            <a:pPr algn="ctr" defTabSz="932472" fontAlgn="base">
              <a:lnSpc>
                <a:spcPct val="90000"/>
              </a:lnSpc>
              <a:spcBef>
                <a:spcPct val="0"/>
              </a:spcBef>
              <a:spcAft>
                <a:spcPct val="0"/>
              </a:spcAft>
            </a:pPr>
            <a:endParaRPr lang="en-US" sz="1600" dirty="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Bot development</a:t>
            </a:r>
            <a:endParaRPr lang="en-US" sz="1400" dirty="0">
              <a:gradFill>
                <a:gsLst>
                  <a:gs pos="0">
                    <a:srgbClr val="FFFFFF"/>
                  </a:gs>
                  <a:gs pos="100000">
                    <a:srgbClr val="FFFFFF"/>
                  </a:gs>
                </a:gsLst>
                <a:lin ang="5400000" scaled="0"/>
              </a:gradFill>
              <a:ea typeface="Segoe UI" pitchFamily="34" charset="0"/>
              <a:cs typeface="Segoe UI" pitchFamily="34" charset="0"/>
            </a:endParaRPr>
          </a:p>
        </p:txBody>
      </p:sp>
      <p:sp>
        <p:nvSpPr>
          <p:cNvPr id="8" name="Arrow: Down 7">
            <a:extLst>
              <a:ext uri="{FF2B5EF4-FFF2-40B4-BE49-F238E27FC236}">
                <a16:creationId xmlns:a16="http://schemas.microsoft.com/office/drawing/2014/main" id="{A6BAE0DE-94EF-4B32-8E67-B9371619C71E}"/>
              </a:ext>
            </a:extLst>
          </p:cNvPr>
          <p:cNvSpPr/>
          <p:nvPr/>
        </p:nvSpPr>
        <p:spPr bwMode="auto">
          <a:xfrm flipV="1">
            <a:off x="8935928" y="3787457"/>
            <a:ext cx="646103" cy="416133"/>
          </a:xfrm>
          <a:prstGeom prst="down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215488224"/>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37832C6-F4A5-4728-82DE-85FDED224047}"/>
              </a:ext>
            </a:extLst>
          </p:cNvPr>
          <p:cNvSpPr>
            <a:spLocks noGrp="1"/>
          </p:cNvSpPr>
          <p:nvPr>
            <p:ph type="title"/>
          </p:nvPr>
        </p:nvSpPr>
        <p:spPr/>
        <p:txBody>
          <a:bodyPr/>
          <a:lstStyle/>
          <a:p>
            <a:r>
              <a:rPr lang="en-US" dirty="0"/>
              <a:t>Developing a Bot with the Bot Framework SDK</a:t>
            </a:r>
          </a:p>
        </p:txBody>
      </p:sp>
      <p:sp>
        <p:nvSpPr>
          <p:cNvPr id="5" name="Content Placeholder 4">
            <a:extLst>
              <a:ext uri="{FF2B5EF4-FFF2-40B4-BE49-F238E27FC236}">
                <a16:creationId xmlns:a16="http://schemas.microsoft.com/office/drawing/2014/main" id="{F4951897-6AA6-4945-B9E9-02408B358409}"/>
              </a:ext>
            </a:extLst>
          </p:cNvPr>
          <p:cNvSpPr>
            <a:spLocks noGrp="1"/>
          </p:cNvSpPr>
          <p:nvPr>
            <p:ph sz="quarter" idx="10"/>
          </p:nvPr>
        </p:nvSpPr>
        <p:spPr>
          <a:xfrm>
            <a:off x="296145" y="1124078"/>
            <a:ext cx="6029893" cy="5529719"/>
          </a:xfrm>
        </p:spPr>
        <p:txBody>
          <a:bodyPr/>
          <a:lstStyle/>
          <a:p>
            <a:r>
              <a:rPr lang="en-US" dirty="0"/>
              <a:t>Start with a template</a:t>
            </a:r>
          </a:p>
          <a:p>
            <a:pPr marL="342900" lvl="1" indent="-342900">
              <a:buFont typeface="Arial" panose="020B0604020202020204" pitchFamily="34" charset="0"/>
              <a:buChar char="•"/>
            </a:pPr>
            <a:r>
              <a:rPr lang="en-US" b="1" dirty="0"/>
              <a:t>Empty Bot </a:t>
            </a:r>
            <a:r>
              <a:rPr lang="en-US" dirty="0"/>
              <a:t>- Basic bot skeleton</a:t>
            </a:r>
          </a:p>
          <a:p>
            <a:pPr marL="342900" lvl="1" indent="-342900">
              <a:buFont typeface="Arial" panose="020B0604020202020204" pitchFamily="34" charset="0"/>
              <a:buChar char="•"/>
            </a:pPr>
            <a:r>
              <a:rPr lang="en-US" b="1" dirty="0"/>
              <a:t>Echo Bot </a:t>
            </a:r>
            <a:r>
              <a:rPr lang="en-US" dirty="0"/>
              <a:t>– Simple "hello world" example</a:t>
            </a:r>
          </a:p>
          <a:p>
            <a:pPr marL="342900" lvl="1" indent="-342900">
              <a:buFont typeface="Arial" panose="020B0604020202020204" pitchFamily="34" charset="0"/>
              <a:buChar char="•"/>
            </a:pPr>
            <a:r>
              <a:rPr lang="en-US" b="1" dirty="0"/>
              <a:t>Core Bot </a:t>
            </a:r>
            <a:r>
              <a:rPr lang="en-US" dirty="0"/>
              <a:t>– Includes common bot functionality, like Language Understanding integration</a:t>
            </a:r>
          </a:p>
          <a:p>
            <a:r>
              <a:rPr lang="en-US" dirty="0"/>
              <a:t>Bot Application Structure</a:t>
            </a:r>
          </a:p>
          <a:p>
            <a:pPr marL="342900" lvl="1" indent="-342900">
              <a:buFont typeface="Arial" panose="020B0604020202020204" pitchFamily="34" charset="0"/>
              <a:buChar char="•"/>
            </a:pPr>
            <a:r>
              <a:rPr lang="en-US" b="1" dirty="0"/>
              <a:t>Adapter</a:t>
            </a:r>
            <a:r>
              <a:rPr lang="en-US" dirty="0"/>
              <a:t> receives activities from channel (via Bot Framework Service), and calls bot turn handler</a:t>
            </a:r>
          </a:p>
          <a:p>
            <a:pPr marL="342900" lvl="1" indent="-342900">
              <a:buFont typeface="Arial" panose="020B0604020202020204" pitchFamily="34" charset="0"/>
              <a:buChar char="•"/>
            </a:pPr>
            <a:r>
              <a:rPr lang="en-US" b="1" dirty="0"/>
              <a:t>Bot</a:t>
            </a:r>
            <a:r>
              <a:rPr lang="en-US" dirty="0"/>
              <a:t> processes activities using:</a:t>
            </a:r>
          </a:p>
          <a:p>
            <a:pPr marL="627063" lvl="2" indent="-342900">
              <a:buFont typeface="Arial" panose="020B0604020202020204" pitchFamily="34" charset="0"/>
              <a:buChar char="•"/>
            </a:pPr>
            <a:r>
              <a:rPr lang="en-US" dirty="0"/>
              <a:t>Activity Handlers</a:t>
            </a:r>
          </a:p>
          <a:p>
            <a:pPr marL="627063" lvl="2" indent="-342900">
              <a:buFont typeface="Arial" panose="020B0604020202020204" pitchFamily="34" charset="0"/>
              <a:buChar char="•"/>
            </a:pPr>
            <a:r>
              <a:rPr lang="en-US" dirty="0"/>
              <a:t>Dialogs</a:t>
            </a:r>
          </a:p>
          <a:p>
            <a:r>
              <a:rPr lang="en-US" dirty="0"/>
              <a:t>Test in the Bot Framework Emulator</a:t>
            </a:r>
          </a:p>
          <a:p>
            <a:pPr marL="342900" lvl="1" indent="-342900">
              <a:buFont typeface="Arial" panose="020B0604020202020204" pitchFamily="34" charset="0"/>
              <a:buChar char="•"/>
            </a:pPr>
            <a:r>
              <a:rPr lang="en-US" dirty="0"/>
              <a:t>Interactive testing application for bots</a:t>
            </a:r>
          </a:p>
        </p:txBody>
      </p:sp>
      <p:pic>
        <p:nvPicPr>
          <p:cNvPr id="3" name="Picture 2">
            <a:extLst>
              <a:ext uri="{FF2B5EF4-FFF2-40B4-BE49-F238E27FC236}">
                <a16:creationId xmlns:a16="http://schemas.microsoft.com/office/drawing/2014/main" id="{87525F4E-CAA6-46B3-AB16-1E818F2AAA7B}"/>
              </a:ext>
            </a:extLst>
          </p:cNvPr>
          <p:cNvPicPr>
            <a:picLocks noChangeAspect="1"/>
          </p:cNvPicPr>
          <p:nvPr/>
        </p:nvPicPr>
        <p:blipFill>
          <a:blip r:embed="rId3"/>
          <a:stretch>
            <a:fillRect/>
          </a:stretch>
        </p:blipFill>
        <p:spPr>
          <a:xfrm>
            <a:off x="6201212" y="3196755"/>
            <a:ext cx="4250559" cy="3295428"/>
          </a:xfrm>
          <a:prstGeom prst="rect">
            <a:avLst/>
          </a:prstGeom>
        </p:spPr>
      </p:pic>
      <p:pic>
        <p:nvPicPr>
          <p:cNvPr id="7" name="Picture 6">
            <a:extLst>
              <a:ext uri="{FF2B5EF4-FFF2-40B4-BE49-F238E27FC236}">
                <a16:creationId xmlns:a16="http://schemas.microsoft.com/office/drawing/2014/main" id="{D1B8D07A-11C5-4B92-8F51-4932A66242CD}"/>
              </a:ext>
            </a:extLst>
          </p:cNvPr>
          <p:cNvPicPr>
            <a:picLocks noChangeAspect="1"/>
          </p:cNvPicPr>
          <p:nvPr/>
        </p:nvPicPr>
        <p:blipFill>
          <a:blip r:embed="rId4"/>
          <a:stretch>
            <a:fillRect/>
          </a:stretch>
        </p:blipFill>
        <p:spPr>
          <a:xfrm>
            <a:off x="8054273" y="998302"/>
            <a:ext cx="3960408" cy="3014264"/>
          </a:xfrm>
          <a:prstGeom prst="rect">
            <a:avLst/>
          </a:prstGeom>
          <a:ln>
            <a:solidFill>
              <a:schemeClr val="accent6"/>
            </a:solidFill>
          </a:ln>
        </p:spPr>
      </p:pic>
    </p:spTree>
    <p:extLst>
      <p:ext uri="{BB962C8B-B14F-4D97-AF65-F5344CB8AC3E}">
        <p14:creationId xmlns:p14="http://schemas.microsoft.com/office/powerpoint/2010/main" val="3009021729"/>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9" name="Straight Arrow Connector 28">
            <a:extLst>
              <a:ext uri="{FF2B5EF4-FFF2-40B4-BE49-F238E27FC236}">
                <a16:creationId xmlns:a16="http://schemas.microsoft.com/office/drawing/2014/main" id="{807B45FF-EA08-457B-B23A-7FADAC82D5C1}"/>
              </a:ext>
            </a:extLst>
          </p:cNvPr>
          <p:cNvCxnSpPr>
            <a:cxnSpLocks/>
          </p:cNvCxnSpPr>
          <p:nvPr/>
        </p:nvCxnSpPr>
        <p:spPr>
          <a:xfrm flipH="1">
            <a:off x="3362626" y="3809539"/>
            <a:ext cx="3874021"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B8382E45-81FB-46C3-8567-EC6196397CFB}"/>
              </a:ext>
            </a:extLst>
          </p:cNvPr>
          <p:cNvSpPr>
            <a:spLocks noGrp="1"/>
          </p:cNvSpPr>
          <p:nvPr>
            <p:ph type="title"/>
          </p:nvPr>
        </p:nvSpPr>
        <p:spPr/>
        <p:txBody>
          <a:bodyPr/>
          <a:lstStyle/>
          <a:p>
            <a:r>
              <a:rPr lang="en-US" dirty="0"/>
              <a:t>Activity Handlers</a:t>
            </a:r>
          </a:p>
        </p:txBody>
      </p:sp>
      <p:sp>
        <p:nvSpPr>
          <p:cNvPr id="3" name="Content Placeholder 2">
            <a:extLst>
              <a:ext uri="{FF2B5EF4-FFF2-40B4-BE49-F238E27FC236}">
                <a16:creationId xmlns:a16="http://schemas.microsoft.com/office/drawing/2014/main" id="{E99106D0-A4ED-4A6B-BAB4-2F612C37F140}"/>
              </a:ext>
            </a:extLst>
          </p:cNvPr>
          <p:cNvSpPr>
            <a:spLocks noGrp="1"/>
          </p:cNvSpPr>
          <p:nvPr>
            <p:ph sz="quarter" idx="10"/>
          </p:nvPr>
        </p:nvSpPr>
        <p:spPr>
          <a:xfrm>
            <a:off x="419100" y="1456897"/>
            <a:ext cx="11340811" cy="553998"/>
          </a:xfrm>
        </p:spPr>
        <p:txBody>
          <a:bodyPr/>
          <a:lstStyle/>
          <a:p>
            <a:r>
              <a:rPr lang="en-US" dirty="0"/>
              <a:t>Process turns for different kinds of event</a:t>
            </a:r>
          </a:p>
        </p:txBody>
      </p:sp>
      <p:sp>
        <p:nvSpPr>
          <p:cNvPr id="12" name="TextBox 11">
            <a:extLst>
              <a:ext uri="{FF2B5EF4-FFF2-40B4-BE49-F238E27FC236}">
                <a16:creationId xmlns:a16="http://schemas.microsoft.com/office/drawing/2014/main" id="{C13BAA8F-32DA-40E4-B87C-E2D8D3B13ED1}"/>
              </a:ext>
            </a:extLst>
          </p:cNvPr>
          <p:cNvSpPr txBox="1"/>
          <p:nvPr/>
        </p:nvSpPr>
        <p:spPr>
          <a:xfrm>
            <a:off x="2143414" y="2347102"/>
            <a:ext cx="2438424" cy="517065"/>
          </a:xfrm>
          <a:prstGeom prst="rect">
            <a:avLst/>
          </a:prstGeom>
          <a:noFill/>
        </p:spPr>
        <p:txBody>
          <a:bodyPr wrap="non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Bot Framework Service</a:t>
            </a:r>
          </a:p>
        </p:txBody>
      </p:sp>
      <p:sp>
        <p:nvSpPr>
          <p:cNvPr id="13" name="TextBox 12">
            <a:extLst>
              <a:ext uri="{FF2B5EF4-FFF2-40B4-BE49-F238E27FC236}">
                <a16:creationId xmlns:a16="http://schemas.microsoft.com/office/drawing/2014/main" id="{23F1230C-C50D-4232-A4B3-B6491CA34F4D}"/>
              </a:ext>
            </a:extLst>
          </p:cNvPr>
          <p:cNvSpPr txBox="1"/>
          <p:nvPr/>
        </p:nvSpPr>
        <p:spPr>
          <a:xfrm>
            <a:off x="6641092" y="2347102"/>
            <a:ext cx="1021755" cy="517065"/>
          </a:xfrm>
          <a:prstGeom prst="rect">
            <a:avLst/>
          </a:prstGeom>
          <a:noFill/>
        </p:spPr>
        <p:txBody>
          <a:bodyPr wrap="non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Adapter</a:t>
            </a:r>
          </a:p>
        </p:txBody>
      </p:sp>
      <p:cxnSp>
        <p:nvCxnSpPr>
          <p:cNvPr id="15" name="Straight Arrow Connector 14">
            <a:extLst>
              <a:ext uri="{FF2B5EF4-FFF2-40B4-BE49-F238E27FC236}">
                <a16:creationId xmlns:a16="http://schemas.microsoft.com/office/drawing/2014/main" id="{ECAADBA3-2C87-47E7-B825-C01EE73CB69C}"/>
              </a:ext>
            </a:extLst>
          </p:cNvPr>
          <p:cNvCxnSpPr>
            <a:cxnSpLocks/>
            <a:stCxn id="12" idx="2"/>
          </p:cNvCxnSpPr>
          <p:nvPr/>
        </p:nvCxnSpPr>
        <p:spPr>
          <a:xfrm>
            <a:off x="3362626" y="2864167"/>
            <a:ext cx="0" cy="2855811"/>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C43263C2-DBBA-497B-9FFC-E7960CFE537C}"/>
              </a:ext>
            </a:extLst>
          </p:cNvPr>
          <p:cNvCxnSpPr>
            <a:cxnSpLocks/>
          </p:cNvCxnSpPr>
          <p:nvPr/>
        </p:nvCxnSpPr>
        <p:spPr>
          <a:xfrm>
            <a:off x="7227517" y="2864190"/>
            <a:ext cx="0" cy="2855788"/>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634E89CB-7A3D-4954-9819-9BC1D8D71336}"/>
              </a:ext>
            </a:extLst>
          </p:cNvPr>
          <p:cNvCxnSpPr>
            <a:cxnSpLocks/>
          </p:cNvCxnSpPr>
          <p:nvPr/>
        </p:nvCxnSpPr>
        <p:spPr>
          <a:xfrm>
            <a:off x="3362626" y="3314155"/>
            <a:ext cx="3874021"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CDC4C12E-56C8-4F10-B270-9B19897DF210}"/>
              </a:ext>
            </a:extLst>
          </p:cNvPr>
          <p:cNvSpPr txBox="1"/>
          <p:nvPr/>
        </p:nvSpPr>
        <p:spPr>
          <a:xfrm>
            <a:off x="4835979" y="3685903"/>
            <a:ext cx="874706" cy="193899"/>
          </a:xfrm>
          <a:prstGeom prst="rect">
            <a:avLst/>
          </a:prstGeom>
          <a:solidFill>
            <a:schemeClr val="bg2"/>
          </a:solidFill>
        </p:spPr>
        <p:txBody>
          <a:bodyPr wrap="square" lIns="0" tIns="0" rIns="0" bIns="0" rtlCol="0">
            <a:spAutoFit/>
          </a:bodyPr>
          <a:lstStyle/>
          <a:p>
            <a:pPr algn="ctr">
              <a:lnSpc>
                <a:spcPct val="90000"/>
              </a:lnSpc>
              <a:spcAft>
                <a:spcPts val="600"/>
              </a:spcAft>
            </a:pPr>
            <a:r>
              <a:rPr lang="en-US" sz="1400" dirty="0">
                <a:gradFill>
                  <a:gsLst>
                    <a:gs pos="2917">
                      <a:schemeClr val="tx1"/>
                    </a:gs>
                    <a:gs pos="30000">
                      <a:schemeClr val="tx1"/>
                    </a:gs>
                  </a:gsLst>
                  <a:lin ang="5400000" scaled="0"/>
                </a:gradFill>
              </a:rPr>
              <a:t>"Welcome"</a:t>
            </a:r>
          </a:p>
        </p:txBody>
      </p:sp>
      <p:sp>
        <p:nvSpPr>
          <p:cNvPr id="31" name="TextBox 30">
            <a:extLst>
              <a:ext uri="{FF2B5EF4-FFF2-40B4-BE49-F238E27FC236}">
                <a16:creationId xmlns:a16="http://schemas.microsoft.com/office/drawing/2014/main" id="{0D62443D-3005-4915-9DAE-BD7281406358}"/>
              </a:ext>
            </a:extLst>
          </p:cNvPr>
          <p:cNvSpPr txBox="1"/>
          <p:nvPr/>
        </p:nvSpPr>
        <p:spPr>
          <a:xfrm>
            <a:off x="3859238" y="3065038"/>
            <a:ext cx="2758658" cy="387798"/>
          </a:xfrm>
          <a:prstGeom prst="rect">
            <a:avLst/>
          </a:prstGeom>
          <a:solidFill>
            <a:schemeClr val="bg2"/>
          </a:solidFill>
        </p:spPr>
        <p:txBody>
          <a:bodyPr wrap="square" lIns="0" tIns="0" rIns="0" bIns="0" rtlCol="0">
            <a:spAutoFit/>
          </a:bodyPr>
          <a:lstStyle/>
          <a:p>
            <a:pPr algn="ctr">
              <a:lnSpc>
                <a:spcPct val="90000"/>
              </a:lnSpc>
              <a:spcAft>
                <a:spcPts val="600"/>
              </a:spcAft>
            </a:pPr>
            <a:r>
              <a:rPr lang="en-US" sz="1400" dirty="0">
                <a:gradFill>
                  <a:gsLst>
                    <a:gs pos="2917">
                      <a:schemeClr val="tx1"/>
                    </a:gs>
                    <a:gs pos="30000">
                      <a:schemeClr val="tx1"/>
                    </a:gs>
                  </a:gsLst>
                  <a:lin ang="5400000" scaled="0"/>
                </a:gradFill>
              </a:rPr>
              <a:t>HTTP POST </a:t>
            </a:r>
            <a:r>
              <a:rPr lang="en-US" sz="1400" dirty="0" err="1">
                <a:gradFill>
                  <a:gsLst>
                    <a:gs pos="2917">
                      <a:schemeClr val="tx1"/>
                    </a:gs>
                    <a:gs pos="30000">
                      <a:schemeClr val="tx1"/>
                    </a:gs>
                  </a:gsLst>
                  <a:lin ang="5400000" scaled="0"/>
                </a:gradFill>
              </a:rPr>
              <a:t>ConversationUpdate</a:t>
            </a:r>
            <a:r>
              <a:rPr lang="en-US" sz="1400" dirty="0">
                <a:gradFill>
                  <a:gsLst>
                    <a:gs pos="2917">
                      <a:schemeClr val="tx1"/>
                    </a:gs>
                    <a:gs pos="30000">
                      <a:schemeClr val="tx1"/>
                    </a:gs>
                  </a:gsLst>
                  <a:lin ang="5400000" scaled="0"/>
                </a:gradFill>
              </a:rPr>
              <a:t> (user joins)</a:t>
            </a:r>
          </a:p>
        </p:txBody>
      </p:sp>
      <p:pic>
        <p:nvPicPr>
          <p:cNvPr id="33" name="Graphic 32" descr="Lightning bolt with solid fill">
            <a:extLst>
              <a:ext uri="{FF2B5EF4-FFF2-40B4-BE49-F238E27FC236}">
                <a16:creationId xmlns:a16="http://schemas.microsoft.com/office/drawing/2014/main" id="{9CEF7E16-08FE-4159-8EB9-EAD8F3E29C4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124061" y="3251788"/>
            <a:ext cx="600974" cy="600974"/>
          </a:xfrm>
          <a:prstGeom prst="rect">
            <a:avLst/>
          </a:prstGeom>
        </p:spPr>
      </p:pic>
      <p:sp>
        <p:nvSpPr>
          <p:cNvPr id="35" name="TextBox 34">
            <a:extLst>
              <a:ext uri="{FF2B5EF4-FFF2-40B4-BE49-F238E27FC236}">
                <a16:creationId xmlns:a16="http://schemas.microsoft.com/office/drawing/2014/main" id="{0ED557A1-CC2C-4162-9192-E23586F98195}"/>
              </a:ext>
            </a:extLst>
          </p:cNvPr>
          <p:cNvSpPr txBox="1"/>
          <p:nvPr/>
        </p:nvSpPr>
        <p:spPr>
          <a:xfrm>
            <a:off x="7401657" y="3212069"/>
            <a:ext cx="3052759" cy="760208"/>
          </a:xfrm>
          <a:prstGeom prst="rect">
            <a:avLst/>
          </a:prstGeom>
          <a:noFill/>
        </p:spPr>
        <p:txBody>
          <a:bodyPr wrap="none" lIns="182880" tIns="146304" rIns="182880" bIns="146304" rtlCol="0">
            <a:spAutoFit/>
          </a:bodyPr>
          <a:lstStyle/>
          <a:p>
            <a:pPr>
              <a:lnSpc>
                <a:spcPct val="90000"/>
              </a:lnSpc>
              <a:spcAft>
                <a:spcPts val="600"/>
              </a:spcAft>
            </a:pPr>
            <a:r>
              <a:rPr lang="en-US" sz="1400" dirty="0" err="1">
                <a:gradFill>
                  <a:gsLst>
                    <a:gs pos="2917">
                      <a:schemeClr val="tx1"/>
                    </a:gs>
                    <a:gs pos="30000">
                      <a:schemeClr val="tx1"/>
                    </a:gs>
                  </a:gsLst>
                  <a:lin ang="5400000" scaled="0"/>
                </a:gradFill>
                <a:latin typeface="Consolas" panose="020B0609020204030204" pitchFamily="49" charset="0"/>
              </a:rPr>
              <a:t>MembersAdded</a:t>
            </a:r>
            <a:r>
              <a:rPr lang="en-US" sz="1400" dirty="0">
                <a:gradFill>
                  <a:gsLst>
                    <a:gs pos="2917">
                      <a:schemeClr val="tx1"/>
                    </a:gs>
                    <a:gs pos="30000">
                      <a:schemeClr val="tx1"/>
                    </a:gs>
                  </a:gsLst>
                  <a:lin ang="5400000" scaled="0"/>
                </a:gradFill>
                <a:latin typeface="Consolas" panose="020B0609020204030204" pitchFamily="49" charset="0"/>
              </a:rPr>
              <a:t>(</a:t>
            </a:r>
            <a:r>
              <a:rPr lang="en-US" sz="1400" dirty="0" err="1">
                <a:gradFill>
                  <a:gsLst>
                    <a:gs pos="2917">
                      <a:schemeClr val="tx1"/>
                    </a:gs>
                    <a:gs pos="30000">
                      <a:schemeClr val="tx1"/>
                    </a:gs>
                  </a:gsLst>
                  <a:lin ang="5400000" scaled="0"/>
                </a:gradFill>
                <a:latin typeface="Consolas" panose="020B0609020204030204" pitchFamily="49" charset="0"/>
              </a:rPr>
              <a:t>turnContext</a:t>
            </a:r>
            <a:r>
              <a:rPr lang="en-US" sz="1400" dirty="0">
                <a:gradFill>
                  <a:gsLst>
                    <a:gs pos="2917">
                      <a:schemeClr val="tx1"/>
                    </a:gs>
                    <a:gs pos="30000">
                      <a:schemeClr val="tx1"/>
                    </a:gs>
                  </a:gsLst>
                  <a:lin ang="5400000" scaled="0"/>
                </a:gradFill>
                <a:latin typeface="Consolas" panose="020B0609020204030204" pitchFamily="49" charset="0"/>
              </a:rPr>
              <a:t>) {</a:t>
            </a:r>
          </a:p>
          <a:p>
            <a:pPr>
              <a:lnSpc>
                <a:spcPct val="90000"/>
              </a:lnSpc>
              <a:spcAft>
                <a:spcPts val="600"/>
              </a:spcAft>
            </a:pPr>
            <a:r>
              <a:rPr lang="en-US" sz="1400" dirty="0">
                <a:gradFill>
                  <a:gsLst>
                    <a:gs pos="2917">
                      <a:schemeClr val="tx1"/>
                    </a:gs>
                    <a:gs pos="30000">
                      <a:schemeClr val="tx1"/>
                    </a:gs>
                  </a:gsLst>
                  <a:lin ang="5400000" scaled="0"/>
                </a:gradFill>
                <a:latin typeface="Consolas" panose="020B0609020204030204" pitchFamily="49" charset="0"/>
              </a:rPr>
              <a:t>  </a:t>
            </a:r>
            <a:r>
              <a:rPr lang="en-US" sz="1400" dirty="0" err="1">
                <a:gradFill>
                  <a:gsLst>
                    <a:gs pos="2917">
                      <a:schemeClr val="tx1"/>
                    </a:gs>
                    <a:gs pos="30000">
                      <a:schemeClr val="tx1"/>
                    </a:gs>
                  </a:gsLst>
                  <a:lin ang="5400000" scaled="0"/>
                </a:gradFill>
                <a:latin typeface="Consolas" panose="020B0609020204030204" pitchFamily="49" charset="0"/>
              </a:rPr>
              <a:t>SendActivity</a:t>
            </a:r>
            <a:r>
              <a:rPr lang="en-US" sz="1400" dirty="0">
                <a:gradFill>
                  <a:gsLst>
                    <a:gs pos="2917">
                      <a:schemeClr val="tx1"/>
                    </a:gs>
                    <a:gs pos="30000">
                      <a:schemeClr val="tx1"/>
                    </a:gs>
                  </a:gsLst>
                  <a:lin ang="5400000" scaled="0"/>
                </a:gradFill>
                <a:latin typeface="Consolas" panose="020B0609020204030204" pitchFamily="49" charset="0"/>
              </a:rPr>
              <a:t>("Welcome")</a:t>
            </a:r>
          </a:p>
          <a:p>
            <a:pPr>
              <a:lnSpc>
                <a:spcPct val="90000"/>
              </a:lnSpc>
              <a:spcAft>
                <a:spcPts val="600"/>
              </a:spcAft>
            </a:pPr>
            <a:r>
              <a:rPr lang="en-US" sz="1400" dirty="0">
                <a:gradFill>
                  <a:gsLst>
                    <a:gs pos="2917">
                      <a:schemeClr val="tx1"/>
                    </a:gs>
                    <a:gs pos="30000">
                      <a:schemeClr val="tx1"/>
                    </a:gs>
                  </a:gsLst>
                  <a:lin ang="5400000" scaled="0"/>
                </a:gradFill>
                <a:latin typeface="Consolas" panose="020B0609020204030204" pitchFamily="49" charset="0"/>
              </a:rPr>
              <a:t>}</a:t>
            </a:r>
          </a:p>
        </p:txBody>
      </p:sp>
      <p:cxnSp>
        <p:nvCxnSpPr>
          <p:cNvPr id="36" name="Straight Arrow Connector 35">
            <a:extLst>
              <a:ext uri="{FF2B5EF4-FFF2-40B4-BE49-F238E27FC236}">
                <a16:creationId xmlns:a16="http://schemas.microsoft.com/office/drawing/2014/main" id="{2803076D-D5F0-49E6-9C92-940CD40B7FC9}"/>
              </a:ext>
            </a:extLst>
          </p:cNvPr>
          <p:cNvCxnSpPr>
            <a:cxnSpLocks/>
          </p:cNvCxnSpPr>
          <p:nvPr/>
        </p:nvCxnSpPr>
        <p:spPr>
          <a:xfrm>
            <a:off x="3362165" y="4607195"/>
            <a:ext cx="3874021"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84F4DA1D-8162-4A6D-9A5E-D1102C137673}"/>
              </a:ext>
            </a:extLst>
          </p:cNvPr>
          <p:cNvSpPr txBox="1"/>
          <p:nvPr/>
        </p:nvSpPr>
        <p:spPr>
          <a:xfrm>
            <a:off x="4338667" y="4438457"/>
            <a:ext cx="1906433" cy="387798"/>
          </a:xfrm>
          <a:prstGeom prst="rect">
            <a:avLst/>
          </a:prstGeom>
          <a:solidFill>
            <a:schemeClr val="bg2"/>
          </a:solidFill>
        </p:spPr>
        <p:txBody>
          <a:bodyPr wrap="square" lIns="0" tIns="0" rIns="0" bIns="0" rtlCol="0">
            <a:spAutoFit/>
          </a:bodyPr>
          <a:lstStyle/>
          <a:p>
            <a:pPr algn="ctr">
              <a:lnSpc>
                <a:spcPct val="90000"/>
              </a:lnSpc>
              <a:spcAft>
                <a:spcPts val="600"/>
              </a:spcAft>
            </a:pPr>
            <a:r>
              <a:rPr lang="en-US" sz="1400" dirty="0">
                <a:gradFill>
                  <a:gsLst>
                    <a:gs pos="2917">
                      <a:schemeClr val="tx1"/>
                    </a:gs>
                    <a:gs pos="30000">
                      <a:schemeClr val="tx1"/>
                    </a:gs>
                  </a:gsLst>
                  <a:lin ang="5400000" scaled="0"/>
                </a:gradFill>
              </a:rPr>
              <a:t>HTTP POST Message "Hello"</a:t>
            </a:r>
          </a:p>
        </p:txBody>
      </p:sp>
      <p:pic>
        <p:nvPicPr>
          <p:cNvPr id="40" name="Graphic 39" descr="Lightning bolt with solid fill">
            <a:extLst>
              <a:ext uri="{FF2B5EF4-FFF2-40B4-BE49-F238E27FC236}">
                <a16:creationId xmlns:a16="http://schemas.microsoft.com/office/drawing/2014/main" id="{7BE874D2-3E56-465B-B733-1663FC55CB6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061873" y="4592010"/>
            <a:ext cx="600974" cy="600974"/>
          </a:xfrm>
          <a:prstGeom prst="rect">
            <a:avLst/>
          </a:prstGeom>
        </p:spPr>
      </p:pic>
      <p:sp>
        <p:nvSpPr>
          <p:cNvPr id="41" name="TextBox 40">
            <a:extLst>
              <a:ext uri="{FF2B5EF4-FFF2-40B4-BE49-F238E27FC236}">
                <a16:creationId xmlns:a16="http://schemas.microsoft.com/office/drawing/2014/main" id="{686559DB-49D4-4FF4-9205-9A00822F5BA8}"/>
              </a:ext>
            </a:extLst>
          </p:cNvPr>
          <p:cNvSpPr txBox="1"/>
          <p:nvPr/>
        </p:nvSpPr>
        <p:spPr>
          <a:xfrm>
            <a:off x="7362360" y="4532728"/>
            <a:ext cx="3947234" cy="1572738"/>
          </a:xfrm>
          <a:prstGeom prst="rect">
            <a:avLst/>
          </a:prstGeom>
          <a:noFill/>
        </p:spPr>
        <p:txBody>
          <a:bodyPr wrap="none" lIns="182880" tIns="146304" rIns="182880" bIns="146304" rtlCol="0">
            <a:spAutoFit/>
          </a:bodyPr>
          <a:lstStyle/>
          <a:p>
            <a:pPr>
              <a:lnSpc>
                <a:spcPct val="90000"/>
              </a:lnSpc>
              <a:spcAft>
                <a:spcPts val="600"/>
              </a:spcAft>
            </a:pPr>
            <a:r>
              <a:rPr lang="en-US" sz="1400" dirty="0" err="1">
                <a:gradFill>
                  <a:gsLst>
                    <a:gs pos="2917">
                      <a:schemeClr val="tx1"/>
                    </a:gs>
                    <a:gs pos="30000">
                      <a:schemeClr val="tx1"/>
                    </a:gs>
                  </a:gsLst>
                  <a:lin ang="5400000" scaled="0"/>
                </a:gradFill>
                <a:latin typeface="Consolas" panose="020B0609020204030204" pitchFamily="49" charset="0"/>
              </a:rPr>
              <a:t>MessageActivity</a:t>
            </a:r>
            <a:r>
              <a:rPr lang="en-US" sz="1400" dirty="0">
                <a:gradFill>
                  <a:gsLst>
                    <a:gs pos="2917">
                      <a:schemeClr val="tx1"/>
                    </a:gs>
                    <a:gs pos="30000">
                      <a:schemeClr val="tx1"/>
                    </a:gs>
                  </a:gsLst>
                  <a:lin ang="5400000" scaled="0"/>
                </a:gradFill>
                <a:latin typeface="Consolas" panose="020B0609020204030204" pitchFamily="49" charset="0"/>
              </a:rPr>
              <a:t>(</a:t>
            </a:r>
            <a:r>
              <a:rPr lang="en-US" sz="1400" dirty="0" err="1">
                <a:gradFill>
                  <a:gsLst>
                    <a:gs pos="2917">
                      <a:schemeClr val="tx1"/>
                    </a:gs>
                    <a:gs pos="30000">
                      <a:schemeClr val="tx1"/>
                    </a:gs>
                  </a:gsLst>
                  <a:lin ang="5400000" scaled="0"/>
                </a:gradFill>
                <a:latin typeface="Consolas" panose="020B0609020204030204" pitchFamily="49" charset="0"/>
              </a:rPr>
              <a:t>turnContext</a:t>
            </a:r>
            <a:r>
              <a:rPr lang="en-US" sz="1400" dirty="0">
                <a:gradFill>
                  <a:gsLst>
                    <a:gs pos="2917">
                      <a:schemeClr val="tx1"/>
                    </a:gs>
                    <a:gs pos="30000">
                      <a:schemeClr val="tx1"/>
                    </a:gs>
                  </a:gsLst>
                  <a:lin ang="5400000" scaled="0"/>
                </a:gradFill>
                <a:latin typeface="Consolas" panose="020B0609020204030204" pitchFamily="49" charset="0"/>
              </a:rPr>
              <a:t>) {</a:t>
            </a:r>
          </a:p>
          <a:p>
            <a:pPr>
              <a:lnSpc>
                <a:spcPct val="90000"/>
              </a:lnSpc>
              <a:spcAft>
                <a:spcPts val="600"/>
              </a:spcAft>
            </a:pPr>
            <a:r>
              <a:rPr lang="en-US" sz="1400" dirty="0">
                <a:gradFill>
                  <a:gsLst>
                    <a:gs pos="2917">
                      <a:schemeClr val="tx1"/>
                    </a:gs>
                    <a:gs pos="30000">
                      <a:schemeClr val="tx1"/>
                    </a:gs>
                  </a:gsLst>
                  <a:lin ang="5400000" scaled="0"/>
                </a:gradFill>
                <a:latin typeface="Consolas" panose="020B0609020204030204" pitchFamily="49" charset="0"/>
              </a:rPr>
              <a:t>  msg = "You said" +</a:t>
            </a:r>
          </a:p>
          <a:p>
            <a:pPr>
              <a:lnSpc>
                <a:spcPct val="90000"/>
              </a:lnSpc>
              <a:spcAft>
                <a:spcPts val="600"/>
              </a:spcAft>
            </a:pPr>
            <a:r>
              <a:rPr lang="en-US" sz="1400" dirty="0">
                <a:gradFill>
                  <a:gsLst>
                    <a:gs pos="2917">
                      <a:schemeClr val="tx1"/>
                    </a:gs>
                    <a:gs pos="30000">
                      <a:schemeClr val="tx1"/>
                    </a:gs>
                  </a:gsLst>
                  <a:lin ang="5400000" scaled="0"/>
                </a:gradFill>
                <a:latin typeface="Consolas" panose="020B0609020204030204" pitchFamily="49" charset="0"/>
              </a:rPr>
              <a:t>           </a:t>
            </a:r>
            <a:r>
              <a:rPr lang="en-US" sz="1400" dirty="0" err="1">
                <a:gradFill>
                  <a:gsLst>
                    <a:gs pos="2917">
                      <a:schemeClr val="tx1"/>
                    </a:gs>
                    <a:gs pos="30000">
                      <a:schemeClr val="tx1"/>
                    </a:gs>
                  </a:gsLst>
                  <a:lin ang="5400000" scaled="0"/>
                </a:gradFill>
                <a:latin typeface="Consolas" panose="020B0609020204030204" pitchFamily="49" charset="0"/>
              </a:rPr>
              <a:t>turnContext.Activity.Text</a:t>
            </a:r>
            <a:endParaRPr lang="en-US" sz="1400" dirty="0">
              <a:gradFill>
                <a:gsLst>
                  <a:gs pos="2917">
                    <a:schemeClr val="tx1"/>
                  </a:gs>
                  <a:gs pos="30000">
                    <a:schemeClr val="tx1"/>
                  </a:gs>
                </a:gsLst>
                <a:lin ang="5400000" scaled="0"/>
              </a:gradFill>
              <a:latin typeface="Consolas" panose="020B0609020204030204" pitchFamily="49" charset="0"/>
            </a:endParaRPr>
          </a:p>
          <a:p>
            <a:pPr>
              <a:lnSpc>
                <a:spcPct val="90000"/>
              </a:lnSpc>
              <a:spcAft>
                <a:spcPts val="600"/>
              </a:spcAft>
            </a:pPr>
            <a:r>
              <a:rPr lang="en-US" sz="1400" dirty="0">
                <a:gradFill>
                  <a:gsLst>
                    <a:gs pos="2917">
                      <a:schemeClr val="tx1"/>
                    </a:gs>
                    <a:gs pos="30000">
                      <a:schemeClr val="tx1"/>
                    </a:gs>
                  </a:gsLst>
                  <a:lin ang="5400000" scaled="0"/>
                </a:gradFill>
                <a:latin typeface="Consolas" panose="020B0609020204030204" pitchFamily="49" charset="0"/>
              </a:rPr>
              <a:t>  </a:t>
            </a:r>
            <a:r>
              <a:rPr lang="en-US" sz="1400" dirty="0" err="1">
                <a:gradFill>
                  <a:gsLst>
                    <a:gs pos="2917">
                      <a:schemeClr val="tx1"/>
                    </a:gs>
                    <a:gs pos="30000">
                      <a:schemeClr val="tx1"/>
                    </a:gs>
                  </a:gsLst>
                  <a:lin ang="5400000" scaled="0"/>
                </a:gradFill>
                <a:latin typeface="Consolas" panose="020B0609020204030204" pitchFamily="49" charset="0"/>
              </a:rPr>
              <a:t>SendActivity</a:t>
            </a:r>
            <a:r>
              <a:rPr lang="en-US" sz="1400" dirty="0">
                <a:gradFill>
                  <a:gsLst>
                    <a:gs pos="2917">
                      <a:schemeClr val="tx1"/>
                    </a:gs>
                    <a:gs pos="30000">
                      <a:schemeClr val="tx1"/>
                    </a:gs>
                  </a:gsLst>
                  <a:lin ang="5400000" scaled="0"/>
                </a:gradFill>
                <a:latin typeface="Consolas" panose="020B0609020204030204" pitchFamily="49" charset="0"/>
              </a:rPr>
              <a:t>(msg)</a:t>
            </a:r>
          </a:p>
          <a:p>
            <a:pPr>
              <a:lnSpc>
                <a:spcPct val="90000"/>
              </a:lnSpc>
              <a:spcAft>
                <a:spcPts val="600"/>
              </a:spcAft>
            </a:pPr>
            <a:r>
              <a:rPr lang="en-US" sz="1400" dirty="0">
                <a:gradFill>
                  <a:gsLst>
                    <a:gs pos="2917">
                      <a:schemeClr val="tx1"/>
                    </a:gs>
                    <a:gs pos="30000">
                      <a:schemeClr val="tx1"/>
                    </a:gs>
                  </a:gsLst>
                  <a:lin ang="5400000" scaled="0"/>
                </a:gradFill>
                <a:latin typeface="Consolas" panose="020B0609020204030204" pitchFamily="49" charset="0"/>
              </a:rPr>
              <a:t>}</a:t>
            </a:r>
          </a:p>
        </p:txBody>
      </p:sp>
      <p:cxnSp>
        <p:nvCxnSpPr>
          <p:cNvPr id="42" name="Straight Arrow Connector 41">
            <a:extLst>
              <a:ext uri="{FF2B5EF4-FFF2-40B4-BE49-F238E27FC236}">
                <a16:creationId xmlns:a16="http://schemas.microsoft.com/office/drawing/2014/main" id="{1C4A923A-37D5-46BF-AC80-72D8E01E58FF}"/>
              </a:ext>
            </a:extLst>
          </p:cNvPr>
          <p:cNvCxnSpPr>
            <a:cxnSpLocks/>
          </p:cNvCxnSpPr>
          <p:nvPr/>
        </p:nvCxnSpPr>
        <p:spPr>
          <a:xfrm flipH="1">
            <a:off x="3343600" y="5110695"/>
            <a:ext cx="3874021"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978A7BAF-75F4-4597-AA07-6CDCD457E045}"/>
              </a:ext>
            </a:extLst>
          </p:cNvPr>
          <p:cNvSpPr txBox="1"/>
          <p:nvPr/>
        </p:nvSpPr>
        <p:spPr>
          <a:xfrm>
            <a:off x="4519594" y="4974744"/>
            <a:ext cx="1468828" cy="193899"/>
          </a:xfrm>
          <a:prstGeom prst="rect">
            <a:avLst/>
          </a:prstGeom>
          <a:solidFill>
            <a:schemeClr val="bg2"/>
          </a:solidFill>
        </p:spPr>
        <p:txBody>
          <a:bodyPr wrap="square" lIns="0" tIns="0" rIns="0" bIns="0" rtlCol="0">
            <a:spAutoFit/>
          </a:bodyPr>
          <a:lstStyle/>
          <a:p>
            <a:pPr algn="ctr">
              <a:lnSpc>
                <a:spcPct val="90000"/>
              </a:lnSpc>
              <a:spcAft>
                <a:spcPts val="600"/>
              </a:spcAft>
            </a:pPr>
            <a:r>
              <a:rPr lang="en-US" sz="1400" dirty="0">
                <a:gradFill>
                  <a:gsLst>
                    <a:gs pos="2917">
                      <a:schemeClr val="tx1"/>
                    </a:gs>
                    <a:gs pos="30000">
                      <a:schemeClr val="tx1"/>
                    </a:gs>
                  </a:gsLst>
                  <a:lin ang="5400000" scaled="0"/>
                </a:gradFill>
              </a:rPr>
              <a:t>"You said Hello"</a:t>
            </a:r>
          </a:p>
        </p:txBody>
      </p:sp>
      <p:sp>
        <p:nvSpPr>
          <p:cNvPr id="46" name="TextBox 45">
            <a:extLst>
              <a:ext uri="{FF2B5EF4-FFF2-40B4-BE49-F238E27FC236}">
                <a16:creationId xmlns:a16="http://schemas.microsoft.com/office/drawing/2014/main" id="{6FBE6AFE-6F3E-4EE0-8CC8-B0729801FD70}"/>
              </a:ext>
            </a:extLst>
          </p:cNvPr>
          <p:cNvSpPr txBox="1"/>
          <p:nvPr/>
        </p:nvSpPr>
        <p:spPr>
          <a:xfrm>
            <a:off x="7983978" y="2349948"/>
            <a:ext cx="1919436" cy="517065"/>
          </a:xfrm>
          <a:prstGeom prst="rect">
            <a:avLst/>
          </a:prstGeom>
          <a:noFill/>
        </p:spPr>
        <p:txBody>
          <a:bodyPr wrap="non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Activity Handler</a:t>
            </a:r>
          </a:p>
        </p:txBody>
      </p:sp>
      <p:sp>
        <p:nvSpPr>
          <p:cNvPr id="48" name="Speech Bubble: Rectangle 47">
            <a:extLst>
              <a:ext uri="{FF2B5EF4-FFF2-40B4-BE49-F238E27FC236}">
                <a16:creationId xmlns:a16="http://schemas.microsoft.com/office/drawing/2014/main" id="{4001BC99-9FA2-4950-B294-1B75BD4E37E8}"/>
              </a:ext>
            </a:extLst>
          </p:cNvPr>
          <p:cNvSpPr/>
          <p:nvPr/>
        </p:nvSpPr>
        <p:spPr bwMode="auto">
          <a:xfrm>
            <a:off x="1431973" y="4492417"/>
            <a:ext cx="913679" cy="381968"/>
          </a:xfrm>
          <a:prstGeom prst="wedgeRectCallout">
            <a:avLst>
              <a:gd name="adj1" fmla="val -86180"/>
              <a:gd name="adj2" fmla="val 37408"/>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solidFill>
                  <a:schemeClr val="tx1"/>
                </a:solidFill>
                <a:ea typeface="Segoe UI" pitchFamily="34" charset="0"/>
                <a:cs typeface="Segoe UI" pitchFamily="34" charset="0"/>
              </a:rPr>
              <a:t>Hello</a:t>
            </a:r>
          </a:p>
        </p:txBody>
      </p:sp>
      <p:sp>
        <p:nvSpPr>
          <p:cNvPr id="50" name="Speech Bubble: Rectangle 49">
            <a:extLst>
              <a:ext uri="{FF2B5EF4-FFF2-40B4-BE49-F238E27FC236}">
                <a16:creationId xmlns:a16="http://schemas.microsoft.com/office/drawing/2014/main" id="{7C599E7F-5842-4018-B2F6-15F1898D73B5}"/>
              </a:ext>
            </a:extLst>
          </p:cNvPr>
          <p:cNvSpPr/>
          <p:nvPr/>
        </p:nvSpPr>
        <p:spPr bwMode="auto">
          <a:xfrm>
            <a:off x="1671914" y="3390429"/>
            <a:ext cx="1347476" cy="362018"/>
          </a:xfrm>
          <a:prstGeom prst="wedgeRectCallout">
            <a:avLst>
              <a:gd name="adj1" fmla="val 72464"/>
              <a:gd name="adj2" fmla="val 65320"/>
            </a:avLst>
          </a:prstGeom>
          <a:solidFill>
            <a:schemeClr val="tx2"/>
          </a:solidFill>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solidFill>
                  <a:schemeClr val="bg1"/>
                </a:solidFill>
                <a:ea typeface="Segoe UI" pitchFamily="34" charset="0"/>
                <a:cs typeface="Segoe UI" pitchFamily="34" charset="0"/>
              </a:rPr>
              <a:t>Welcome</a:t>
            </a:r>
          </a:p>
        </p:txBody>
      </p:sp>
      <p:sp>
        <p:nvSpPr>
          <p:cNvPr id="51" name="Speech Bubble: Rectangle 50">
            <a:extLst>
              <a:ext uri="{FF2B5EF4-FFF2-40B4-BE49-F238E27FC236}">
                <a16:creationId xmlns:a16="http://schemas.microsoft.com/office/drawing/2014/main" id="{C87D9FBB-2C7F-4B92-B718-398B656DC117}"/>
              </a:ext>
            </a:extLst>
          </p:cNvPr>
          <p:cNvSpPr/>
          <p:nvPr/>
        </p:nvSpPr>
        <p:spPr bwMode="auto">
          <a:xfrm>
            <a:off x="1587263" y="4952229"/>
            <a:ext cx="1455443" cy="362018"/>
          </a:xfrm>
          <a:prstGeom prst="wedgeRectCallout">
            <a:avLst>
              <a:gd name="adj1" fmla="val 67074"/>
              <a:gd name="adj2" fmla="val -2989"/>
            </a:avLst>
          </a:prstGeom>
          <a:solidFill>
            <a:schemeClr val="tx2"/>
          </a:solidFill>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solidFill>
                  <a:schemeClr val="bg1"/>
                </a:solidFill>
                <a:ea typeface="Segoe UI" pitchFamily="34" charset="0"/>
                <a:cs typeface="Segoe UI" pitchFamily="34" charset="0"/>
              </a:rPr>
              <a:t>You said Hello</a:t>
            </a:r>
          </a:p>
        </p:txBody>
      </p:sp>
    </p:spTree>
    <p:extLst>
      <p:ext uri="{BB962C8B-B14F-4D97-AF65-F5344CB8AC3E}">
        <p14:creationId xmlns:p14="http://schemas.microsoft.com/office/powerpoint/2010/main" val="4081045190"/>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A9ED3-8F38-4E4B-AB0C-082DE146A247}"/>
              </a:ext>
            </a:extLst>
          </p:cNvPr>
          <p:cNvSpPr>
            <a:spLocks noGrp="1"/>
          </p:cNvSpPr>
          <p:nvPr>
            <p:ph type="title"/>
          </p:nvPr>
        </p:nvSpPr>
        <p:spPr/>
        <p:txBody>
          <a:bodyPr/>
          <a:lstStyle/>
          <a:p>
            <a:r>
              <a:rPr lang="en-US" dirty="0"/>
              <a:t>Dialogs</a:t>
            </a:r>
          </a:p>
        </p:txBody>
      </p:sp>
      <p:sp>
        <p:nvSpPr>
          <p:cNvPr id="3" name="Content Placeholder 2">
            <a:extLst>
              <a:ext uri="{FF2B5EF4-FFF2-40B4-BE49-F238E27FC236}">
                <a16:creationId xmlns:a16="http://schemas.microsoft.com/office/drawing/2014/main" id="{55A11FAA-A51A-472A-A1F3-30824C5805C4}"/>
              </a:ext>
            </a:extLst>
          </p:cNvPr>
          <p:cNvSpPr>
            <a:spLocks noGrp="1"/>
          </p:cNvSpPr>
          <p:nvPr>
            <p:ph sz="quarter" idx="10"/>
          </p:nvPr>
        </p:nvSpPr>
        <p:spPr>
          <a:xfrm>
            <a:off x="419100" y="1456897"/>
            <a:ext cx="11340811" cy="553998"/>
          </a:xfrm>
        </p:spPr>
        <p:txBody>
          <a:bodyPr/>
          <a:lstStyle/>
          <a:p>
            <a:r>
              <a:rPr lang="en-US" dirty="0"/>
              <a:t>Manage stateful, multi-turn conversations</a:t>
            </a:r>
          </a:p>
        </p:txBody>
      </p:sp>
      <p:sp>
        <p:nvSpPr>
          <p:cNvPr id="4" name="TextBox 3">
            <a:extLst>
              <a:ext uri="{FF2B5EF4-FFF2-40B4-BE49-F238E27FC236}">
                <a16:creationId xmlns:a16="http://schemas.microsoft.com/office/drawing/2014/main" id="{46716B64-1203-4D80-B404-649A33DEB596}"/>
              </a:ext>
            </a:extLst>
          </p:cNvPr>
          <p:cNvSpPr txBox="1"/>
          <p:nvPr/>
        </p:nvSpPr>
        <p:spPr>
          <a:xfrm>
            <a:off x="228600" y="2033170"/>
            <a:ext cx="3535263" cy="572464"/>
          </a:xfrm>
          <a:prstGeom prst="rect">
            <a:avLst/>
          </a:prstGeom>
          <a:noFill/>
        </p:spPr>
        <p:txBody>
          <a:bodyPr wrap="none" lIns="182880" tIns="146304" rIns="182880" bIns="146304" rtlCol="0">
            <a:spAutoFit/>
          </a:bodyPr>
          <a:lstStyle/>
          <a:p>
            <a:pPr>
              <a:lnSpc>
                <a:spcPct val="90000"/>
              </a:lnSpc>
              <a:spcAft>
                <a:spcPts val="600"/>
              </a:spcAft>
            </a:pPr>
            <a:r>
              <a:rPr lang="en-US" sz="2000" dirty="0" err="1">
                <a:gradFill>
                  <a:gsLst>
                    <a:gs pos="2917">
                      <a:schemeClr val="tx1"/>
                    </a:gs>
                    <a:gs pos="30000">
                      <a:schemeClr val="tx1"/>
                    </a:gs>
                  </a:gsLst>
                  <a:lin ang="5400000" scaled="0"/>
                </a:gradFill>
              </a:rPr>
              <a:t>ComponentDialog</a:t>
            </a:r>
            <a:r>
              <a:rPr lang="en-US" sz="2000" dirty="0">
                <a:gradFill>
                  <a:gsLst>
                    <a:gs pos="2917">
                      <a:schemeClr val="tx1"/>
                    </a:gs>
                    <a:gs pos="30000">
                      <a:schemeClr val="tx1"/>
                    </a:gs>
                  </a:gsLst>
                  <a:lin ang="5400000" scaled="0"/>
                </a:gradFill>
              </a:rPr>
              <a:t> Container</a:t>
            </a:r>
          </a:p>
        </p:txBody>
      </p:sp>
      <p:sp>
        <p:nvSpPr>
          <p:cNvPr id="5" name="Rectangle 4">
            <a:extLst>
              <a:ext uri="{FF2B5EF4-FFF2-40B4-BE49-F238E27FC236}">
                <a16:creationId xmlns:a16="http://schemas.microsoft.com/office/drawing/2014/main" id="{B8849D19-1BD4-4D0C-85D8-2420F3E88ED8}"/>
              </a:ext>
            </a:extLst>
          </p:cNvPr>
          <p:cNvSpPr/>
          <p:nvPr/>
        </p:nvSpPr>
        <p:spPr bwMode="auto">
          <a:xfrm>
            <a:off x="418643" y="2514600"/>
            <a:ext cx="5227777" cy="3902906"/>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a:extLst>
              <a:ext uri="{FF2B5EF4-FFF2-40B4-BE49-F238E27FC236}">
                <a16:creationId xmlns:a16="http://schemas.microsoft.com/office/drawing/2014/main" id="{486FF4E2-CF30-48D8-A7AA-4AA6C03662E6}"/>
              </a:ext>
            </a:extLst>
          </p:cNvPr>
          <p:cNvSpPr/>
          <p:nvPr/>
        </p:nvSpPr>
        <p:spPr bwMode="auto">
          <a:xfrm>
            <a:off x="536562" y="3457195"/>
            <a:ext cx="4784789" cy="2810915"/>
          </a:xfrm>
          <a:prstGeom prst="rect">
            <a:avLst/>
          </a:prstGeom>
          <a:ln w="57150">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TextBox 6">
            <a:extLst>
              <a:ext uri="{FF2B5EF4-FFF2-40B4-BE49-F238E27FC236}">
                <a16:creationId xmlns:a16="http://schemas.microsoft.com/office/drawing/2014/main" id="{05F5BB93-C3EC-4269-8119-113058FE8425}"/>
              </a:ext>
            </a:extLst>
          </p:cNvPr>
          <p:cNvSpPr txBox="1"/>
          <p:nvPr/>
        </p:nvSpPr>
        <p:spPr>
          <a:xfrm>
            <a:off x="442664" y="3429000"/>
            <a:ext cx="4878687" cy="517065"/>
          </a:xfrm>
          <a:prstGeom prst="rect">
            <a:avLst/>
          </a:prstGeom>
          <a:noFill/>
        </p:spPr>
        <p:txBody>
          <a:bodyPr wrap="square" lIns="182880" tIns="146304" rIns="182880" bIns="146304" rtlCol="0">
            <a:spAutoFit/>
          </a:bodyPr>
          <a:lstStyle/>
          <a:p>
            <a:pPr algn="ctr">
              <a:lnSpc>
                <a:spcPct val="90000"/>
              </a:lnSpc>
              <a:spcAft>
                <a:spcPts val="600"/>
              </a:spcAft>
            </a:pPr>
            <a:r>
              <a:rPr lang="en-US" sz="1600" dirty="0" err="1">
                <a:gradFill>
                  <a:gsLst>
                    <a:gs pos="2917">
                      <a:schemeClr val="tx1"/>
                    </a:gs>
                    <a:gs pos="30000">
                      <a:schemeClr val="tx1"/>
                    </a:gs>
                  </a:gsLst>
                  <a:lin ang="5400000" scaled="0"/>
                </a:gradFill>
              </a:rPr>
              <a:t>ComponentDialog</a:t>
            </a:r>
            <a:endParaRPr lang="en-US" sz="1600" dirty="0">
              <a:gradFill>
                <a:gsLst>
                  <a:gs pos="2917">
                    <a:schemeClr val="tx1"/>
                  </a:gs>
                  <a:gs pos="30000">
                    <a:schemeClr val="tx1"/>
                  </a:gs>
                </a:gsLst>
                <a:lin ang="5400000" scaled="0"/>
              </a:gradFill>
            </a:endParaRPr>
          </a:p>
        </p:txBody>
      </p:sp>
      <p:sp>
        <p:nvSpPr>
          <p:cNvPr id="9" name="TextBox 8">
            <a:extLst>
              <a:ext uri="{FF2B5EF4-FFF2-40B4-BE49-F238E27FC236}">
                <a16:creationId xmlns:a16="http://schemas.microsoft.com/office/drawing/2014/main" id="{B292A24E-6930-4368-8FD1-2FACD0643822}"/>
              </a:ext>
            </a:extLst>
          </p:cNvPr>
          <p:cNvSpPr txBox="1"/>
          <p:nvPr/>
        </p:nvSpPr>
        <p:spPr>
          <a:xfrm>
            <a:off x="442663" y="3789989"/>
            <a:ext cx="4939673" cy="489365"/>
          </a:xfrm>
          <a:prstGeom prst="rect">
            <a:avLst/>
          </a:prstGeom>
          <a:noFill/>
        </p:spPr>
        <p:txBody>
          <a:bodyPr wrap="squar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rPr>
              <a:t>Dialog Set: [</a:t>
            </a:r>
            <a:r>
              <a:rPr lang="en-US" sz="1400" dirty="0" err="1">
                <a:gradFill>
                  <a:gsLst>
                    <a:gs pos="2917">
                      <a:schemeClr val="tx1"/>
                    </a:gs>
                    <a:gs pos="30000">
                      <a:schemeClr val="tx1"/>
                    </a:gs>
                  </a:gsLst>
                  <a:lin ang="5400000" scaled="0"/>
                </a:gradFill>
              </a:rPr>
              <a:t>WaterfallDialog</a:t>
            </a:r>
            <a:r>
              <a:rPr lang="en-US" sz="1400" dirty="0">
                <a:gradFill>
                  <a:gsLst>
                    <a:gs pos="2917">
                      <a:schemeClr val="tx1"/>
                    </a:gs>
                    <a:gs pos="30000">
                      <a:schemeClr val="tx1"/>
                    </a:gs>
                  </a:gsLst>
                  <a:lin ang="5400000" scaled="0"/>
                </a:gradFill>
              </a:rPr>
              <a:t>, </a:t>
            </a:r>
            <a:r>
              <a:rPr lang="en-US" sz="1400" dirty="0" err="1">
                <a:gradFill>
                  <a:gsLst>
                    <a:gs pos="2917">
                      <a:schemeClr val="tx1"/>
                    </a:gs>
                    <a:gs pos="30000">
                      <a:schemeClr val="tx1"/>
                    </a:gs>
                  </a:gsLst>
                  <a:lin ang="5400000" scaled="0"/>
                </a:gradFill>
              </a:rPr>
              <a:t>ChoicePrompt</a:t>
            </a:r>
            <a:r>
              <a:rPr lang="en-US" sz="1400" dirty="0">
                <a:gradFill>
                  <a:gsLst>
                    <a:gs pos="2917">
                      <a:schemeClr val="tx1"/>
                    </a:gs>
                    <a:gs pos="30000">
                      <a:schemeClr val="tx1"/>
                    </a:gs>
                  </a:gsLst>
                  <a:lin ang="5400000" scaled="0"/>
                </a:gradFill>
              </a:rPr>
              <a:t>, </a:t>
            </a:r>
            <a:r>
              <a:rPr lang="en-US" sz="1400" dirty="0" err="1">
                <a:gradFill>
                  <a:gsLst>
                    <a:gs pos="2917">
                      <a:schemeClr val="tx1"/>
                    </a:gs>
                    <a:gs pos="30000">
                      <a:schemeClr val="tx1"/>
                    </a:gs>
                  </a:gsLst>
                  <a:lin ang="5400000" scaled="0"/>
                </a:gradFill>
              </a:rPr>
              <a:t>TextPrompt</a:t>
            </a:r>
            <a:r>
              <a:rPr lang="en-US" sz="1400" dirty="0">
                <a:gradFill>
                  <a:gsLst>
                    <a:gs pos="2917">
                      <a:schemeClr val="tx1"/>
                    </a:gs>
                    <a:gs pos="30000">
                      <a:schemeClr val="tx1"/>
                    </a:gs>
                  </a:gsLst>
                  <a:lin ang="5400000" scaled="0"/>
                </a:gradFill>
              </a:rPr>
              <a:t>]</a:t>
            </a:r>
          </a:p>
        </p:txBody>
      </p:sp>
      <p:sp>
        <p:nvSpPr>
          <p:cNvPr id="10" name="TextBox 9">
            <a:extLst>
              <a:ext uri="{FF2B5EF4-FFF2-40B4-BE49-F238E27FC236}">
                <a16:creationId xmlns:a16="http://schemas.microsoft.com/office/drawing/2014/main" id="{06ECDB3F-3484-4A66-A230-B22B1221AA74}"/>
              </a:ext>
            </a:extLst>
          </p:cNvPr>
          <p:cNvSpPr txBox="1"/>
          <p:nvPr/>
        </p:nvSpPr>
        <p:spPr>
          <a:xfrm>
            <a:off x="442663" y="4325874"/>
            <a:ext cx="3545216" cy="2009781"/>
          </a:xfrm>
          <a:prstGeom prst="rect">
            <a:avLst/>
          </a:prstGeom>
          <a:noFill/>
        </p:spPr>
        <p:txBody>
          <a:bodyPr wrap="square" lIns="182880" tIns="146304" rIns="182880" bIns="146304" rtlCol="0">
            <a:spAutoFit/>
          </a:bodyPr>
          <a:lstStyle/>
          <a:p>
            <a:pPr>
              <a:lnSpc>
                <a:spcPct val="90000"/>
              </a:lnSpc>
              <a:spcAft>
                <a:spcPts val="600"/>
              </a:spcAft>
            </a:pPr>
            <a:r>
              <a:rPr lang="en-US" sz="1600" dirty="0" err="1">
                <a:gradFill>
                  <a:gsLst>
                    <a:gs pos="2917">
                      <a:schemeClr val="tx1"/>
                    </a:gs>
                    <a:gs pos="30000">
                      <a:schemeClr val="tx1"/>
                    </a:gs>
                  </a:gsLst>
                  <a:lin ang="5400000" scaled="0"/>
                </a:gradFill>
              </a:rPr>
              <a:t>WaterfallDialog</a:t>
            </a:r>
            <a:r>
              <a:rPr lang="en-US" sz="1600" dirty="0">
                <a:gradFill>
                  <a:gsLst>
                    <a:gs pos="2917">
                      <a:schemeClr val="tx1"/>
                    </a:gs>
                    <a:gs pos="30000">
                      <a:schemeClr val="tx1"/>
                    </a:gs>
                  </a:gsLst>
                  <a:lin ang="5400000" scaled="0"/>
                </a:gradFill>
              </a:rPr>
              <a:t>:</a:t>
            </a:r>
          </a:p>
          <a:p>
            <a:pPr>
              <a:lnSpc>
                <a:spcPct val="90000"/>
              </a:lnSpc>
              <a:spcAft>
                <a:spcPts val="600"/>
              </a:spcAft>
            </a:pPr>
            <a:r>
              <a:rPr lang="en-US" sz="1600" dirty="0">
                <a:gradFill>
                  <a:gsLst>
                    <a:gs pos="2917">
                      <a:schemeClr val="tx1"/>
                    </a:gs>
                    <a:gs pos="30000">
                      <a:schemeClr val="tx1"/>
                    </a:gs>
                  </a:gsLst>
                  <a:lin ang="5400000" scaled="0"/>
                </a:gradFill>
              </a:rPr>
              <a:t>{</a:t>
            </a:r>
          </a:p>
          <a:p>
            <a:pPr>
              <a:lnSpc>
                <a:spcPct val="90000"/>
              </a:lnSpc>
              <a:spcAft>
                <a:spcPts val="600"/>
              </a:spcAft>
            </a:pPr>
            <a:r>
              <a:rPr lang="en-US" sz="1600" dirty="0">
                <a:gradFill>
                  <a:gsLst>
                    <a:gs pos="2917">
                      <a:schemeClr val="tx1"/>
                    </a:gs>
                    <a:gs pos="30000">
                      <a:schemeClr val="tx1"/>
                    </a:gs>
                  </a:gsLst>
                  <a:lin ang="5400000" scaled="0"/>
                </a:gradFill>
              </a:rPr>
              <a:t>  Step1: </a:t>
            </a:r>
            <a:r>
              <a:rPr lang="en-US" sz="1600" dirty="0" err="1">
                <a:gradFill>
                  <a:gsLst>
                    <a:gs pos="2917">
                      <a:schemeClr val="tx1"/>
                    </a:gs>
                    <a:gs pos="30000">
                      <a:schemeClr val="tx1"/>
                    </a:gs>
                  </a:gsLst>
                  <a:lin ang="5400000" scaled="0"/>
                </a:gradFill>
              </a:rPr>
              <a:t>GetSize</a:t>
            </a:r>
            <a:r>
              <a:rPr lang="en-US" sz="1600" dirty="0">
                <a:gradFill>
                  <a:gsLst>
                    <a:gs pos="2917">
                      <a:schemeClr val="tx1"/>
                    </a:gs>
                    <a:gs pos="30000">
                      <a:schemeClr val="tx1"/>
                    </a:gs>
                  </a:gsLst>
                  <a:lin ang="5400000" scaled="0"/>
                </a:gradFill>
              </a:rPr>
              <a:t> (</a:t>
            </a:r>
            <a:r>
              <a:rPr lang="en-US" sz="1600" dirty="0" err="1">
                <a:gradFill>
                  <a:gsLst>
                    <a:gs pos="2917">
                      <a:schemeClr val="tx1"/>
                    </a:gs>
                    <a:gs pos="30000">
                      <a:schemeClr val="tx1"/>
                    </a:gs>
                  </a:gsLst>
                  <a:lin ang="5400000" scaled="0"/>
                </a:gradFill>
              </a:rPr>
              <a:t>ChoicePrompt</a:t>
            </a:r>
            <a:r>
              <a:rPr lang="en-US" sz="1600" dirty="0">
                <a:gradFill>
                  <a:gsLst>
                    <a:gs pos="2917">
                      <a:schemeClr val="tx1"/>
                    </a:gs>
                    <a:gs pos="30000">
                      <a:schemeClr val="tx1"/>
                    </a:gs>
                  </a:gsLst>
                  <a:lin ang="5400000" scaled="0"/>
                </a:gradFill>
              </a:rPr>
              <a:t>),</a:t>
            </a:r>
          </a:p>
          <a:p>
            <a:pPr>
              <a:lnSpc>
                <a:spcPct val="90000"/>
              </a:lnSpc>
              <a:spcAft>
                <a:spcPts val="600"/>
              </a:spcAft>
            </a:pPr>
            <a:r>
              <a:rPr lang="en-US" sz="1600" dirty="0">
                <a:gradFill>
                  <a:gsLst>
                    <a:gs pos="2917">
                      <a:schemeClr val="tx1"/>
                    </a:gs>
                    <a:gs pos="30000">
                      <a:schemeClr val="tx1"/>
                    </a:gs>
                  </a:gsLst>
                  <a:lin ang="5400000" scaled="0"/>
                </a:gradFill>
              </a:rPr>
              <a:t>  Step2: </a:t>
            </a:r>
            <a:r>
              <a:rPr lang="en-US" sz="1600" dirty="0" err="1">
                <a:gradFill>
                  <a:gsLst>
                    <a:gs pos="2917">
                      <a:schemeClr val="tx1"/>
                    </a:gs>
                    <a:gs pos="30000">
                      <a:schemeClr val="tx1"/>
                    </a:gs>
                  </a:gsLst>
                  <a:lin ang="5400000" scaled="0"/>
                </a:gradFill>
              </a:rPr>
              <a:t>GetToppings</a:t>
            </a:r>
            <a:r>
              <a:rPr lang="en-US" sz="1600" dirty="0">
                <a:gradFill>
                  <a:gsLst>
                    <a:gs pos="2917">
                      <a:schemeClr val="tx1"/>
                    </a:gs>
                    <a:gs pos="30000">
                      <a:schemeClr val="tx1"/>
                    </a:gs>
                  </a:gsLst>
                  <a:lin ang="5400000" scaled="0"/>
                </a:gradFill>
              </a:rPr>
              <a:t> (</a:t>
            </a:r>
            <a:r>
              <a:rPr lang="en-US" sz="1600" dirty="0" err="1">
                <a:gradFill>
                  <a:gsLst>
                    <a:gs pos="2917">
                      <a:schemeClr val="tx1"/>
                    </a:gs>
                    <a:gs pos="30000">
                      <a:schemeClr val="tx1"/>
                    </a:gs>
                  </a:gsLst>
                  <a:lin ang="5400000" scaled="0"/>
                </a:gradFill>
              </a:rPr>
              <a:t>TextPrompt</a:t>
            </a:r>
            <a:r>
              <a:rPr lang="en-US" sz="1600" dirty="0">
                <a:gradFill>
                  <a:gsLst>
                    <a:gs pos="2917">
                      <a:schemeClr val="tx1"/>
                    </a:gs>
                    <a:gs pos="30000">
                      <a:schemeClr val="tx1"/>
                    </a:gs>
                  </a:gsLst>
                  <a:lin ang="5400000" scaled="0"/>
                </a:gradFill>
              </a:rPr>
              <a:t>),</a:t>
            </a:r>
          </a:p>
          <a:p>
            <a:pPr>
              <a:lnSpc>
                <a:spcPct val="90000"/>
              </a:lnSpc>
              <a:spcAft>
                <a:spcPts val="600"/>
              </a:spcAft>
            </a:pPr>
            <a:r>
              <a:rPr lang="en-US" sz="1600" dirty="0">
                <a:gradFill>
                  <a:gsLst>
                    <a:gs pos="2917">
                      <a:schemeClr val="tx1"/>
                    </a:gs>
                    <a:gs pos="30000">
                      <a:schemeClr val="tx1"/>
                    </a:gs>
                  </a:gsLst>
                  <a:lin ang="5400000" scaled="0"/>
                </a:gradFill>
              </a:rPr>
              <a:t>  …</a:t>
            </a:r>
          </a:p>
          <a:p>
            <a:pPr>
              <a:lnSpc>
                <a:spcPct val="90000"/>
              </a:lnSpc>
              <a:spcAft>
                <a:spcPts val="600"/>
              </a:spcAft>
            </a:pPr>
            <a:r>
              <a:rPr lang="en-US" sz="1600" dirty="0">
                <a:gradFill>
                  <a:gsLst>
                    <a:gs pos="2917">
                      <a:schemeClr val="tx1"/>
                    </a:gs>
                    <a:gs pos="30000">
                      <a:schemeClr val="tx1"/>
                    </a:gs>
                  </a:gsLst>
                  <a:lin ang="5400000" scaled="0"/>
                </a:gradFill>
              </a:rPr>
              <a:t>}</a:t>
            </a:r>
          </a:p>
        </p:txBody>
      </p:sp>
      <p:sp>
        <p:nvSpPr>
          <p:cNvPr id="11" name="Rectangle 10">
            <a:extLst>
              <a:ext uri="{FF2B5EF4-FFF2-40B4-BE49-F238E27FC236}">
                <a16:creationId xmlns:a16="http://schemas.microsoft.com/office/drawing/2014/main" id="{69607908-68AD-463F-B9A3-A9A62B56B4B1}"/>
              </a:ext>
            </a:extLst>
          </p:cNvPr>
          <p:cNvSpPr/>
          <p:nvPr/>
        </p:nvSpPr>
        <p:spPr bwMode="auto">
          <a:xfrm>
            <a:off x="536562" y="2601678"/>
            <a:ext cx="4784789" cy="537182"/>
          </a:xfrm>
          <a:prstGeom prst="rect">
            <a:avLst/>
          </a:prstGeom>
          <a:ln w="57150">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2" name="TextBox 11">
            <a:extLst>
              <a:ext uri="{FF2B5EF4-FFF2-40B4-BE49-F238E27FC236}">
                <a16:creationId xmlns:a16="http://schemas.microsoft.com/office/drawing/2014/main" id="{7A3509CB-003D-4A6F-9100-7D61DA83307C}"/>
              </a:ext>
            </a:extLst>
          </p:cNvPr>
          <p:cNvSpPr txBox="1"/>
          <p:nvPr/>
        </p:nvSpPr>
        <p:spPr>
          <a:xfrm>
            <a:off x="536562" y="2601678"/>
            <a:ext cx="4784789" cy="517065"/>
          </a:xfrm>
          <a:prstGeom prst="rect">
            <a:avLst/>
          </a:prstGeom>
          <a:noFill/>
        </p:spPr>
        <p:txBody>
          <a:bodyPr wrap="square" lIns="182880" tIns="146304" rIns="182880" bIns="146304" rtlCol="0">
            <a:spAutoFit/>
          </a:bodyPr>
          <a:lstStyle/>
          <a:p>
            <a:pPr algn="ctr">
              <a:lnSpc>
                <a:spcPct val="90000"/>
              </a:lnSpc>
              <a:spcAft>
                <a:spcPts val="600"/>
              </a:spcAft>
            </a:pPr>
            <a:r>
              <a:rPr lang="en-US" sz="1600" dirty="0">
                <a:gradFill>
                  <a:gsLst>
                    <a:gs pos="2917">
                      <a:schemeClr val="tx1"/>
                    </a:gs>
                    <a:gs pos="30000">
                      <a:schemeClr val="tx1"/>
                    </a:gs>
                  </a:gsLst>
                  <a:lin ang="5400000" scaled="0"/>
                </a:gradFill>
              </a:rPr>
              <a:t>Bot Class</a:t>
            </a:r>
          </a:p>
        </p:txBody>
      </p:sp>
      <p:cxnSp>
        <p:nvCxnSpPr>
          <p:cNvPr id="14" name="Straight Arrow Connector 13">
            <a:extLst>
              <a:ext uri="{FF2B5EF4-FFF2-40B4-BE49-F238E27FC236}">
                <a16:creationId xmlns:a16="http://schemas.microsoft.com/office/drawing/2014/main" id="{FE4BFA06-5CFF-4E30-B920-28847B32DC3E}"/>
              </a:ext>
            </a:extLst>
          </p:cNvPr>
          <p:cNvCxnSpPr>
            <a:cxnSpLocks/>
            <a:stCxn id="11" idx="2"/>
          </p:cNvCxnSpPr>
          <p:nvPr/>
        </p:nvCxnSpPr>
        <p:spPr>
          <a:xfrm>
            <a:off x="2928957" y="3138860"/>
            <a:ext cx="0" cy="271815"/>
          </a:xfrm>
          <a:prstGeom prst="straightConnector1">
            <a:avLst/>
          </a:prstGeom>
          <a:ln w="571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7" name="Speech Bubble: Rectangle 16">
            <a:extLst>
              <a:ext uri="{FF2B5EF4-FFF2-40B4-BE49-F238E27FC236}">
                <a16:creationId xmlns:a16="http://schemas.microsoft.com/office/drawing/2014/main" id="{80D7BE69-D157-46EA-8A80-CED5A7A0B48E}"/>
              </a:ext>
            </a:extLst>
          </p:cNvPr>
          <p:cNvSpPr/>
          <p:nvPr/>
        </p:nvSpPr>
        <p:spPr bwMode="auto">
          <a:xfrm>
            <a:off x="3567660" y="4256322"/>
            <a:ext cx="913679" cy="480476"/>
          </a:xfrm>
          <a:prstGeom prst="wedgeRectCallout">
            <a:avLst>
              <a:gd name="adj1" fmla="val -95216"/>
              <a:gd name="adj2" fmla="val 120213"/>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050" dirty="0">
                <a:solidFill>
                  <a:schemeClr val="tx1"/>
                </a:solidFill>
                <a:ea typeface="Segoe UI" pitchFamily="34" charset="0"/>
                <a:cs typeface="Segoe UI" pitchFamily="34" charset="0"/>
              </a:rPr>
              <a:t>Choose size</a:t>
            </a:r>
          </a:p>
          <a:p>
            <a:pPr algn="ctr" defTabSz="932472" fontAlgn="base">
              <a:lnSpc>
                <a:spcPct val="90000"/>
              </a:lnSpc>
              <a:spcBef>
                <a:spcPct val="0"/>
              </a:spcBef>
              <a:spcAft>
                <a:spcPct val="0"/>
              </a:spcAft>
            </a:pPr>
            <a:r>
              <a:rPr lang="en-US" sz="1050" dirty="0">
                <a:solidFill>
                  <a:schemeClr val="tx1"/>
                </a:solidFill>
                <a:ea typeface="Segoe UI" pitchFamily="34" charset="0"/>
                <a:cs typeface="Segoe UI" pitchFamily="34" charset="0"/>
              </a:rPr>
              <a:t>[S, M, L]</a:t>
            </a:r>
          </a:p>
        </p:txBody>
      </p:sp>
      <p:sp>
        <p:nvSpPr>
          <p:cNvPr id="18" name="Speech Bubble: Rectangle 17">
            <a:extLst>
              <a:ext uri="{FF2B5EF4-FFF2-40B4-BE49-F238E27FC236}">
                <a16:creationId xmlns:a16="http://schemas.microsoft.com/office/drawing/2014/main" id="{8497944F-290B-4CE5-A56A-F328804FB1FB}"/>
              </a:ext>
            </a:extLst>
          </p:cNvPr>
          <p:cNvSpPr/>
          <p:nvPr/>
        </p:nvSpPr>
        <p:spPr bwMode="auto">
          <a:xfrm>
            <a:off x="3755957" y="5188708"/>
            <a:ext cx="1206491" cy="319444"/>
          </a:xfrm>
          <a:prstGeom prst="wedgeRectCallout">
            <a:avLst>
              <a:gd name="adj1" fmla="val -58000"/>
              <a:gd name="adj2" fmla="val 18750"/>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050" dirty="0">
                <a:solidFill>
                  <a:schemeClr val="tx1"/>
                </a:solidFill>
                <a:ea typeface="Segoe UI" pitchFamily="34" charset="0"/>
                <a:cs typeface="Segoe UI" pitchFamily="34" charset="0"/>
              </a:rPr>
              <a:t>Enter Toppings</a:t>
            </a:r>
          </a:p>
        </p:txBody>
      </p:sp>
      <p:sp>
        <p:nvSpPr>
          <p:cNvPr id="19" name="Speech Bubble: Rectangle 18">
            <a:extLst>
              <a:ext uri="{FF2B5EF4-FFF2-40B4-BE49-F238E27FC236}">
                <a16:creationId xmlns:a16="http://schemas.microsoft.com/office/drawing/2014/main" id="{7E5BE568-6F72-4F38-9DC6-9A686779C33E}"/>
              </a:ext>
            </a:extLst>
          </p:cNvPr>
          <p:cNvSpPr/>
          <p:nvPr/>
        </p:nvSpPr>
        <p:spPr bwMode="auto">
          <a:xfrm>
            <a:off x="4211823" y="4784508"/>
            <a:ext cx="913679" cy="319444"/>
          </a:xfrm>
          <a:prstGeom prst="wedgeRectCallout">
            <a:avLst>
              <a:gd name="adj1" fmla="val 60941"/>
              <a:gd name="adj2" fmla="val 100269"/>
            </a:avLst>
          </a:prstGeom>
          <a:solidFill>
            <a:schemeClr val="tx2"/>
          </a:solidFill>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050" dirty="0">
                <a:solidFill>
                  <a:schemeClr val="bg1"/>
                </a:solidFill>
                <a:ea typeface="Segoe UI" pitchFamily="34" charset="0"/>
                <a:cs typeface="Segoe UI" pitchFamily="34" charset="0"/>
              </a:rPr>
              <a:t>M</a:t>
            </a:r>
          </a:p>
        </p:txBody>
      </p:sp>
      <p:sp>
        <p:nvSpPr>
          <p:cNvPr id="20" name="Speech Bubble: Rectangle 19">
            <a:extLst>
              <a:ext uri="{FF2B5EF4-FFF2-40B4-BE49-F238E27FC236}">
                <a16:creationId xmlns:a16="http://schemas.microsoft.com/office/drawing/2014/main" id="{3F48EFD2-E3E1-4959-8F13-A96E88912483}"/>
              </a:ext>
            </a:extLst>
          </p:cNvPr>
          <p:cNvSpPr/>
          <p:nvPr/>
        </p:nvSpPr>
        <p:spPr bwMode="auto">
          <a:xfrm>
            <a:off x="3676651" y="5592908"/>
            <a:ext cx="1448852" cy="319444"/>
          </a:xfrm>
          <a:prstGeom prst="wedgeRectCallout">
            <a:avLst>
              <a:gd name="adj1" fmla="val 60941"/>
              <a:gd name="adj2" fmla="val 100269"/>
            </a:avLst>
          </a:prstGeom>
          <a:solidFill>
            <a:schemeClr val="tx2"/>
          </a:solidFill>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050" dirty="0">
                <a:solidFill>
                  <a:schemeClr val="bg1"/>
                </a:solidFill>
                <a:ea typeface="Segoe UI" pitchFamily="34" charset="0"/>
                <a:cs typeface="Segoe UI" pitchFamily="34" charset="0"/>
              </a:rPr>
              <a:t>Pepperoni</a:t>
            </a:r>
          </a:p>
        </p:txBody>
      </p:sp>
      <p:sp>
        <p:nvSpPr>
          <p:cNvPr id="21" name="Rectangle 20">
            <a:extLst>
              <a:ext uri="{FF2B5EF4-FFF2-40B4-BE49-F238E27FC236}">
                <a16:creationId xmlns:a16="http://schemas.microsoft.com/office/drawing/2014/main" id="{224CC21E-4E09-4A42-AF47-9AB63A3BCD7B}"/>
              </a:ext>
            </a:extLst>
          </p:cNvPr>
          <p:cNvSpPr/>
          <p:nvPr/>
        </p:nvSpPr>
        <p:spPr bwMode="auto">
          <a:xfrm>
            <a:off x="6447871" y="2514600"/>
            <a:ext cx="5381820" cy="3902906"/>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Rectangle 21">
            <a:extLst>
              <a:ext uri="{FF2B5EF4-FFF2-40B4-BE49-F238E27FC236}">
                <a16:creationId xmlns:a16="http://schemas.microsoft.com/office/drawing/2014/main" id="{2AACF654-0867-40B4-AD79-8EFE92454889}"/>
              </a:ext>
            </a:extLst>
          </p:cNvPr>
          <p:cNvSpPr/>
          <p:nvPr/>
        </p:nvSpPr>
        <p:spPr bwMode="auto">
          <a:xfrm>
            <a:off x="6565790" y="3457195"/>
            <a:ext cx="2888761" cy="2810915"/>
          </a:xfrm>
          <a:prstGeom prst="rect">
            <a:avLst/>
          </a:prstGeom>
          <a:ln w="57150">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TextBox 22">
            <a:extLst>
              <a:ext uri="{FF2B5EF4-FFF2-40B4-BE49-F238E27FC236}">
                <a16:creationId xmlns:a16="http://schemas.microsoft.com/office/drawing/2014/main" id="{0204F4A2-1384-4D85-B6F9-D04FF3C4D97D}"/>
              </a:ext>
            </a:extLst>
          </p:cNvPr>
          <p:cNvSpPr txBox="1"/>
          <p:nvPr/>
        </p:nvSpPr>
        <p:spPr>
          <a:xfrm>
            <a:off x="6471892" y="3429000"/>
            <a:ext cx="3034417" cy="517065"/>
          </a:xfrm>
          <a:prstGeom prst="rect">
            <a:avLst/>
          </a:prstGeom>
          <a:noFill/>
        </p:spPr>
        <p:txBody>
          <a:bodyPr wrap="square" lIns="182880" tIns="146304" rIns="182880" bIns="146304" rtlCol="0">
            <a:spAutoFit/>
          </a:bodyPr>
          <a:lstStyle/>
          <a:p>
            <a:pPr algn="ctr">
              <a:lnSpc>
                <a:spcPct val="90000"/>
              </a:lnSpc>
              <a:spcAft>
                <a:spcPts val="600"/>
              </a:spcAft>
            </a:pPr>
            <a:r>
              <a:rPr lang="en-US" sz="1600" dirty="0" err="1">
                <a:gradFill>
                  <a:gsLst>
                    <a:gs pos="2917">
                      <a:schemeClr val="tx1"/>
                    </a:gs>
                    <a:gs pos="30000">
                      <a:schemeClr val="tx1"/>
                    </a:gs>
                  </a:gsLst>
                  <a:lin ang="5400000" scaled="0"/>
                </a:gradFill>
              </a:rPr>
              <a:t>AdaptiveDialog</a:t>
            </a:r>
            <a:r>
              <a:rPr lang="en-US" sz="1600" dirty="0">
                <a:gradFill>
                  <a:gsLst>
                    <a:gs pos="2917">
                      <a:schemeClr val="tx1"/>
                    </a:gs>
                    <a:gs pos="30000">
                      <a:schemeClr val="tx1"/>
                    </a:gs>
                  </a:gsLst>
                  <a:lin ang="5400000" scaled="0"/>
                </a:gradFill>
              </a:rPr>
              <a:t> (</a:t>
            </a:r>
            <a:r>
              <a:rPr lang="en-US" sz="1600" dirty="0" err="1">
                <a:gradFill>
                  <a:gsLst>
                    <a:gs pos="2917">
                      <a:schemeClr val="tx1"/>
                    </a:gs>
                    <a:gs pos="30000">
                      <a:schemeClr val="tx1"/>
                    </a:gs>
                  </a:gsLst>
                  <a:lin ang="5400000" scaled="0"/>
                </a:gradFill>
              </a:rPr>
              <a:t>rootDialog</a:t>
            </a:r>
            <a:r>
              <a:rPr lang="en-US" sz="1600" dirty="0">
                <a:gradFill>
                  <a:gsLst>
                    <a:gs pos="2917">
                      <a:schemeClr val="tx1"/>
                    </a:gs>
                    <a:gs pos="30000">
                      <a:schemeClr val="tx1"/>
                    </a:gs>
                  </a:gsLst>
                  <a:lin ang="5400000" scaled="0"/>
                </a:gradFill>
              </a:rPr>
              <a:t>)</a:t>
            </a:r>
          </a:p>
        </p:txBody>
      </p:sp>
      <p:sp>
        <p:nvSpPr>
          <p:cNvPr id="26" name="Rectangle 25">
            <a:extLst>
              <a:ext uri="{FF2B5EF4-FFF2-40B4-BE49-F238E27FC236}">
                <a16:creationId xmlns:a16="http://schemas.microsoft.com/office/drawing/2014/main" id="{826C763B-8D7E-4B71-940D-61B8303201A0}"/>
              </a:ext>
            </a:extLst>
          </p:cNvPr>
          <p:cNvSpPr/>
          <p:nvPr/>
        </p:nvSpPr>
        <p:spPr bwMode="auto">
          <a:xfrm>
            <a:off x="6565790" y="2601678"/>
            <a:ext cx="4784789" cy="537182"/>
          </a:xfrm>
          <a:prstGeom prst="rect">
            <a:avLst/>
          </a:prstGeom>
          <a:ln w="57150">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7" name="TextBox 26">
            <a:extLst>
              <a:ext uri="{FF2B5EF4-FFF2-40B4-BE49-F238E27FC236}">
                <a16:creationId xmlns:a16="http://schemas.microsoft.com/office/drawing/2014/main" id="{776C73C9-AF73-441C-8432-59C3FA1B72B6}"/>
              </a:ext>
            </a:extLst>
          </p:cNvPr>
          <p:cNvSpPr txBox="1"/>
          <p:nvPr/>
        </p:nvSpPr>
        <p:spPr>
          <a:xfrm>
            <a:off x="6565790" y="2601678"/>
            <a:ext cx="4784789" cy="517065"/>
          </a:xfrm>
          <a:prstGeom prst="rect">
            <a:avLst/>
          </a:prstGeom>
          <a:noFill/>
        </p:spPr>
        <p:txBody>
          <a:bodyPr wrap="square" lIns="182880" tIns="146304" rIns="182880" bIns="146304" rtlCol="0">
            <a:spAutoFit/>
          </a:bodyPr>
          <a:lstStyle/>
          <a:p>
            <a:pPr algn="ctr">
              <a:lnSpc>
                <a:spcPct val="90000"/>
              </a:lnSpc>
              <a:spcAft>
                <a:spcPts val="600"/>
              </a:spcAft>
            </a:pPr>
            <a:r>
              <a:rPr lang="en-US" sz="1600" dirty="0">
                <a:gradFill>
                  <a:gsLst>
                    <a:gs pos="2917">
                      <a:schemeClr val="tx1"/>
                    </a:gs>
                    <a:gs pos="30000">
                      <a:schemeClr val="tx1"/>
                    </a:gs>
                  </a:gsLst>
                  <a:lin ang="5400000" scaled="0"/>
                </a:gradFill>
              </a:rPr>
              <a:t>Bot Class</a:t>
            </a:r>
          </a:p>
        </p:txBody>
      </p:sp>
      <p:cxnSp>
        <p:nvCxnSpPr>
          <p:cNvPr id="28" name="Straight Arrow Connector 27">
            <a:extLst>
              <a:ext uri="{FF2B5EF4-FFF2-40B4-BE49-F238E27FC236}">
                <a16:creationId xmlns:a16="http://schemas.microsoft.com/office/drawing/2014/main" id="{248A127C-5FB7-43F1-AD67-2BED60225F95}"/>
              </a:ext>
            </a:extLst>
          </p:cNvPr>
          <p:cNvCxnSpPr>
            <a:cxnSpLocks/>
            <a:stCxn id="26" idx="2"/>
          </p:cNvCxnSpPr>
          <p:nvPr/>
        </p:nvCxnSpPr>
        <p:spPr>
          <a:xfrm>
            <a:off x="8958185" y="3138860"/>
            <a:ext cx="0" cy="271815"/>
          </a:xfrm>
          <a:prstGeom prst="straightConnector1">
            <a:avLst/>
          </a:prstGeom>
          <a:ln w="571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31" name="Speech Bubble: Rectangle 30">
            <a:extLst>
              <a:ext uri="{FF2B5EF4-FFF2-40B4-BE49-F238E27FC236}">
                <a16:creationId xmlns:a16="http://schemas.microsoft.com/office/drawing/2014/main" id="{AA9187B4-71D6-4E96-AD64-C0CF5599A10D}"/>
              </a:ext>
            </a:extLst>
          </p:cNvPr>
          <p:cNvSpPr/>
          <p:nvPr/>
        </p:nvSpPr>
        <p:spPr bwMode="auto">
          <a:xfrm>
            <a:off x="8123839" y="5589988"/>
            <a:ext cx="913679" cy="319444"/>
          </a:xfrm>
          <a:prstGeom prst="wedgeRectCallout">
            <a:avLst>
              <a:gd name="adj1" fmla="val -69102"/>
              <a:gd name="adj2" fmla="val -83135"/>
            </a:avLst>
          </a:prstGeom>
          <a:solidFill>
            <a:schemeClr val="tx2"/>
          </a:solidFill>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050" dirty="0">
                <a:solidFill>
                  <a:schemeClr val="bg1"/>
                </a:solidFill>
                <a:ea typeface="Segoe UI" pitchFamily="34" charset="0"/>
                <a:cs typeface="Segoe UI" pitchFamily="34" charset="0"/>
              </a:rPr>
              <a:t>I want pizza</a:t>
            </a:r>
          </a:p>
        </p:txBody>
      </p:sp>
      <p:sp>
        <p:nvSpPr>
          <p:cNvPr id="33" name="TextBox 32">
            <a:extLst>
              <a:ext uri="{FF2B5EF4-FFF2-40B4-BE49-F238E27FC236}">
                <a16:creationId xmlns:a16="http://schemas.microsoft.com/office/drawing/2014/main" id="{728A162E-FAE0-4702-9F53-8691BE4BEB14}"/>
              </a:ext>
            </a:extLst>
          </p:cNvPr>
          <p:cNvSpPr txBox="1"/>
          <p:nvPr/>
        </p:nvSpPr>
        <p:spPr>
          <a:xfrm>
            <a:off x="6298721" y="2029220"/>
            <a:ext cx="4159408" cy="572464"/>
          </a:xfrm>
          <a:prstGeom prst="rect">
            <a:avLst/>
          </a:prstGeom>
          <a:noFill/>
        </p:spPr>
        <p:txBody>
          <a:bodyPr wrap="none" lIns="182880" tIns="146304" rIns="182880" bIns="146304" rtlCol="0">
            <a:spAutoFit/>
          </a:bodyPr>
          <a:lstStyle/>
          <a:p>
            <a:pPr>
              <a:lnSpc>
                <a:spcPct val="90000"/>
              </a:lnSpc>
              <a:spcAft>
                <a:spcPts val="600"/>
              </a:spcAft>
            </a:pPr>
            <a:r>
              <a:rPr lang="en-US" sz="2000" dirty="0" err="1">
                <a:gradFill>
                  <a:gsLst>
                    <a:gs pos="2917">
                      <a:schemeClr val="tx1"/>
                    </a:gs>
                    <a:gs pos="30000">
                      <a:schemeClr val="tx1"/>
                    </a:gs>
                  </a:gsLst>
                  <a:lin ang="5400000" scaled="0"/>
                </a:gradFill>
              </a:rPr>
              <a:t>AdaptiveDialog</a:t>
            </a:r>
            <a:r>
              <a:rPr lang="en-US" sz="2000" dirty="0">
                <a:gradFill>
                  <a:gsLst>
                    <a:gs pos="2917">
                      <a:schemeClr val="tx1"/>
                    </a:gs>
                    <a:gs pos="30000">
                      <a:schemeClr val="tx1"/>
                    </a:gs>
                  </a:gsLst>
                  <a:lin ang="5400000" scaled="0"/>
                </a:gradFill>
              </a:rPr>
              <a:t> Container</a:t>
            </a:r>
          </a:p>
        </p:txBody>
      </p:sp>
      <p:sp>
        <p:nvSpPr>
          <p:cNvPr id="34" name="TextBox 33">
            <a:extLst>
              <a:ext uri="{FF2B5EF4-FFF2-40B4-BE49-F238E27FC236}">
                <a16:creationId xmlns:a16="http://schemas.microsoft.com/office/drawing/2014/main" id="{BEA5E505-6683-4DEF-8097-D04F05A4DCF5}"/>
              </a:ext>
            </a:extLst>
          </p:cNvPr>
          <p:cNvSpPr txBox="1"/>
          <p:nvPr/>
        </p:nvSpPr>
        <p:spPr>
          <a:xfrm>
            <a:off x="6691779" y="3897312"/>
            <a:ext cx="1922577" cy="461665"/>
          </a:xfrm>
          <a:prstGeom prst="rect">
            <a:avLst/>
          </a:prstGeom>
          <a:noFill/>
          <a:ln>
            <a:solidFill>
              <a:schemeClr val="tx2"/>
            </a:solidFill>
          </a:ln>
        </p:spPr>
        <p:txBody>
          <a:bodyPr wrap="square" lIns="182880" tIns="146304" rIns="182880" bIns="146304" rtlCol="0">
            <a:spAutoFit/>
          </a:bodyPr>
          <a:lstStyle/>
          <a:p>
            <a:pPr>
              <a:lnSpc>
                <a:spcPct val="90000"/>
              </a:lnSpc>
              <a:spcAft>
                <a:spcPts val="600"/>
              </a:spcAft>
            </a:pPr>
            <a:r>
              <a:rPr lang="en-US" sz="1200" dirty="0">
                <a:gradFill>
                  <a:gsLst>
                    <a:gs pos="2917">
                      <a:schemeClr val="tx1"/>
                    </a:gs>
                    <a:gs pos="30000">
                      <a:schemeClr val="tx1"/>
                    </a:gs>
                  </a:gsLst>
                  <a:lin ang="5400000" scaled="0"/>
                </a:gradFill>
              </a:rPr>
              <a:t>Recognizer</a:t>
            </a:r>
          </a:p>
        </p:txBody>
      </p:sp>
      <p:sp>
        <p:nvSpPr>
          <p:cNvPr id="35" name="TextBox 34">
            <a:extLst>
              <a:ext uri="{FF2B5EF4-FFF2-40B4-BE49-F238E27FC236}">
                <a16:creationId xmlns:a16="http://schemas.microsoft.com/office/drawing/2014/main" id="{D892BDFC-9445-4BA2-A102-085B06FBAB39}"/>
              </a:ext>
            </a:extLst>
          </p:cNvPr>
          <p:cNvSpPr txBox="1"/>
          <p:nvPr/>
        </p:nvSpPr>
        <p:spPr>
          <a:xfrm>
            <a:off x="6702304" y="4415622"/>
            <a:ext cx="1912051" cy="704808"/>
          </a:xfrm>
          <a:prstGeom prst="rect">
            <a:avLst/>
          </a:prstGeom>
          <a:noFill/>
          <a:ln>
            <a:solidFill>
              <a:schemeClr val="tx2"/>
            </a:solidFill>
          </a:ln>
        </p:spPr>
        <p:txBody>
          <a:bodyPr wrap="square" lIns="182880" tIns="146304" rIns="182880" bIns="146304" rtlCol="0">
            <a:spAutoFit/>
          </a:bodyPr>
          <a:lstStyle/>
          <a:p>
            <a:pPr>
              <a:lnSpc>
                <a:spcPct val="90000"/>
              </a:lnSpc>
              <a:spcAft>
                <a:spcPts val="600"/>
              </a:spcAft>
            </a:pPr>
            <a:r>
              <a:rPr lang="en-US" sz="1200" dirty="0">
                <a:gradFill>
                  <a:gsLst>
                    <a:gs pos="2917">
                      <a:schemeClr val="tx1"/>
                    </a:gs>
                    <a:gs pos="30000">
                      <a:schemeClr val="tx1"/>
                    </a:gs>
                  </a:gsLst>
                  <a:lin ang="5400000" scaled="0"/>
                </a:gradFill>
              </a:rPr>
              <a:t>Triggers:</a:t>
            </a:r>
          </a:p>
          <a:p>
            <a:pPr marL="285750" indent="-285750">
              <a:lnSpc>
                <a:spcPct val="90000"/>
              </a:lnSpc>
              <a:spcAft>
                <a:spcPts val="600"/>
              </a:spcAft>
              <a:buFont typeface="Arial" panose="020B0604020202020204" pitchFamily="34" charset="0"/>
              <a:buChar char="•"/>
            </a:pPr>
            <a:r>
              <a:rPr lang="en-US" sz="1200" dirty="0" err="1">
                <a:gradFill>
                  <a:gsLst>
                    <a:gs pos="2917">
                      <a:schemeClr val="tx1"/>
                    </a:gs>
                    <a:gs pos="30000">
                      <a:schemeClr val="tx1"/>
                    </a:gs>
                  </a:gsLst>
                  <a:lin ang="5400000" scaled="0"/>
                </a:gradFill>
              </a:rPr>
              <a:t>orderPizzaIntent</a:t>
            </a:r>
            <a:endParaRPr lang="en-US" sz="1200" dirty="0">
              <a:gradFill>
                <a:gsLst>
                  <a:gs pos="2917">
                    <a:schemeClr val="tx1"/>
                  </a:gs>
                  <a:gs pos="30000">
                    <a:schemeClr val="tx1"/>
                  </a:gs>
                </a:gsLst>
                <a:lin ang="5400000" scaled="0"/>
              </a:gradFill>
            </a:endParaRPr>
          </a:p>
        </p:txBody>
      </p:sp>
      <p:sp>
        <p:nvSpPr>
          <p:cNvPr id="36" name="TextBox 35">
            <a:extLst>
              <a:ext uri="{FF2B5EF4-FFF2-40B4-BE49-F238E27FC236}">
                <a16:creationId xmlns:a16="http://schemas.microsoft.com/office/drawing/2014/main" id="{1A814E1A-192C-4AFC-BCE9-E3552DF1A932}"/>
              </a:ext>
            </a:extLst>
          </p:cNvPr>
          <p:cNvSpPr txBox="1"/>
          <p:nvPr/>
        </p:nvSpPr>
        <p:spPr>
          <a:xfrm>
            <a:off x="6702304" y="5207544"/>
            <a:ext cx="1922578" cy="969496"/>
          </a:xfrm>
          <a:prstGeom prst="rect">
            <a:avLst/>
          </a:prstGeom>
          <a:noFill/>
          <a:ln>
            <a:solidFill>
              <a:schemeClr val="tx2"/>
            </a:solidFill>
          </a:ln>
        </p:spPr>
        <p:txBody>
          <a:bodyPr wrap="square" lIns="182880" tIns="146304" rIns="182880" bIns="146304" rtlCol="0">
            <a:spAutoFit/>
          </a:bodyPr>
          <a:lstStyle/>
          <a:p>
            <a:pPr>
              <a:lnSpc>
                <a:spcPct val="90000"/>
              </a:lnSpc>
              <a:spcAft>
                <a:spcPts val="600"/>
              </a:spcAft>
            </a:pPr>
            <a:r>
              <a:rPr lang="en-US" sz="1200" dirty="0">
                <a:gradFill>
                  <a:gsLst>
                    <a:gs pos="2917">
                      <a:schemeClr val="tx1"/>
                    </a:gs>
                    <a:gs pos="30000">
                      <a:schemeClr val="tx1"/>
                    </a:gs>
                  </a:gsLst>
                  <a:lin ang="5400000" scaled="0"/>
                </a:gradFill>
              </a:rPr>
              <a:t>Actions:</a:t>
            </a:r>
          </a:p>
          <a:p>
            <a:pPr>
              <a:lnSpc>
                <a:spcPct val="90000"/>
              </a:lnSpc>
              <a:spcAft>
                <a:spcPts val="600"/>
              </a:spcAft>
            </a:pPr>
            <a:endParaRPr lang="en-US" sz="700" dirty="0">
              <a:gradFill>
                <a:gsLst>
                  <a:gs pos="2917">
                    <a:schemeClr val="tx1"/>
                  </a:gs>
                  <a:gs pos="30000">
                    <a:schemeClr val="tx1"/>
                  </a:gs>
                </a:gsLst>
                <a:lin ang="5400000" scaled="0"/>
              </a:gradFill>
            </a:endParaRPr>
          </a:p>
          <a:p>
            <a:pPr>
              <a:lnSpc>
                <a:spcPct val="90000"/>
              </a:lnSpc>
              <a:spcAft>
                <a:spcPts val="600"/>
              </a:spcAft>
            </a:pPr>
            <a:endParaRPr lang="en-US" sz="400" dirty="0">
              <a:gradFill>
                <a:gsLst>
                  <a:gs pos="2917">
                    <a:schemeClr val="tx1"/>
                  </a:gs>
                  <a:gs pos="30000">
                    <a:schemeClr val="tx1"/>
                  </a:gs>
                </a:gsLst>
                <a:lin ang="5400000" scaled="0"/>
              </a:gradFill>
            </a:endParaRPr>
          </a:p>
          <a:p>
            <a:pPr>
              <a:lnSpc>
                <a:spcPct val="90000"/>
              </a:lnSpc>
              <a:spcAft>
                <a:spcPts val="600"/>
              </a:spcAft>
            </a:pPr>
            <a:endParaRPr lang="en-US" sz="900" dirty="0">
              <a:gradFill>
                <a:gsLst>
                  <a:gs pos="2917">
                    <a:schemeClr val="tx1"/>
                  </a:gs>
                  <a:gs pos="30000">
                    <a:schemeClr val="tx1"/>
                  </a:gs>
                </a:gsLst>
                <a:lin ang="5400000" scaled="0"/>
              </a:gradFill>
            </a:endParaRPr>
          </a:p>
        </p:txBody>
      </p:sp>
      <p:pic>
        <p:nvPicPr>
          <p:cNvPr id="40" name="Graphic 39" descr="Workflow with solid fill">
            <a:extLst>
              <a:ext uri="{FF2B5EF4-FFF2-40B4-BE49-F238E27FC236}">
                <a16:creationId xmlns:a16="http://schemas.microsoft.com/office/drawing/2014/main" id="{471F635C-D791-4624-90EE-BC5889D7CFC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418599" y="5339975"/>
            <a:ext cx="765659" cy="765659"/>
          </a:xfrm>
          <a:prstGeom prst="rect">
            <a:avLst/>
          </a:prstGeom>
        </p:spPr>
      </p:pic>
      <p:sp>
        <p:nvSpPr>
          <p:cNvPr id="41" name="Rectangle 40">
            <a:extLst>
              <a:ext uri="{FF2B5EF4-FFF2-40B4-BE49-F238E27FC236}">
                <a16:creationId xmlns:a16="http://schemas.microsoft.com/office/drawing/2014/main" id="{5B518A38-11B7-410A-88C0-0A3D5BBF1C03}"/>
              </a:ext>
            </a:extLst>
          </p:cNvPr>
          <p:cNvSpPr/>
          <p:nvPr/>
        </p:nvSpPr>
        <p:spPr bwMode="auto">
          <a:xfrm>
            <a:off x="9392953" y="3627251"/>
            <a:ext cx="2379228" cy="2219093"/>
          </a:xfrm>
          <a:prstGeom prst="rect">
            <a:avLst/>
          </a:prstGeom>
          <a:ln w="57150">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2" name="TextBox 41">
            <a:extLst>
              <a:ext uri="{FF2B5EF4-FFF2-40B4-BE49-F238E27FC236}">
                <a16:creationId xmlns:a16="http://schemas.microsoft.com/office/drawing/2014/main" id="{18BFF94F-BB0E-4F0D-91B2-0CCA867389C1}"/>
              </a:ext>
            </a:extLst>
          </p:cNvPr>
          <p:cNvSpPr txBox="1"/>
          <p:nvPr/>
        </p:nvSpPr>
        <p:spPr>
          <a:xfrm>
            <a:off x="9072697" y="3555632"/>
            <a:ext cx="3034417" cy="461665"/>
          </a:xfrm>
          <a:prstGeom prst="rect">
            <a:avLst/>
          </a:prstGeom>
          <a:noFill/>
        </p:spPr>
        <p:txBody>
          <a:bodyPr wrap="square" lIns="182880" tIns="146304" rIns="182880" bIns="146304" rtlCol="0">
            <a:spAutoFit/>
          </a:bodyPr>
          <a:lstStyle/>
          <a:p>
            <a:pPr algn="ctr">
              <a:lnSpc>
                <a:spcPct val="90000"/>
              </a:lnSpc>
              <a:spcAft>
                <a:spcPts val="600"/>
              </a:spcAft>
            </a:pPr>
            <a:r>
              <a:rPr lang="en-US" sz="1400" dirty="0" err="1">
                <a:gradFill>
                  <a:gsLst>
                    <a:gs pos="2917">
                      <a:schemeClr val="tx1"/>
                    </a:gs>
                    <a:gs pos="30000">
                      <a:schemeClr val="tx1"/>
                    </a:gs>
                  </a:gsLst>
                  <a:lin ang="5400000" scaled="0"/>
                </a:gradFill>
              </a:rPr>
              <a:t>AdaptiveDialog</a:t>
            </a:r>
            <a:r>
              <a:rPr lang="en-US" sz="1400" dirty="0">
                <a:gradFill>
                  <a:gsLst>
                    <a:gs pos="2917">
                      <a:schemeClr val="tx1"/>
                    </a:gs>
                    <a:gs pos="30000">
                      <a:schemeClr val="tx1"/>
                    </a:gs>
                  </a:gsLst>
                  <a:lin ang="5400000" scaled="0"/>
                </a:gradFill>
              </a:rPr>
              <a:t> (</a:t>
            </a:r>
            <a:r>
              <a:rPr lang="en-US" sz="1400" dirty="0" err="1">
                <a:gradFill>
                  <a:gsLst>
                    <a:gs pos="2917">
                      <a:schemeClr val="tx1"/>
                    </a:gs>
                    <a:gs pos="30000">
                      <a:schemeClr val="tx1"/>
                    </a:gs>
                  </a:gsLst>
                  <a:lin ang="5400000" scaled="0"/>
                </a:gradFill>
              </a:rPr>
              <a:t>pizzaDialog</a:t>
            </a:r>
            <a:r>
              <a:rPr lang="en-US" sz="1400" dirty="0">
                <a:gradFill>
                  <a:gsLst>
                    <a:gs pos="2917">
                      <a:schemeClr val="tx1"/>
                    </a:gs>
                    <a:gs pos="30000">
                      <a:schemeClr val="tx1"/>
                    </a:gs>
                  </a:gsLst>
                  <a:lin ang="5400000" scaled="0"/>
                </a:gradFill>
              </a:rPr>
              <a:t>)</a:t>
            </a:r>
          </a:p>
        </p:txBody>
      </p:sp>
      <p:cxnSp>
        <p:nvCxnSpPr>
          <p:cNvPr id="44" name="Straight Arrow Connector 43">
            <a:extLst>
              <a:ext uri="{FF2B5EF4-FFF2-40B4-BE49-F238E27FC236}">
                <a16:creationId xmlns:a16="http://schemas.microsoft.com/office/drawing/2014/main" id="{65F19E4F-38CC-40BB-B15E-72F214A19A3C}"/>
              </a:ext>
            </a:extLst>
          </p:cNvPr>
          <p:cNvCxnSpPr>
            <a:cxnSpLocks/>
            <a:stCxn id="31" idx="3"/>
            <a:endCxn id="34" idx="3"/>
          </p:cNvCxnSpPr>
          <p:nvPr/>
        </p:nvCxnSpPr>
        <p:spPr>
          <a:xfrm flipH="1" flipV="1">
            <a:off x="8614356" y="4128145"/>
            <a:ext cx="423162" cy="1621565"/>
          </a:xfrm>
          <a:prstGeom prst="bentConnector3">
            <a:avLst>
              <a:gd name="adj1" fmla="val -28143"/>
            </a:avLst>
          </a:prstGeom>
          <a:ln w="28575">
            <a:prstDash val="dash"/>
            <a:headEnd type="none"/>
            <a:tailEnd type="triangle"/>
          </a:ln>
        </p:spPr>
        <p:style>
          <a:lnRef idx="1">
            <a:schemeClr val="accent4"/>
          </a:lnRef>
          <a:fillRef idx="0">
            <a:schemeClr val="accent4"/>
          </a:fillRef>
          <a:effectRef idx="0">
            <a:schemeClr val="accent4"/>
          </a:effectRef>
          <a:fontRef idx="minor">
            <a:schemeClr val="tx1"/>
          </a:fontRef>
        </p:style>
      </p:cxnSp>
      <p:cxnSp>
        <p:nvCxnSpPr>
          <p:cNvPr id="45" name="Straight Arrow Connector 43">
            <a:extLst>
              <a:ext uri="{FF2B5EF4-FFF2-40B4-BE49-F238E27FC236}">
                <a16:creationId xmlns:a16="http://schemas.microsoft.com/office/drawing/2014/main" id="{599508AC-1866-4C43-BD96-88A83E4C4B42}"/>
              </a:ext>
            </a:extLst>
          </p:cNvPr>
          <p:cNvCxnSpPr>
            <a:cxnSpLocks/>
            <a:stCxn id="34" idx="2"/>
          </p:cNvCxnSpPr>
          <p:nvPr/>
        </p:nvCxnSpPr>
        <p:spPr>
          <a:xfrm>
            <a:off x="7653068" y="4358977"/>
            <a:ext cx="0" cy="461665"/>
          </a:xfrm>
          <a:prstGeom prst="straightConnector1">
            <a:avLst/>
          </a:prstGeom>
          <a:ln w="28575">
            <a:prstDash val="dash"/>
            <a:headEnd type="none"/>
            <a:tailEnd type="triangle"/>
          </a:ln>
        </p:spPr>
        <p:style>
          <a:lnRef idx="1">
            <a:schemeClr val="accent4"/>
          </a:lnRef>
          <a:fillRef idx="0">
            <a:schemeClr val="accent4"/>
          </a:fillRef>
          <a:effectRef idx="0">
            <a:schemeClr val="accent4"/>
          </a:effectRef>
          <a:fontRef idx="minor">
            <a:schemeClr val="tx1"/>
          </a:fontRef>
        </p:style>
      </p:cxnSp>
      <p:cxnSp>
        <p:nvCxnSpPr>
          <p:cNvPr id="51" name="Straight Arrow Connector 43">
            <a:extLst>
              <a:ext uri="{FF2B5EF4-FFF2-40B4-BE49-F238E27FC236}">
                <a16:creationId xmlns:a16="http://schemas.microsoft.com/office/drawing/2014/main" id="{A312731D-E7DD-44D4-BB66-57E97E8815BD}"/>
              </a:ext>
            </a:extLst>
          </p:cNvPr>
          <p:cNvCxnSpPr>
            <a:cxnSpLocks/>
            <a:stCxn id="35" idx="3"/>
          </p:cNvCxnSpPr>
          <p:nvPr/>
        </p:nvCxnSpPr>
        <p:spPr>
          <a:xfrm>
            <a:off x="8614355" y="4768026"/>
            <a:ext cx="732262" cy="5355"/>
          </a:xfrm>
          <a:prstGeom prst="straightConnector1">
            <a:avLst/>
          </a:prstGeom>
          <a:ln w="28575">
            <a:prstDash val="dash"/>
            <a:headEnd type="none"/>
            <a:tailEnd type="triangle"/>
          </a:ln>
        </p:spPr>
        <p:style>
          <a:lnRef idx="1">
            <a:schemeClr val="accent4"/>
          </a:lnRef>
          <a:fillRef idx="0">
            <a:schemeClr val="accent4"/>
          </a:fillRef>
          <a:effectRef idx="0">
            <a:schemeClr val="accent4"/>
          </a:effectRef>
          <a:fontRef idx="minor">
            <a:schemeClr val="tx1"/>
          </a:fontRef>
        </p:style>
      </p:cxnSp>
      <p:sp>
        <p:nvSpPr>
          <p:cNvPr id="55" name="TextBox 54">
            <a:extLst>
              <a:ext uri="{FF2B5EF4-FFF2-40B4-BE49-F238E27FC236}">
                <a16:creationId xmlns:a16="http://schemas.microsoft.com/office/drawing/2014/main" id="{32004219-9F75-4ED5-8655-7E514FCFFD82}"/>
              </a:ext>
            </a:extLst>
          </p:cNvPr>
          <p:cNvSpPr txBox="1"/>
          <p:nvPr/>
        </p:nvSpPr>
        <p:spPr>
          <a:xfrm>
            <a:off x="9575643" y="3928942"/>
            <a:ext cx="1922577" cy="461665"/>
          </a:xfrm>
          <a:prstGeom prst="rect">
            <a:avLst/>
          </a:prstGeom>
          <a:noFill/>
          <a:ln>
            <a:solidFill>
              <a:schemeClr val="tx2"/>
            </a:solidFill>
          </a:ln>
        </p:spPr>
        <p:txBody>
          <a:bodyPr wrap="square" lIns="182880" tIns="146304" rIns="182880" bIns="146304" rtlCol="0">
            <a:spAutoFit/>
          </a:bodyPr>
          <a:lstStyle/>
          <a:p>
            <a:pPr>
              <a:lnSpc>
                <a:spcPct val="90000"/>
              </a:lnSpc>
              <a:spcAft>
                <a:spcPts val="600"/>
              </a:spcAft>
            </a:pPr>
            <a:r>
              <a:rPr lang="en-US" sz="1200" dirty="0">
                <a:gradFill>
                  <a:gsLst>
                    <a:gs pos="2917">
                      <a:schemeClr val="tx1"/>
                    </a:gs>
                    <a:gs pos="30000">
                      <a:schemeClr val="tx1"/>
                    </a:gs>
                  </a:gsLst>
                  <a:lin ang="5400000" scaled="0"/>
                </a:gradFill>
              </a:rPr>
              <a:t>Recognizer</a:t>
            </a:r>
          </a:p>
        </p:txBody>
      </p:sp>
      <p:sp>
        <p:nvSpPr>
          <p:cNvPr id="56" name="TextBox 55">
            <a:extLst>
              <a:ext uri="{FF2B5EF4-FFF2-40B4-BE49-F238E27FC236}">
                <a16:creationId xmlns:a16="http://schemas.microsoft.com/office/drawing/2014/main" id="{41E1EFCE-F92E-47F2-ACAE-66681A371BD8}"/>
              </a:ext>
            </a:extLst>
          </p:cNvPr>
          <p:cNvSpPr txBox="1"/>
          <p:nvPr/>
        </p:nvSpPr>
        <p:spPr>
          <a:xfrm>
            <a:off x="9586168" y="4447252"/>
            <a:ext cx="1912051" cy="704808"/>
          </a:xfrm>
          <a:prstGeom prst="rect">
            <a:avLst/>
          </a:prstGeom>
          <a:noFill/>
          <a:ln>
            <a:solidFill>
              <a:schemeClr val="tx2"/>
            </a:solidFill>
          </a:ln>
        </p:spPr>
        <p:txBody>
          <a:bodyPr wrap="square" lIns="182880" tIns="146304" rIns="182880" bIns="146304" rtlCol="0">
            <a:spAutoFit/>
          </a:bodyPr>
          <a:lstStyle/>
          <a:p>
            <a:pPr>
              <a:lnSpc>
                <a:spcPct val="90000"/>
              </a:lnSpc>
              <a:spcAft>
                <a:spcPts val="600"/>
              </a:spcAft>
            </a:pPr>
            <a:r>
              <a:rPr lang="en-US" sz="1200" dirty="0">
                <a:gradFill>
                  <a:gsLst>
                    <a:gs pos="2917">
                      <a:schemeClr val="tx1"/>
                    </a:gs>
                    <a:gs pos="30000">
                      <a:schemeClr val="tx1"/>
                    </a:gs>
                  </a:gsLst>
                  <a:lin ang="5400000" scaled="0"/>
                </a:gradFill>
              </a:rPr>
              <a:t>Triggers:</a:t>
            </a:r>
          </a:p>
          <a:p>
            <a:pPr marL="285750" indent="-285750">
              <a:lnSpc>
                <a:spcPct val="90000"/>
              </a:lnSpc>
              <a:spcAft>
                <a:spcPts val="600"/>
              </a:spcAft>
              <a:buFont typeface="Arial" panose="020B0604020202020204" pitchFamily="34" charset="0"/>
              <a:buChar char="•"/>
            </a:pPr>
            <a:r>
              <a:rPr lang="en-US" sz="1200" dirty="0" err="1">
                <a:gradFill>
                  <a:gsLst>
                    <a:gs pos="2917">
                      <a:schemeClr val="tx1"/>
                    </a:gs>
                    <a:gs pos="30000">
                      <a:schemeClr val="tx1"/>
                    </a:gs>
                  </a:gsLst>
                  <a:lin ang="5400000" scaled="0"/>
                </a:gradFill>
              </a:rPr>
              <a:t>cancelIntent</a:t>
            </a:r>
            <a:endParaRPr lang="en-US" sz="1200" dirty="0">
              <a:gradFill>
                <a:gsLst>
                  <a:gs pos="2917">
                    <a:schemeClr val="tx1"/>
                  </a:gs>
                  <a:gs pos="30000">
                    <a:schemeClr val="tx1"/>
                  </a:gs>
                </a:gsLst>
                <a:lin ang="5400000" scaled="0"/>
              </a:gradFill>
            </a:endParaRPr>
          </a:p>
        </p:txBody>
      </p:sp>
      <p:sp>
        <p:nvSpPr>
          <p:cNvPr id="58" name="TextBox 57">
            <a:extLst>
              <a:ext uri="{FF2B5EF4-FFF2-40B4-BE49-F238E27FC236}">
                <a16:creationId xmlns:a16="http://schemas.microsoft.com/office/drawing/2014/main" id="{A3A8230D-D27D-4622-8EE7-74DCFED98D1A}"/>
              </a:ext>
            </a:extLst>
          </p:cNvPr>
          <p:cNvSpPr txBox="1"/>
          <p:nvPr/>
        </p:nvSpPr>
        <p:spPr>
          <a:xfrm>
            <a:off x="9586170" y="5179658"/>
            <a:ext cx="1922578" cy="635559"/>
          </a:xfrm>
          <a:prstGeom prst="rect">
            <a:avLst/>
          </a:prstGeom>
          <a:noFill/>
          <a:ln>
            <a:solidFill>
              <a:schemeClr val="tx2"/>
            </a:solidFill>
          </a:ln>
        </p:spPr>
        <p:txBody>
          <a:bodyPr wrap="square" lIns="182880" tIns="146304" rIns="182880" bIns="146304" rtlCol="0">
            <a:spAutoFit/>
          </a:bodyPr>
          <a:lstStyle/>
          <a:p>
            <a:pPr>
              <a:lnSpc>
                <a:spcPct val="90000"/>
              </a:lnSpc>
              <a:spcAft>
                <a:spcPts val="600"/>
              </a:spcAft>
            </a:pPr>
            <a:r>
              <a:rPr lang="en-US" sz="1200" dirty="0">
                <a:gradFill>
                  <a:gsLst>
                    <a:gs pos="2917">
                      <a:schemeClr val="tx1"/>
                    </a:gs>
                    <a:gs pos="30000">
                      <a:schemeClr val="tx1"/>
                    </a:gs>
                  </a:gsLst>
                  <a:lin ang="5400000" scaled="0"/>
                </a:gradFill>
              </a:rPr>
              <a:t>Actions:</a:t>
            </a:r>
          </a:p>
        </p:txBody>
      </p:sp>
      <p:pic>
        <p:nvPicPr>
          <p:cNvPr id="59" name="Graphic 58" descr="Workflow with solid fill">
            <a:extLst>
              <a:ext uri="{FF2B5EF4-FFF2-40B4-BE49-F238E27FC236}">
                <a16:creationId xmlns:a16="http://schemas.microsoft.com/office/drawing/2014/main" id="{D4179C3C-8816-4CF1-AEE5-3DE9930BCBA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652448" y="5116373"/>
            <a:ext cx="765659" cy="765659"/>
          </a:xfrm>
          <a:prstGeom prst="rect">
            <a:avLst/>
          </a:prstGeom>
        </p:spPr>
      </p:pic>
      <p:sp>
        <p:nvSpPr>
          <p:cNvPr id="29" name="Speech Bubble: Rectangle 28">
            <a:extLst>
              <a:ext uri="{FF2B5EF4-FFF2-40B4-BE49-F238E27FC236}">
                <a16:creationId xmlns:a16="http://schemas.microsoft.com/office/drawing/2014/main" id="{B086D649-6933-42F6-8707-CAA4FF80CA5A}"/>
              </a:ext>
            </a:extLst>
          </p:cNvPr>
          <p:cNvSpPr/>
          <p:nvPr/>
        </p:nvSpPr>
        <p:spPr bwMode="auto">
          <a:xfrm>
            <a:off x="7676873" y="5093139"/>
            <a:ext cx="913679" cy="319444"/>
          </a:xfrm>
          <a:prstGeom prst="wedgeRectCallout">
            <a:avLst>
              <a:gd name="adj1" fmla="val -63056"/>
              <a:gd name="adj2" fmla="val 96669"/>
            </a:avLst>
          </a:prstGeom>
          <a:solidFill>
            <a:schemeClr val="bg1"/>
          </a:solidFill>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050" dirty="0">
                <a:solidFill>
                  <a:schemeClr val="tx1"/>
                </a:solidFill>
                <a:ea typeface="Segoe UI" pitchFamily="34" charset="0"/>
                <a:cs typeface="Segoe UI" pitchFamily="34" charset="0"/>
              </a:rPr>
              <a:t>Hello</a:t>
            </a:r>
          </a:p>
        </p:txBody>
      </p:sp>
      <p:sp>
        <p:nvSpPr>
          <p:cNvPr id="61" name="Speech Bubble: Rectangle 60">
            <a:extLst>
              <a:ext uri="{FF2B5EF4-FFF2-40B4-BE49-F238E27FC236}">
                <a16:creationId xmlns:a16="http://schemas.microsoft.com/office/drawing/2014/main" id="{650D1E63-1961-4FC8-9D58-49AF534C224E}"/>
              </a:ext>
            </a:extLst>
          </p:cNvPr>
          <p:cNvSpPr/>
          <p:nvPr/>
        </p:nvSpPr>
        <p:spPr bwMode="auto">
          <a:xfrm>
            <a:off x="10916012" y="4869264"/>
            <a:ext cx="913679" cy="319444"/>
          </a:xfrm>
          <a:prstGeom prst="wedgeRectCallout">
            <a:avLst>
              <a:gd name="adj1" fmla="val -63056"/>
              <a:gd name="adj2" fmla="val 96669"/>
            </a:avLst>
          </a:prstGeom>
          <a:solidFill>
            <a:schemeClr val="bg1"/>
          </a:solidFill>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050" dirty="0">
                <a:solidFill>
                  <a:schemeClr val="tx1"/>
                </a:solidFill>
                <a:ea typeface="Segoe UI" pitchFamily="34" charset="0"/>
                <a:cs typeface="Segoe UI" pitchFamily="34" charset="0"/>
              </a:rPr>
              <a:t>Choose size</a:t>
            </a:r>
          </a:p>
        </p:txBody>
      </p:sp>
      <p:pic>
        <p:nvPicPr>
          <p:cNvPr id="66" name="Graphic 65" descr="Badge with solid fill">
            <a:extLst>
              <a:ext uri="{FF2B5EF4-FFF2-40B4-BE49-F238E27FC236}">
                <a16:creationId xmlns:a16="http://schemas.microsoft.com/office/drawing/2014/main" id="{9E20617E-B500-4E91-B460-D5A5A7A243B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626936" y="4287501"/>
            <a:ext cx="428735" cy="428735"/>
          </a:xfrm>
          <a:prstGeom prst="rect">
            <a:avLst/>
          </a:prstGeom>
        </p:spPr>
      </p:pic>
      <p:pic>
        <p:nvPicPr>
          <p:cNvPr id="68" name="Graphic 67" descr="Badge 3 with solid fill">
            <a:extLst>
              <a:ext uri="{FF2B5EF4-FFF2-40B4-BE49-F238E27FC236}">
                <a16:creationId xmlns:a16="http://schemas.microsoft.com/office/drawing/2014/main" id="{AB783B40-4D76-4688-898F-C16992E352FB}"/>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215799" y="4542674"/>
            <a:ext cx="428735" cy="428735"/>
          </a:xfrm>
          <a:prstGeom prst="rect">
            <a:avLst/>
          </a:prstGeom>
        </p:spPr>
      </p:pic>
      <p:pic>
        <p:nvPicPr>
          <p:cNvPr id="70" name="Graphic 69" descr="Badge 1 with solid fill">
            <a:extLst>
              <a:ext uri="{FF2B5EF4-FFF2-40B4-BE49-F238E27FC236}">
                <a16:creationId xmlns:a16="http://schemas.microsoft.com/office/drawing/2014/main" id="{98D6F83A-E992-499A-B4CE-9D9B52B5F2EE}"/>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8848826" y="5184399"/>
            <a:ext cx="428735" cy="428735"/>
          </a:xfrm>
          <a:prstGeom prst="rect">
            <a:avLst/>
          </a:prstGeom>
        </p:spPr>
      </p:pic>
      <p:pic>
        <p:nvPicPr>
          <p:cNvPr id="72" name="Graphic 71" descr="Badge 4 with solid fill">
            <a:extLst>
              <a:ext uri="{FF2B5EF4-FFF2-40B4-BE49-F238E27FC236}">
                <a16:creationId xmlns:a16="http://schemas.microsoft.com/office/drawing/2014/main" id="{3FD60F41-EAAE-4D6A-8390-8591309AE7F2}"/>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10355660" y="5179658"/>
            <a:ext cx="428735" cy="428735"/>
          </a:xfrm>
          <a:prstGeom prst="rect">
            <a:avLst/>
          </a:prstGeom>
        </p:spPr>
      </p:pic>
    </p:spTree>
    <p:extLst>
      <p:ext uri="{BB962C8B-B14F-4D97-AF65-F5344CB8AC3E}">
        <p14:creationId xmlns:p14="http://schemas.microsoft.com/office/powerpoint/2010/main" val="893053850"/>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B30FA-8763-4E1B-9AA7-A24B4381B449}"/>
              </a:ext>
            </a:extLst>
          </p:cNvPr>
          <p:cNvSpPr>
            <a:spLocks noGrp="1"/>
          </p:cNvSpPr>
          <p:nvPr>
            <p:ph type="title"/>
          </p:nvPr>
        </p:nvSpPr>
        <p:spPr/>
        <p:txBody>
          <a:bodyPr/>
          <a:lstStyle/>
          <a:p>
            <a:r>
              <a:rPr lang="en-US" dirty="0"/>
              <a:t>Deploying a Bot to the Azure Bot Service</a:t>
            </a:r>
          </a:p>
        </p:txBody>
      </p:sp>
      <p:sp>
        <p:nvSpPr>
          <p:cNvPr id="3" name="Content Placeholder 2">
            <a:extLst>
              <a:ext uri="{FF2B5EF4-FFF2-40B4-BE49-F238E27FC236}">
                <a16:creationId xmlns:a16="http://schemas.microsoft.com/office/drawing/2014/main" id="{A9DC584D-78D5-46CC-8F11-47E9AF81366C}"/>
              </a:ext>
            </a:extLst>
          </p:cNvPr>
          <p:cNvSpPr>
            <a:spLocks noGrp="1"/>
          </p:cNvSpPr>
          <p:nvPr>
            <p:ph sz="quarter" idx="10"/>
          </p:nvPr>
        </p:nvSpPr>
        <p:spPr>
          <a:xfrm>
            <a:off x="419100" y="1456897"/>
            <a:ext cx="5269892" cy="3293209"/>
          </a:xfrm>
        </p:spPr>
        <p:txBody>
          <a:bodyPr/>
          <a:lstStyle/>
          <a:p>
            <a:pPr marL="457200" indent="-457200">
              <a:buFont typeface="+mj-lt"/>
              <a:buAutoNum type="arabicPeriod"/>
            </a:pPr>
            <a:r>
              <a:rPr lang="en-US" dirty="0"/>
              <a:t>Create Azure resources</a:t>
            </a:r>
          </a:p>
          <a:p>
            <a:pPr marL="800100" lvl="1" indent="-342900">
              <a:buFont typeface="Arial" panose="020B0604020202020204" pitchFamily="34" charset="0"/>
              <a:buChar char="•"/>
            </a:pPr>
            <a:r>
              <a:rPr lang="en-US" dirty="0"/>
              <a:t>Register an app for bot authentication and identity</a:t>
            </a:r>
          </a:p>
          <a:p>
            <a:pPr marL="800100" lvl="1" indent="-342900">
              <a:buFont typeface="Arial" panose="020B0604020202020204" pitchFamily="34" charset="0"/>
              <a:buChar char="•"/>
            </a:pPr>
            <a:r>
              <a:rPr lang="en-US" dirty="0"/>
              <a:t>Provision resources using templates provided with Bot templates</a:t>
            </a:r>
          </a:p>
          <a:p>
            <a:pPr marL="457200" indent="-457200">
              <a:buFont typeface="+mj-lt"/>
              <a:buAutoNum type="arabicPeriod"/>
            </a:pPr>
            <a:r>
              <a:rPr lang="en-US" dirty="0"/>
              <a:t>Prepare bot for deployment</a:t>
            </a:r>
          </a:p>
          <a:p>
            <a:pPr marL="800100" lvl="1" indent="-342900">
              <a:buFont typeface="Arial" panose="020B0604020202020204" pitchFamily="34" charset="0"/>
              <a:buChar char="•"/>
            </a:pPr>
            <a:r>
              <a:rPr lang="en-US" dirty="0"/>
              <a:t>Create files for deployment dependencies</a:t>
            </a:r>
          </a:p>
          <a:p>
            <a:pPr marL="457200" indent="-457200">
              <a:buFont typeface="+mj-lt"/>
              <a:buAutoNum type="arabicPeriod"/>
            </a:pPr>
            <a:r>
              <a:rPr lang="en-US" dirty="0"/>
              <a:t>Deploy bot as a Web app</a:t>
            </a:r>
          </a:p>
          <a:p>
            <a:pPr marL="914400" lvl="1" indent="-457200">
              <a:buFont typeface="Arial" panose="020B0604020202020204" pitchFamily="34" charset="0"/>
              <a:buChar char="•"/>
            </a:pPr>
            <a:r>
              <a:rPr lang="en-US" dirty="0"/>
              <a:t>Zip bot files for deployment</a:t>
            </a:r>
          </a:p>
        </p:txBody>
      </p:sp>
      <p:sp>
        <p:nvSpPr>
          <p:cNvPr id="6" name="TextBox 5">
            <a:extLst>
              <a:ext uri="{FF2B5EF4-FFF2-40B4-BE49-F238E27FC236}">
                <a16:creationId xmlns:a16="http://schemas.microsoft.com/office/drawing/2014/main" id="{1672F646-E28D-44C2-8D20-C2FDB89DF346}"/>
              </a:ext>
            </a:extLst>
          </p:cNvPr>
          <p:cNvSpPr txBox="1"/>
          <p:nvPr/>
        </p:nvSpPr>
        <p:spPr>
          <a:xfrm>
            <a:off x="5814928" y="1759073"/>
            <a:ext cx="6187256" cy="3785652"/>
          </a:xfrm>
          <a:prstGeom prst="rect">
            <a:avLst/>
          </a:prstGeom>
          <a:solidFill>
            <a:schemeClr val="accent6"/>
          </a:solidFill>
        </p:spPr>
        <p:txBody>
          <a:bodyPr wrap="square">
            <a:spAutoFit/>
          </a:bodyPr>
          <a:lstStyle/>
          <a:p>
            <a:endParaRPr lang="en-US" sz="2000" b="0" i="0" dirty="0">
              <a:solidFill>
                <a:srgbClr val="171717"/>
              </a:solidFill>
              <a:effectLst/>
              <a:latin typeface="Consolas" panose="020B0609020204030204" pitchFamily="49" charset="0"/>
            </a:endParaRPr>
          </a:p>
          <a:p>
            <a:r>
              <a:rPr lang="en-US" sz="2000" b="0" i="0" dirty="0" err="1">
                <a:solidFill>
                  <a:srgbClr val="171717"/>
                </a:solidFill>
                <a:effectLst/>
                <a:latin typeface="Consolas" panose="020B0609020204030204" pitchFamily="49" charset="0"/>
              </a:rPr>
              <a:t>az</a:t>
            </a:r>
            <a:r>
              <a:rPr lang="en-US" sz="2000" b="0" i="0" dirty="0">
                <a:solidFill>
                  <a:srgbClr val="171717"/>
                </a:solidFill>
                <a:effectLst/>
                <a:latin typeface="Consolas" panose="020B0609020204030204" pitchFamily="49" charset="0"/>
              </a:rPr>
              <a:t> ad app create ...</a:t>
            </a:r>
          </a:p>
          <a:p>
            <a:endParaRPr lang="en-US" sz="2000" dirty="0">
              <a:solidFill>
                <a:srgbClr val="171717"/>
              </a:solidFill>
              <a:latin typeface="Consolas" panose="020B0609020204030204" pitchFamily="49" charset="0"/>
            </a:endParaRPr>
          </a:p>
          <a:p>
            <a:r>
              <a:rPr lang="en-US" sz="2000" dirty="0" err="1">
                <a:latin typeface="Consolas" panose="020B0609020204030204" pitchFamily="49" charset="0"/>
              </a:rPr>
              <a:t>az</a:t>
            </a:r>
            <a:r>
              <a:rPr lang="en-US" sz="2000" dirty="0">
                <a:latin typeface="Consolas" panose="020B0609020204030204" pitchFamily="49" charset="0"/>
              </a:rPr>
              <a:t> deployment group create ...</a:t>
            </a:r>
          </a:p>
          <a:p>
            <a:endParaRPr lang="en-US" sz="2000" dirty="0">
              <a:latin typeface="Consolas" panose="020B0609020204030204" pitchFamily="49" charset="0"/>
            </a:endParaRPr>
          </a:p>
          <a:p>
            <a:endParaRPr lang="en-US" sz="2000" dirty="0">
              <a:latin typeface="Consolas" panose="020B0609020204030204" pitchFamily="49" charset="0"/>
            </a:endParaRPr>
          </a:p>
          <a:p>
            <a:endParaRPr lang="en-US" sz="2000" dirty="0">
              <a:latin typeface="Consolas" panose="020B0609020204030204" pitchFamily="49" charset="0"/>
            </a:endParaRPr>
          </a:p>
          <a:p>
            <a:endParaRPr lang="en-US" sz="2000" dirty="0">
              <a:latin typeface="Consolas" panose="020B0609020204030204" pitchFamily="49" charset="0"/>
            </a:endParaRPr>
          </a:p>
          <a:p>
            <a:r>
              <a:rPr lang="en-US" sz="2000" dirty="0" err="1">
                <a:latin typeface="Consolas" panose="020B0609020204030204" pitchFamily="49" charset="0"/>
              </a:rPr>
              <a:t>az</a:t>
            </a:r>
            <a:r>
              <a:rPr lang="en-US" sz="2000" dirty="0">
                <a:latin typeface="Consolas" panose="020B0609020204030204" pitchFamily="49" charset="0"/>
              </a:rPr>
              <a:t> bot prepare-deploy ...</a:t>
            </a:r>
          </a:p>
          <a:p>
            <a:endParaRPr lang="en-US" sz="2000" dirty="0">
              <a:latin typeface="Consolas" panose="020B0609020204030204" pitchFamily="49" charset="0"/>
            </a:endParaRPr>
          </a:p>
          <a:p>
            <a:endParaRPr lang="en-US" sz="2000" dirty="0">
              <a:latin typeface="Consolas" panose="020B0609020204030204" pitchFamily="49" charset="0"/>
            </a:endParaRPr>
          </a:p>
          <a:p>
            <a:r>
              <a:rPr lang="en-US" sz="2000" dirty="0" err="1">
                <a:latin typeface="Consolas" panose="020B0609020204030204" pitchFamily="49" charset="0"/>
              </a:rPr>
              <a:t>az</a:t>
            </a:r>
            <a:r>
              <a:rPr lang="en-US" sz="2000" dirty="0">
                <a:latin typeface="Consolas" panose="020B0609020204030204" pitchFamily="49" charset="0"/>
              </a:rPr>
              <a:t> webapp deployment source config-zip ...</a:t>
            </a:r>
          </a:p>
        </p:txBody>
      </p:sp>
    </p:spTree>
    <p:extLst>
      <p:ext uri="{BB962C8B-B14F-4D97-AF65-F5344CB8AC3E}">
        <p14:creationId xmlns:p14="http://schemas.microsoft.com/office/powerpoint/2010/main" val="61042627"/>
      </p:ext>
    </p:extLst>
  </p:cSld>
  <p:clrMapOvr>
    <a:masterClrMapping/>
  </p:clrMapOvr>
  <p:transition>
    <p:fade/>
  </p:transition>
</p:sld>
</file>

<file path=ppt/theme/theme1.xml><?xml version="1.0" encoding="utf-8"?>
<a:theme xmlns:a="http://schemas.openxmlformats.org/drawingml/2006/main" name="Microsoft Power Platform Template">
  <a:themeElements>
    <a:clrScheme name="Azure">
      <a:dk1>
        <a:srgbClr val="000000"/>
      </a:dk1>
      <a:lt1>
        <a:srgbClr val="FFFFFF"/>
      </a:lt1>
      <a:dk2>
        <a:srgbClr val="0078D4"/>
      </a:dk2>
      <a:lt2>
        <a:srgbClr val="FFFFFF"/>
      </a:lt2>
      <a:accent1>
        <a:srgbClr val="243A5E"/>
      </a:accent1>
      <a:accent2>
        <a:srgbClr val="75757A"/>
      </a:accent2>
      <a:accent3>
        <a:srgbClr val="000041"/>
      </a:accent3>
      <a:accent4>
        <a:srgbClr val="0078D4"/>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MediaServiceAutoTags xmlns="ed971524-76e7-40a8-a01a-f99956bd178c"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D38D393254D930438EAEFA57144E97A1" ma:contentTypeVersion="15" ma:contentTypeDescription="Create a new document." ma:contentTypeScope="" ma:versionID="2511bd936b5772669f621f5832bc6f3c">
  <xsd:schema xmlns:xsd="http://www.w3.org/2001/XMLSchema" xmlns:xs="http://www.w3.org/2001/XMLSchema" xmlns:p="http://schemas.microsoft.com/office/2006/metadata/properties" xmlns:ns1="http://schemas.microsoft.com/sharepoint/v3" xmlns:ns2="ed971524-76e7-40a8-a01a-f99956bd178c" xmlns:ns3="b0e4521d-181b-4aee-b4a8-952b2bc14729" targetNamespace="http://schemas.microsoft.com/office/2006/metadata/properties" ma:root="true" ma:fieldsID="5aaaef2a690a39e7556b975d4f68c362" ns1:_="" ns2:_="" ns3:_="">
    <xsd:import namespace="http://schemas.microsoft.com/sharepoint/v3"/>
    <xsd:import namespace="ed971524-76e7-40a8-a01a-f99956bd178c"/>
    <xsd:import namespace="b0e4521d-181b-4aee-b4a8-952b2bc14729"/>
    <xsd:element name="properties">
      <xsd:complexType>
        <xsd:sequence>
          <xsd:element name="documentManagement">
            <xsd:complexType>
              <xsd:all>
                <xsd:element ref="ns2:MediaServiceMetadata" minOccurs="0"/>
                <xsd:element ref="ns2:MediaServiceFastMetadata" minOccurs="0"/>
                <xsd:element ref="ns1:_ip_UnifiedCompliancePolicyProperties" minOccurs="0"/>
                <xsd:element ref="ns1:_ip_UnifiedCompliancePolicyUIAction" minOccurs="0"/>
                <xsd:element ref="ns3:SharedWithUsers" minOccurs="0"/>
                <xsd:element ref="ns3:SharedWithDetails" minOccurs="0"/>
                <xsd:element ref="ns3:LastSharedByUser" minOccurs="0"/>
                <xsd:element ref="ns3:LastSharedByTime" minOccurs="0"/>
                <xsd:element ref="ns2:MediaServiceEventHashCode" minOccurs="0"/>
                <xsd:element ref="ns2:MediaServiceGenerationTime" minOccurs="0"/>
                <xsd:element ref="ns2:MediaServiceAutoKeyPoints" minOccurs="0"/>
                <xsd:element ref="ns2:MediaServiceKeyPoints" minOccurs="0"/>
                <xsd:element ref="ns2:MediaServiceDateTaken" minOccurs="0"/>
                <xsd:element ref="ns2:MediaServiceAutoTags"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0" nillable="true" ma:displayName="Unified Compliance Policy Properties" ma:description="" ma:hidden="true" ma:internalName="_ip_UnifiedCompliancePolicyProperties">
      <xsd:simpleType>
        <xsd:restriction base="dms:Note"/>
      </xsd:simpleType>
    </xsd:element>
    <xsd:element name="_ip_UnifiedCompliancePolicyUIAction" ma:index="11" nillable="true" ma:displayName="Unified Compliance Policy UI Action" ma:descrip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d971524-76e7-40a8-a01a-f99956bd178c"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MediaServiceDateTaken" ma:index="20" nillable="true" ma:displayName="MediaServiceDateTaken" ma:hidden="true" ma:internalName="MediaServiceDateTaken" ma:readOnly="true">
      <xsd:simpleType>
        <xsd:restriction base="dms:Text"/>
      </xsd:simpleType>
    </xsd:element>
    <xsd:element name="MediaServiceAutoTags" ma:index="21" nillable="true" ma:displayName="Tags" ma:internalName="MediaServiceAutoTags" ma:readOnly="false">
      <xsd:simpleType>
        <xsd:restriction base="dms:Text"/>
      </xsd:simpleType>
    </xsd:element>
    <xsd:element name="MediaServiceOCR" ma:index="22"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b0e4521d-181b-4aee-b4a8-952b2bc14729" elementFormDefault="qualified">
    <xsd:import namespace="http://schemas.microsoft.com/office/2006/documentManagement/types"/>
    <xsd:import namespace="http://schemas.microsoft.com/office/infopath/2007/PartnerControls"/>
    <xsd:element name="SharedWithUsers" ma:index="12"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description="" ma:internalName="SharedWithDetails" ma:readOnly="true">
      <xsd:simpleType>
        <xsd:restriction base="dms:Note">
          <xsd:maxLength value="255"/>
        </xsd:restriction>
      </xsd:simpleType>
    </xsd:element>
    <xsd:element name="LastSharedByUser" ma:index="14" nillable="true" ma:displayName="Last Shared By User" ma:description="" ma:hidden="true" ma:internalName="LastSharedByUser" ma:readOnly="true">
      <xsd:simpleType>
        <xsd:restriction base="dms:Note"/>
      </xsd:simpleType>
    </xsd:element>
    <xsd:element name="LastSharedByTime" ma:index="15" nillable="true" ma:displayName="Last Shared By Time" ma:description=""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F990F116-B58F-4255-B05B-DA3808E0E5C6}">
  <ds:schemaRefs>
    <ds:schemaRef ds:uri="http://purl.org/dc/terms/"/>
    <ds:schemaRef ds:uri="http://schemas.openxmlformats.org/package/2006/metadata/core-properties"/>
    <ds:schemaRef ds:uri="http://purl.org/dc/dcmitype/"/>
    <ds:schemaRef ds:uri="http://schemas.microsoft.com/office/2006/documentManagement/types"/>
    <ds:schemaRef ds:uri="http://purl.org/dc/elements/1.1/"/>
    <ds:schemaRef ds:uri="http://schemas.microsoft.com/office/2006/metadata/properties"/>
    <ds:schemaRef ds:uri="http://schemas.microsoft.com/office/infopath/2007/PartnerControls"/>
    <ds:schemaRef ds:uri="a4bc753f-e3bb-4cba-8373-da173ea1515c"/>
    <ds:schemaRef ds:uri="10db0749-eddb-4627-97e5-bcd86b41c8cd"/>
    <ds:schemaRef ds:uri="http://www.w3.org/XML/1998/namespace"/>
    <ds:schemaRef ds:uri="http://schemas.microsoft.com/sharepoint/v3"/>
    <ds:schemaRef ds:uri="ed971524-76e7-40a8-a01a-f99956bd178c"/>
  </ds:schemaRefs>
</ds:datastoreItem>
</file>

<file path=customXml/itemProps3.xml><?xml version="1.0" encoding="utf-8"?>
<ds:datastoreItem xmlns:ds="http://schemas.openxmlformats.org/officeDocument/2006/customXml" ds:itemID="{EFD81588-4547-4651-9BE6-743973C9C2B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ed971524-76e7-40a8-a01a-f99956bd178c"/>
    <ds:schemaRef ds:uri="b0e4521d-181b-4aee-b4a8-952b2bc1472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otalTime>5639</TotalTime>
  <Words>1104</Words>
  <Application>Microsoft Office PowerPoint</Application>
  <PresentationFormat>Widescreen</PresentationFormat>
  <Paragraphs>249</Paragraphs>
  <Slides>19</Slides>
  <Notes>13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Arial</vt:lpstr>
      <vt:lpstr>Consolas</vt:lpstr>
      <vt:lpstr>Courier New</vt:lpstr>
      <vt:lpstr>Segoe UI</vt:lpstr>
      <vt:lpstr>Segoe UI Light</vt:lpstr>
      <vt:lpstr>Segoe UI Semibold</vt:lpstr>
      <vt:lpstr>Wingdings</vt:lpstr>
      <vt:lpstr>Microsoft Power Platform Template</vt:lpstr>
      <vt:lpstr>Module 7: Conversational AI and the Azure Bot Service</vt:lpstr>
      <vt:lpstr> Module Agenda </vt:lpstr>
      <vt:lpstr>Lesson 1: Bot Basics</vt:lpstr>
      <vt:lpstr>Conversational AI and Bots</vt:lpstr>
      <vt:lpstr>Azure Bot Service and the Microsoft Bot Framework SDK</vt:lpstr>
      <vt:lpstr>Developing a Bot with the Bot Framework SDK</vt:lpstr>
      <vt:lpstr>Activity Handlers</vt:lpstr>
      <vt:lpstr>Dialogs</vt:lpstr>
      <vt:lpstr>Deploying a Bot to the Azure Bot Service</vt:lpstr>
      <vt:lpstr>Lab – Create a Bot with the Bot Framework SDK</vt:lpstr>
      <vt:lpstr>Lesson 2: Implementing a Bot</vt:lpstr>
      <vt:lpstr>Bot Design Principles</vt:lpstr>
      <vt:lpstr>Designing Conversation Flow</vt:lpstr>
      <vt:lpstr>Designing for Interruptions</vt:lpstr>
      <vt:lpstr>Designing the User Experience</vt:lpstr>
      <vt:lpstr>Bot Framework Composer</vt:lpstr>
      <vt:lpstr>Lab – Create a Bot with Bot Framework Composer</vt:lpstr>
      <vt:lpstr>Module Review</vt:lpstr>
      <vt:lpstr>Closing slide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PowerPoint Template</dc:title>
  <dc:creator>Celene Abramson</dc:creator>
  <cp:lastModifiedBy>Lewis Yang</cp:lastModifiedBy>
  <cp:revision>612</cp:revision>
  <dcterms:created xsi:type="dcterms:W3CDTF">2020-04-30T00:33:59Z</dcterms:created>
  <dcterms:modified xsi:type="dcterms:W3CDTF">2022-06-22T12:49:43Z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SetDate">
    <vt:lpwstr>2020-04-30T16:58:44.8526099Z</vt:lpwstr>
  </property>
  <property fmtid="{D5CDD505-2E9C-101B-9397-08002B2CF9AE}" pid="5" name="MSIP_Label_f42aa342-8706-4288-bd11-ebb85995028c_Name">
    <vt:lpwstr>General</vt:lpwstr>
  </property>
  <property fmtid="{D5CDD505-2E9C-101B-9397-08002B2CF9AE}" pid="6" name="MSIP_Label_f42aa342-8706-4288-bd11-ebb85995028c_ActionId">
    <vt:lpwstr>a6dbb04b-5cb4-4cb5-bb6f-3d6af857b37d</vt:lpwstr>
  </property>
  <property fmtid="{D5CDD505-2E9C-101B-9397-08002B2CF9AE}" pid="7" name="MSIP_Label_f42aa342-8706-4288-bd11-ebb85995028c_Extended_MSFT_Method">
    <vt:lpwstr>Automatic</vt:lpwstr>
  </property>
  <property fmtid="{D5CDD505-2E9C-101B-9397-08002B2CF9AE}" pid="8" name="ContentTypeId">
    <vt:lpwstr>0x010100D38D393254D930438EAEFA57144E97A1</vt:lpwstr>
  </property>
  <property fmtid="{D5CDD505-2E9C-101B-9397-08002B2CF9AE}" pid="9" name="MSIP_Label_fb50d67e-2428-41a1-85f0-bee73fd61572_Enabled">
    <vt:lpwstr>true</vt:lpwstr>
  </property>
  <property fmtid="{D5CDD505-2E9C-101B-9397-08002B2CF9AE}" pid="10" name="MSIP_Label_fb50d67e-2428-41a1-85f0-bee73fd61572_SetDate">
    <vt:lpwstr>2022-06-20T13:41:07Z</vt:lpwstr>
  </property>
  <property fmtid="{D5CDD505-2E9C-101B-9397-08002B2CF9AE}" pid="11" name="MSIP_Label_fb50d67e-2428-41a1-85f0-bee73fd61572_Method">
    <vt:lpwstr>Privileged</vt:lpwstr>
  </property>
  <property fmtid="{D5CDD505-2E9C-101B-9397-08002B2CF9AE}" pid="12" name="MSIP_Label_fb50d67e-2428-41a1-85f0-bee73fd61572_Name">
    <vt:lpwstr>Public Information - no protection</vt:lpwstr>
  </property>
  <property fmtid="{D5CDD505-2E9C-101B-9397-08002B2CF9AE}" pid="13" name="MSIP_Label_fb50d67e-2428-41a1-85f0-bee73fd61572_SiteId">
    <vt:lpwstr>3e04753a-ae5b-42d4-a86d-d6f05460f9e4</vt:lpwstr>
  </property>
  <property fmtid="{D5CDD505-2E9C-101B-9397-08002B2CF9AE}" pid="14" name="MSIP_Label_fb50d67e-2428-41a1-85f0-bee73fd61572_ActionId">
    <vt:lpwstr>53e8e909-e6cd-41e2-af20-1cf3e53d65e5</vt:lpwstr>
  </property>
  <property fmtid="{D5CDD505-2E9C-101B-9397-08002B2CF9AE}" pid="15" name="MSIP_Label_fb50d67e-2428-41a1-85f0-bee73fd61572_ContentBits">
    <vt:lpwstr>0</vt:lpwstr>
  </property>
</Properties>
</file>