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3"/>
  </p:notesMasterIdLst>
  <p:handoutMasterIdLst>
    <p:handoutMasterId r:id="rId44"/>
  </p:handoutMasterIdLst>
  <p:sldIdLst>
    <p:sldId id="256" r:id="rId2"/>
    <p:sldId id="257" r:id="rId3"/>
    <p:sldId id="258" r:id="rId4"/>
    <p:sldId id="259" r:id="rId5"/>
    <p:sldId id="1767" r:id="rId6"/>
    <p:sldId id="1735" r:id="rId7"/>
    <p:sldId id="1814" r:id="rId8"/>
    <p:sldId id="1815" r:id="rId9"/>
    <p:sldId id="1816" r:id="rId10"/>
    <p:sldId id="1817" r:id="rId11"/>
    <p:sldId id="1818" r:id="rId12"/>
    <p:sldId id="1819" r:id="rId13"/>
    <p:sldId id="1820" r:id="rId14"/>
    <p:sldId id="1770" r:id="rId15"/>
    <p:sldId id="1776" r:id="rId16"/>
    <p:sldId id="1769" r:id="rId17"/>
    <p:sldId id="1768" r:id="rId18"/>
    <p:sldId id="1810" r:id="rId19"/>
    <p:sldId id="1811" r:id="rId20"/>
    <p:sldId id="1813" r:id="rId21"/>
    <p:sldId id="1812" r:id="rId22"/>
    <p:sldId id="1774" r:id="rId23"/>
    <p:sldId id="263" r:id="rId24"/>
    <p:sldId id="1775" r:id="rId25"/>
    <p:sldId id="1821" r:id="rId26"/>
    <p:sldId id="1777" r:id="rId27"/>
    <p:sldId id="1778" r:id="rId28"/>
    <p:sldId id="1779" r:id="rId29"/>
    <p:sldId id="1780" r:id="rId30"/>
    <p:sldId id="1785" r:id="rId31"/>
    <p:sldId id="1789" r:id="rId32"/>
    <p:sldId id="266" r:id="rId33"/>
    <p:sldId id="1781" r:id="rId34"/>
    <p:sldId id="1782" r:id="rId35"/>
    <p:sldId id="1784" r:id="rId36"/>
    <p:sldId id="1822" r:id="rId37"/>
    <p:sldId id="1823" r:id="rId38"/>
    <p:sldId id="1824" r:id="rId39"/>
    <p:sldId id="314" r:id="rId40"/>
    <p:sldId id="313" r:id="rId41"/>
    <p:sldId id="286" r:id="rId42"/>
  </p:sldIdLst>
  <p:sldSz cx="9144000" cy="5143500" type="screen16x9"/>
  <p:notesSz cx="9928225" cy="6797675"/>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2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0000"/>
    <a:srgbClr val="F57B17"/>
    <a:srgbClr val="E6230A"/>
    <a:srgbClr val="000000"/>
    <a:srgbClr val="0000FF"/>
    <a:srgbClr val="E28A42"/>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441" autoAdjust="0"/>
    <p:restoredTop sz="83180" autoAdjust="0"/>
  </p:normalViewPr>
  <p:slideViewPr>
    <p:cSldViewPr>
      <p:cViewPr varScale="1">
        <p:scale>
          <a:sx n="151" d="100"/>
          <a:sy n="151" d="100"/>
        </p:scale>
        <p:origin x="1116" y="138"/>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666"/>
    </p:cViewPr>
  </p:sorterViewPr>
  <p:notesViewPr>
    <p:cSldViewPr>
      <p:cViewPr varScale="1">
        <p:scale>
          <a:sx n="81" d="100"/>
          <a:sy n="81" d="100"/>
        </p:scale>
        <p:origin x="-3156" y="-84"/>
      </p:cViewPr>
      <p:guideLst>
        <p:guide orient="horz" pos="2141"/>
        <p:guide pos="312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1DAC2F-CF8F-4B5D-9C82-DE4504CE03B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zh-TW" altLang="en-US"/>
        </a:p>
      </dgm:t>
    </dgm:pt>
    <dgm:pt modelId="{008FFD79-668D-410B-90B3-489DABD0A762}">
      <dgm:prSet phldrT="[文字]"/>
      <dgm:spPr/>
      <dgm:t>
        <a:bodyPr/>
        <a:lstStyle/>
        <a:p>
          <a:r>
            <a:rPr lang="en-US" altLang="en-US" dirty="0"/>
            <a:t>Visualization</a:t>
          </a:r>
          <a:endParaRPr lang="zh-TW" altLang="en-US" dirty="0"/>
        </a:p>
      </dgm:t>
    </dgm:pt>
    <dgm:pt modelId="{2B5A3CFE-5BAC-41C0-B67F-4AFD39D7CECD}" type="parTrans" cxnId="{F39E36C4-E50A-4DE8-9329-E4925246DADD}">
      <dgm:prSet/>
      <dgm:spPr/>
      <dgm:t>
        <a:bodyPr/>
        <a:lstStyle/>
        <a:p>
          <a:endParaRPr lang="zh-TW" altLang="en-US"/>
        </a:p>
      </dgm:t>
    </dgm:pt>
    <dgm:pt modelId="{2F26FA3E-58F9-4E88-AFD2-B269D865B57F}" type="sibTrans" cxnId="{F39E36C4-E50A-4DE8-9329-E4925246DADD}">
      <dgm:prSet/>
      <dgm:spPr/>
      <dgm:t>
        <a:bodyPr/>
        <a:lstStyle/>
        <a:p>
          <a:endParaRPr lang="zh-TW" altLang="en-US"/>
        </a:p>
      </dgm:t>
    </dgm:pt>
    <dgm:pt modelId="{8D0BF921-F515-4282-B754-B2FDDD6C9E43}">
      <dgm:prSet phldrT="[文字]"/>
      <dgm:spPr/>
      <dgm:t>
        <a:bodyPr/>
        <a:lstStyle/>
        <a:p>
          <a:r>
            <a:rPr lang="zh-TW" altLang="en-US" dirty="0"/>
            <a:t>了解資料關係</a:t>
          </a:r>
        </a:p>
      </dgm:t>
    </dgm:pt>
    <dgm:pt modelId="{BC660366-E98D-41BA-89E7-3D821F30AF64}" type="parTrans" cxnId="{ECC0353F-A10B-40AC-8219-09FE596DE9D5}">
      <dgm:prSet/>
      <dgm:spPr/>
      <dgm:t>
        <a:bodyPr/>
        <a:lstStyle/>
        <a:p>
          <a:endParaRPr lang="zh-TW" altLang="en-US"/>
        </a:p>
      </dgm:t>
    </dgm:pt>
    <dgm:pt modelId="{D8DA8D08-B940-4F11-B5D5-91F009661579}" type="sibTrans" cxnId="{ECC0353F-A10B-40AC-8219-09FE596DE9D5}">
      <dgm:prSet/>
      <dgm:spPr/>
      <dgm:t>
        <a:bodyPr/>
        <a:lstStyle/>
        <a:p>
          <a:endParaRPr lang="zh-TW" altLang="en-US"/>
        </a:p>
      </dgm:t>
    </dgm:pt>
    <dgm:pt modelId="{A20BA119-CC44-4222-A394-F60031C1D5F6}">
      <dgm:prSet phldrT="[文字]"/>
      <dgm:spPr/>
      <dgm:t>
        <a:bodyPr/>
        <a:lstStyle/>
        <a:p>
          <a:pPr algn="l"/>
          <a:r>
            <a:rPr lang="en-US" altLang="en-US" dirty="0"/>
            <a:t>Data cleaning and transformation </a:t>
          </a:r>
          <a:endParaRPr lang="zh-TW" altLang="en-US" dirty="0"/>
        </a:p>
      </dgm:t>
    </dgm:pt>
    <dgm:pt modelId="{CCD4CFAA-0091-49CC-9AF6-CD8419977C22}" type="parTrans" cxnId="{BBCAEF05-3404-410C-84E0-8979A4092F0E}">
      <dgm:prSet/>
      <dgm:spPr/>
      <dgm:t>
        <a:bodyPr/>
        <a:lstStyle/>
        <a:p>
          <a:endParaRPr lang="zh-TW" altLang="en-US"/>
        </a:p>
      </dgm:t>
    </dgm:pt>
    <dgm:pt modelId="{A563E64E-A5D1-4E5D-A8AD-9BB2DBD39390}" type="sibTrans" cxnId="{BBCAEF05-3404-410C-84E0-8979A4092F0E}">
      <dgm:prSet/>
      <dgm:spPr/>
      <dgm:t>
        <a:bodyPr/>
        <a:lstStyle/>
        <a:p>
          <a:endParaRPr lang="zh-TW" altLang="en-US"/>
        </a:p>
      </dgm:t>
    </dgm:pt>
    <dgm:pt modelId="{15241EF0-522A-4B95-8413-FEF51BE1CE9C}">
      <dgm:prSet phldrT="[文字]"/>
      <dgm:spPr/>
      <dgm:t>
        <a:bodyPr/>
        <a:lstStyle/>
        <a:p>
          <a:r>
            <a:rPr lang="zh-TW" altLang="en-US" dirty="0"/>
            <a:t>資料清理與轉換</a:t>
          </a:r>
        </a:p>
      </dgm:t>
    </dgm:pt>
    <dgm:pt modelId="{5F71B0BE-3FBA-4001-A23E-B6ABE6129121}" type="parTrans" cxnId="{060DB072-30E2-4E75-B592-499F31A94EE3}">
      <dgm:prSet/>
      <dgm:spPr/>
      <dgm:t>
        <a:bodyPr/>
        <a:lstStyle/>
        <a:p>
          <a:endParaRPr lang="zh-TW" altLang="en-US"/>
        </a:p>
      </dgm:t>
    </dgm:pt>
    <dgm:pt modelId="{52DE5529-018C-4A75-AC16-ED5AB929BAE7}" type="sibTrans" cxnId="{060DB072-30E2-4E75-B592-499F31A94EE3}">
      <dgm:prSet/>
      <dgm:spPr/>
      <dgm:t>
        <a:bodyPr/>
        <a:lstStyle/>
        <a:p>
          <a:endParaRPr lang="zh-TW" altLang="en-US"/>
        </a:p>
      </dgm:t>
    </dgm:pt>
    <dgm:pt modelId="{BD229FEE-5D63-4941-B5CA-23B1CD6D9568}">
      <dgm:prSet phldrT="[文字]"/>
      <dgm:spPr/>
      <dgm:t>
        <a:bodyPr/>
        <a:lstStyle/>
        <a:p>
          <a:pPr algn="l"/>
          <a:r>
            <a:rPr lang="en-US" altLang="en-US" dirty="0"/>
            <a:t>Construction and evaluation of a machine learning models</a:t>
          </a:r>
          <a:endParaRPr lang="zh-TW" altLang="en-US" dirty="0"/>
        </a:p>
      </dgm:t>
    </dgm:pt>
    <dgm:pt modelId="{70F179B7-FB59-4670-94EE-B9DA0CB82D6E}" type="parTrans" cxnId="{804DFB8F-94CE-4C2C-B432-EBA81A851351}">
      <dgm:prSet/>
      <dgm:spPr/>
      <dgm:t>
        <a:bodyPr/>
        <a:lstStyle/>
        <a:p>
          <a:endParaRPr lang="zh-TW" altLang="en-US"/>
        </a:p>
      </dgm:t>
    </dgm:pt>
    <dgm:pt modelId="{EA5406D5-4654-44A2-8BD3-1A76938D642B}" type="sibTrans" cxnId="{804DFB8F-94CE-4C2C-B432-EBA81A851351}">
      <dgm:prSet/>
      <dgm:spPr/>
      <dgm:t>
        <a:bodyPr/>
        <a:lstStyle/>
        <a:p>
          <a:endParaRPr lang="zh-TW" altLang="en-US"/>
        </a:p>
      </dgm:t>
    </dgm:pt>
    <dgm:pt modelId="{F2A059BF-884A-4DFE-B215-19BA71785269}">
      <dgm:prSet phldrT="[文字]"/>
      <dgm:spPr/>
      <dgm:t>
        <a:bodyPr/>
        <a:lstStyle/>
        <a:p>
          <a:r>
            <a:rPr lang="zh-TW" altLang="en-US" dirty="0"/>
            <a:t>機器學習模型的建構與評估</a:t>
          </a:r>
        </a:p>
      </dgm:t>
    </dgm:pt>
    <dgm:pt modelId="{FEB6C590-673B-4934-910B-AC1EE6B3C325}" type="parTrans" cxnId="{2F4FC536-CF31-4BA7-B5BD-C417F6562816}">
      <dgm:prSet/>
      <dgm:spPr/>
      <dgm:t>
        <a:bodyPr/>
        <a:lstStyle/>
        <a:p>
          <a:endParaRPr lang="zh-TW" altLang="en-US"/>
        </a:p>
      </dgm:t>
    </dgm:pt>
    <dgm:pt modelId="{412345F3-C280-400C-A268-DED37DAC5BFD}" type="sibTrans" cxnId="{2F4FC536-CF31-4BA7-B5BD-C417F6562816}">
      <dgm:prSet/>
      <dgm:spPr/>
      <dgm:t>
        <a:bodyPr/>
        <a:lstStyle/>
        <a:p>
          <a:endParaRPr lang="zh-TW" altLang="en-US"/>
        </a:p>
      </dgm:t>
    </dgm:pt>
    <dgm:pt modelId="{D4EED23D-4962-4EF7-93EF-366F8B079E83}">
      <dgm:prSet phldrT="[文字]"/>
      <dgm:spPr/>
      <dgm:t>
        <a:bodyPr/>
        <a:lstStyle/>
        <a:p>
          <a:r>
            <a:rPr lang="zh-TW" altLang="en-US" dirty="0"/>
            <a:t>識別資料可能存在的問題</a:t>
          </a:r>
        </a:p>
      </dgm:t>
    </dgm:pt>
    <dgm:pt modelId="{357FD8B1-3CD2-4D7F-8BD8-15A2D1E2EAB5}" type="parTrans" cxnId="{D5FF0DF6-ACB1-41BD-9470-80C9138F2040}">
      <dgm:prSet/>
      <dgm:spPr/>
      <dgm:t>
        <a:bodyPr/>
        <a:lstStyle/>
        <a:p>
          <a:endParaRPr lang="zh-TW" altLang="en-US"/>
        </a:p>
      </dgm:t>
    </dgm:pt>
    <dgm:pt modelId="{8E29B518-0EA7-4E92-A8A5-3532329B9FB7}" type="sibTrans" cxnId="{D5FF0DF6-ACB1-41BD-9470-80C9138F2040}">
      <dgm:prSet/>
      <dgm:spPr/>
      <dgm:t>
        <a:bodyPr/>
        <a:lstStyle/>
        <a:p>
          <a:endParaRPr lang="zh-TW" altLang="en-US"/>
        </a:p>
      </dgm:t>
    </dgm:pt>
    <dgm:pt modelId="{42F5AA0B-BABA-4504-9080-346811A92710}">
      <dgm:prSet phldrT="[文字]"/>
      <dgm:spPr/>
      <dgm:t>
        <a:bodyPr/>
        <a:lstStyle/>
        <a:p>
          <a:r>
            <a:rPr lang="zh-TW" altLang="en-US" dirty="0"/>
            <a:t>針對遺失值與重複值進行清理</a:t>
          </a:r>
        </a:p>
      </dgm:t>
    </dgm:pt>
    <dgm:pt modelId="{0E5B2C01-F42A-4AEA-A3FE-C8EA80978084}" type="parTrans" cxnId="{445C24BD-037E-4481-96F9-6B48B1A294E9}">
      <dgm:prSet/>
      <dgm:spPr/>
      <dgm:t>
        <a:bodyPr/>
        <a:lstStyle/>
        <a:p>
          <a:endParaRPr lang="zh-TW" altLang="en-US"/>
        </a:p>
      </dgm:t>
    </dgm:pt>
    <dgm:pt modelId="{CCD8AABB-6082-4BBB-838A-8D4D48F87084}" type="sibTrans" cxnId="{445C24BD-037E-4481-96F9-6B48B1A294E9}">
      <dgm:prSet/>
      <dgm:spPr/>
      <dgm:t>
        <a:bodyPr/>
        <a:lstStyle/>
        <a:p>
          <a:endParaRPr lang="zh-TW" altLang="en-US"/>
        </a:p>
      </dgm:t>
    </dgm:pt>
    <dgm:pt modelId="{4D8CF234-5776-4791-8487-F05D24A48793}">
      <dgm:prSet phldrT="[文字]"/>
      <dgm:spPr/>
      <dgm:t>
        <a:bodyPr/>
        <a:lstStyle/>
        <a:p>
          <a:r>
            <a:rPr lang="zh-TW" altLang="en-US" dirty="0"/>
            <a:t>轉換資料類型</a:t>
          </a:r>
        </a:p>
      </dgm:t>
    </dgm:pt>
    <dgm:pt modelId="{13FDC44C-D99D-44FC-8A03-2CF9B2F2DCB4}" type="parTrans" cxnId="{44155428-2607-4637-81A6-EF3EC25ED6FA}">
      <dgm:prSet/>
      <dgm:spPr/>
      <dgm:t>
        <a:bodyPr/>
        <a:lstStyle/>
        <a:p>
          <a:endParaRPr lang="zh-TW" altLang="en-US"/>
        </a:p>
      </dgm:t>
    </dgm:pt>
    <dgm:pt modelId="{D3FCB74C-B1D4-4A36-A63F-F83BDC555A8F}" type="sibTrans" cxnId="{44155428-2607-4637-81A6-EF3EC25ED6FA}">
      <dgm:prSet/>
      <dgm:spPr/>
      <dgm:t>
        <a:bodyPr/>
        <a:lstStyle/>
        <a:p>
          <a:endParaRPr lang="zh-TW" altLang="en-US"/>
        </a:p>
      </dgm:t>
    </dgm:pt>
    <dgm:pt modelId="{34E35841-E9FC-4E9F-BC79-0CD0641580F3}" type="pres">
      <dgm:prSet presAssocID="{541DAC2F-CF8F-4B5D-9C82-DE4504CE03B6}" presName="Name0" presStyleCnt="0">
        <dgm:presLayoutVars>
          <dgm:dir/>
          <dgm:animLvl val="lvl"/>
          <dgm:resizeHandles val="exact"/>
        </dgm:presLayoutVars>
      </dgm:prSet>
      <dgm:spPr/>
    </dgm:pt>
    <dgm:pt modelId="{4BB23581-8491-4E1B-8132-24090AE44AC4}" type="pres">
      <dgm:prSet presAssocID="{541DAC2F-CF8F-4B5D-9C82-DE4504CE03B6}" presName="tSp" presStyleCnt="0"/>
      <dgm:spPr/>
    </dgm:pt>
    <dgm:pt modelId="{B31E0145-ED98-4FE6-9048-594DF6B8414C}" type="pres">
      <dgm:prSet presAssocID="{541DAC2F-CF8F-4B5D-9C82-DE4504CE03B6}" presName="bSp" presStyleCnt="0"/>
      <dgm:spPr/>
    </dgm:pt>
    <dgm:pt modelId="{5944081D-800C-4195-A8C8-7047B92D11B8}" type="pres">
      <dgm:prSet presAssocID="{541DAC2F-CF8F-4B5D-9C82-DE4504CE03B6}" presName="process" presStyleCnt="0"/>
      <dgm:spPr/>
    </dgm:pt>
    <dgm:pt modelId="{3F538760-C22B-4870-B02C-0911837A1D25}" type="pres">
      <dgm:prSet presAssocID="{008FFD79-668D-410B-90B3-489DABD0A762}" presName="composite1" presStyleCnt="0"/>
      <dgm:spPr/>
    </dgm:pt>
    <dgm:pt modelId="{618E9F64-C58F-4E91-AB0F-87AFF20DEB39}" type="pres">
      <dgm:prSet presAssocID="{008FFD79-668D-410B-90B3-489DABD0A762}" presName="dummyNode1" presStyleLbl="node1" presStyleIdx="0" presStyleCnt="3"/>
      <dgm:spPr/>
    </dgm:pt>
    <dgm:pt modelId="{368CB884-667C-4A14-A21D-F2B05296C32A}" type="pres">
      <dgm:prSet presAssocID="{008FFD79-668D-410B-90B3-489DABD0A762}" presName="childNode1" presStyleLbl="bgAcc1" presStyleIdx="0" presStyleCnt="3">
        <dgm:presLayoutVars>
          <dgm:bulletEnabled val="1"/>
        </dgm:presLayoutVars>
      </dgm:prSet>
      <dgm:spPr/>
    </dgm:pt>
    <dgm:pt modelId="{D967CBEB-C74F-4EEC-8A21-B5CF10BB6203}" type="pres">
      <dgm:prSet presAssocID="{008FFD79-668D-410B-90B3-489DABD0A762}" presName="childNode1tx" presStyleLbl="bgAcc1" presStyleIdx="0" presStyleCnt="3">
        <dgm:presLayoutVars>
          <dgm:bulletEnabled val="1"/>
        </dgm:presLayoutVars>
      </dgm:prSet>
      <dgm:spPr/>
    </dgm:pt>
    <dgm:pt modelId="{FA2C6887-5D13-45FB-84E1-261397672A47}" type="pres">
      <dgm:prSet presAssocID="{008FFD79-668D-410B-90B3-489DABD0A762}" presName="parentNode1" presStyleLbl="node1" presStyleIdx="0" presStyleCnt="3">
        <dgm:presLayoutVars>
          <dgm:chMax val="1"/>
          <dgm:bulletEnabled val="1"/>
        </dgm:presLayoutVars>
      </dgm:prSet>
      <dgm:spPr/>
    </dgm:pt>
    <dgm:pt modelId="{4DFC0C93-7193-4E0D-8F65-302D71BE24BE}" type="pres">
      <dgm:prSet presAssocID="{008FFD79-668D-410B-90B3-489DABD0A762}" presName="connSite1" presStyleCnt="0"/>
      <dgm:spPr/>
    </dgm:pt>
    <dgm:pt modelId="{6D8C2190-BFA7-4585-AFFC-C62AE88A9C1E}" type="pres">
      <dgm:prSet presAssocID="{2F26FA3E-58F9-4E88-AFD2-B269D865B57F}" presName="Name9" presStyleLbl="sibTrans2D1" presStyleIdx="0" presStyleCnt="2"/>
      <dgm:spPr/>
    </dgm:pt>
    <dgm:pt modelId="{669DE01D-A20A-4163-9EF8-6D7D4ABB0A0F}" type="pres">
      <dgm:prSet presAssocID="{A20BA119-CC44-4222-A394-F60031C1D5F6}" presName="composite2" presStyleCnt="0"/>
      <dgm:spPr/>
    </dgm:pt>
    <dgm:pt modelId="{A7AC7086-87CB-49DA-82E8-E1089FC8A886}" type="pres">
      <dgm:prSet presAssocID="{A20BA119-CC44-4222-A394-F60031C1D5F6}" presName="dummyNode2" presStyleLbl="node1" presStyleIdx="0" presStyleCnt="3"/>
      <dgm:spPr/>
    </dgm:pt>
    <dgm:pt modelId="{A6CB7E0F-F94A-4FDC-91B2-C7F603EFA247}" type="pres">
      <dgm:prSet presAssocID="{A20BA119-CC44-4222-A394-F60031C1D5F6}" presName="childNode2" presStyleLbl="bgAcc1" presStyleIdx="1" presStyleCnt="3">
        <dgm:presLayoutVars>
          <dgm:bulletEnabled val="1"/>
        </dgm:presLayoutVars>
      </dgm:prSet>
      <dgm:spPr/>
    </dgm:pt>
    <dgm:pt modelId="{9E97D80E-CEEF-4206-9B6B-5B478F72AF67}" type="pres">
      <dgm:prSet presAssocID="{A20BA119-CC44-4222-A394-F60031C1D5F6}" presName="childNode2tx" presStyleLbl="bgAcc1" presStyleIdx="1" presStyleCnt="3">
        <dgm:presLayoutVars>
          <dgm:bulletEnabled val="1"/>
        </dgm:presLayoutVars>
      </dgm:prSet>
      <dgm:spPr/>
    </dgm:pt>
    <dgm:pt modelId="{183A050E-98B8-4774-B0FE-3C2936675817}" type="pres">
      <dgm:prSet presAssocID="{A20BA119-CC44-4222-A394-F60031C1D5F6}" presName="parentNode2" presStyleLbl="node1" presStyleIdx="1" presStyleCnt="3">
        <dgm:presLayoutVars>
          <dgm:chMax val="0"/>
          <dgm:bulletEnabled val="1"/>
        </dgm:presLayoutVars>
      </dgm:prSet>
      <dgm:spPr/>
    </dgm:pt>
    <dgm:pt modelId="{4380557D-FF1E-4297-B9C7-FCF4572E4646}" type="pres">
      <dgm:prSet presAssocID="{A20BA119-CC44-4222-A394-F60031C1D5F6}" presName="connSite2" presStyleCnt="0"/>
      <dgm:spPr/>
    </dgm:pt>
    <dgm:pt modelId="{E1336C7D-87F5-4405-AAE1-806C38DBDA34}" type="pres">
      <dgm:prSet presAssocID="{A563E64E-A5D1-4E5D-A8AD-9BB2DBD39390}" presName="Name18" presStyleLbl="sibTrans2D1" presStyleIdx="1" presStyleCnt="2"/>
      <dgm:spPr/>
    </dgm:pt>
    <dgm:pt modelId="{AEC4DC12-09CA-439F-89E7-5A3F11E20A41}" type="pres">
      <dgm:prSet presAssocID="{BD229FEE-5D63-4941-B5CA-23B1CD6D9568}" presName="composite1" presStyleCnt="0"/>
      <dgm:spPr/>
    </dgm:pt>
    <dgm:pt modelId="{87FF9FA5-2287-4368-95AF-1A71C417A773}" type="pres">
      <dgm:prSet presAssocID="{BD229FEE-5D63-4941-B5CA-23B1CD6D9568}" presName="dummyNode1" presStyleLbl="node1" presStyleIdx="1" presStyleCnt="3"/>
      <dgm:spPr/>
    </dgm:pt>
    <dgm:pt modelId="{0934A650-7576-43B1-B652-B496772F6079}" type="pres">
      <dgm:prSet presAssocID="{BD229FEE-5D63-4941-B5CA-23B1CD6D9568}" presName="childNode1" presStyleLbl="bgAcc1" presStyleIdx="2" presStyleCnt="3">
        <dgm:presLayoutVars>
          <dgm:bulletEnabled val="1"/>
        </dgm:presLayoutVars>
      </dgm:prSet>
      <dgm:spPr/>
    </dgm:pt>
    <dgm:pt modelId="{F8EE12CA-9680-45AB-B3A8-6B255A039306}" type="pres">
      <dgm:prSet presAssocID="{BD229FEE-5D63-4941-B5CA-23B1CD6D9568}" presName="childNode1tx" presStyleLbl="bgAcc1" presStyleIdx="2" presStyleCnt="3">
        <dgm:presLayoutVars>
          <dgm:bulletEnabled val="1"/>
        </dgm:presLayoutVars>
      </dgm:prSet>
      <dgm:spPr/>
    </dgm:pt>
    <dgm:pt modelId="{F69DB4A8-BB11-49CB-980C-B12AD7CAA332}" type="pres">
      <dgm:prSet presAssocID="{BD229FEE-5D63-4941-B5CA-23B1CD6D9568}" presName="parentNode1" presStyleLbl="node1" presStyleIdx="2" presStyleCnt="3">
        <dgm:presLayoutVars>
          <dgm:chMax val="1"/>
          <dgm:bulletEnabled val="1"/>
        </dgm:presLayoutVars>
      </dgm:prSet>
      <dgm:spPr/>
    </dgm:pt>
    <dgm:pt modelId="{931EC8B6-F776-4A9F-A76F-E98C5F2E3D59}" type="pres">
      <dgm:prSet presAssocID="{BD229FEE-5D63-4941-B5CA-23B1CD6D9568}" presName="connSite1" presStyleCnt="0"/>
      <dgm:spPr/>
    </dgm:pt>
  </dgm:ptLst>
  <dgm:cxnLst>
    <dgm:cxn modelId="{BBCAEF05-3404-410C-84E0-8979A4092F0E}" srcId="{541DAC2F-CF8F-4B5D-9C82-DE4504CE03B6}" destId="{A20BA119-CC44-4222-A394-F60031C1D5F6}" srcOrd="1" destOrd="0" parTransId="{CCD4CFAA-0091-49CC-9AF6-CD8419977C22}" sibTransId="{A563E64E-A5D1-4E5D-A8AD-9BB2DBD39390}"/>
    <dgm:cxn modelId="{F866C50B-9EA1-4EFD-8D2B-9E7E7744CF1D}" type="presOf" srcId="{008FFD79-668D-410B-90B3-489DABD0A762}" destId="{FA2C6887-5D13-45FB-84E1-261397672A47}" srcOrd="0" destOrd="0" presId="urn:microsoft.com/office/officeart/2005/8/layout/hProcess4"/>
    <dgm:cxn modelId="{73739213-E9F8-4D91-B325-E1D29367AA42}" type="presOf" srcId="{15241EF0-522A-4B95-8413-FEF51BE1CE9C}" destId="{A6CB7E0F-F94A-4FDC-91B2-C7F603EFA247}" srcOrd="0" destOrd="0" presId="urn:microsoft.com/office/officeart/2005/8/layout/hProcess4"/>
    <dgm:cxn modelId="{B467B115-5C23-40D5-9425-00A973DCF613}" type="presOf" srcId="{4D8CF234-5776-4791-8487-F05D24A48793}" destId="{A6CB7E0F-F94A-4FDC-91B2-C7F603EFA247}" srcOrd="0" destOrd="2" presId="urn:microsoft.com/office/officeart/2005/8/layout/hProcess4"/>
    <dgm:cxn modelId="{0111B223-60A2-4CA8-8503-60DD3098A6AB}" type="presOf" srcId="{8D0BF921-F515-4282-B754-B2FDDD6C9E43}" destId="{368CB884-667C-4A14-A21D-F2B05296C32A}" srcOrd="0" destOrd="0" presId="urn:microsoft.com/office/officeart/2005/8/layout/hProcess4"/>
    <dgm:cxn modelId="{44155428-2607-4637-81A6-EF3EC25ED6FA}" srcId="{A20BA119-CC44-4222-A394-F60031C1D5F6}" destId="{4D8CF234-5776-4791-8487-F05D24A48793}" srcOrd="2" destOrd="0" parTransId="{13FDC44C-D99D-44FC-8A03-2CF9B2F2DCB4}" sibTransId="{D3FCB74C-B1D4-4A36-A63F-F83BDC555A8F}"/>
    <dgm:cxn modelId="{A884D72D-C901-4CE7-803C-EF5C77EF02DB}" type="presOf" srcId="{D4EED23D-4962-4EF7-93EF-366F8B079E83}" destId="{D967CBEB-C74F-4EEC-8A21-B5CF10BB6203}" srcOrd="1" destOrd="1" presId="urn:microsoft.com/office/officeart/2005/8/layout/hProcess4"/>
    <dgm:cxn modelId="{9807292F-0B17-41FB-A153-83F6EC270F11}" type="presOf" srcId="{4D8CF234-5776-4791-8487-F05D24A48793}" destId="{9E97D80E-CEEF-4206-9B6B-5B478F72AF67}" srcOrd="1" destOrd="2" presId="urn:microsoft.com/office/officeart/2005/8/layout/hProcess4"/>
    <dgm:cxn modelId="{2F4FC536-CF31-4BA7-B5BD-C417F6562816}" srcId="{BD229FEE-5D63-4941-B5CA-23B1CD6D9568}" destId="{F2A059BF-884A-4DFE-B215-19BA71785269}" srcOrd="0" destOrd="0" parTransId="{FEB6C590-673B-4934-910B-AC1EE6B3C325}" sibTransId="{412345F3-C280-400C-A268-DED37DAC5BFD}"/>
    <dgm:cxn modelId="{ECC0353F-A10B-40AC-8219-09FE596DE9D5}" srcId="{008FFD79-668D-410B-90B3-489DABD0A762}" destId="{8D0BF921-F515-4282-B754-B2FDDD6C9E43}" srcOrd="0" destOrd="0" parTransId="{BC660366-E98D-41BA-89E7-3D821F30AF64}" sibTransId="{D8DA8D08-B940-4F11-B5D5-91F009661579}"/>
    <dgm:cxn modelId="{D931F54F-1110-4C23-92A9-E82682FC0D65}" type="presOf" srcId="{F2A059BF-884A-4DFE-B215-19BA71785269}" destId="{F8EE12CA-9680-45AB-B3A8-6B255A039306}" srcOrd="1" destOrd="0" presId="urn:microsoft.com/office/officeart/2005/8/layout/hProcess4"/>
    <dgm:cxn modelId="{060DB072-30E2-4E75-B592-499F31A94EE3}" srcId="{A20BA119-CC44-4222-A394-F60031C1D5F6}" destId="{15241EF0-522A-4B95-8413-FEF51BE1CE9C}" srcOrd="0" destOrd="0" parTransId="{5F71B0BE-3FBA-4001-A23E-B6ABE6129121}" sibTransId="{52DE5529-018C-4A75-AC16-ED5AB929BAE7}"/>
    <dgm:cxn modelId="{ADE9707F-86C0-4C1B-90A6-4B3E1ACE3B1F}" type="presOf" srcId="{15241EF0-522A-4B95-8413-FEF51BE1CE9C}" destId="{9E97D80E-CEEF-4206-9B6B-5B478F72AF67}" srcOrd="1" destOrd="0" presId="urn:microsoft.com/office/officeart/2005/8/layout/hProcess4"/>
    <dgm:cxn modelId="{FD31F78D-23FC-4CBB-A8BC-F4B8C102E57D}" type="presOf" srcId="{BD229FEE-5D63-4941-B5CA-23B1CD6D9568}" destId="{F69DB4A8-BB11-49CB-980C-B12AD7CAA332}" srcOrd="0" destOrd="0" presId="urn:microsoft.com/office/officeart/2005/8/layout/hProcess4"/>
    <dgm:cxn modelId="{804DFB8F-94CE-4C2C-B432-EBA81A851351}" srcId="{541DAC2F-CF8F-4B5D-9C82-DE4504CE03B6}" destId="{BD229FEE-5D63-4941-B5CA-23B1CD6D9568}" srcOrd="2" destOrd="0" parTransId="{70F179B7-FB59-4670-94EE-B9DA0CB82D6E}" sibTransId="{EA5406D5-4654-44A2-8BD3-1A76938D642B}"/>
    <dgm:cxn modelId="{A459479E-B091-421E-8AAB-E20976C3B784}" type="presOf" srcId="{F2A059BF-884A-4DFE-B215-19BA71785269}" destId="{0934A650-7576-43B1-B652-B496772F6079}" srcOrd="0" destOrd="0" presId="urn:microsoft.com/office/officeart/2005/8/layout/hProcess4"/>
    <dgm:cxn modelId="{31ABA5A4-0815-437A-8D26-736232918081}" type="presOf" srcId="{2F26FA3E-58F9-4E88-AFD2-B269D865B57F}" destId="{6D8C2190-BFA7-4585-AFFC-C62AE88A9C1E}" srcOrd="0" destOrd="0" presId="urn:microsoft.com/office/officeart/2005/8/layout/hProcess4"/>
    <dgm:cxn modelId="{A74AADAB-6271-45E6-80AF-3BF45D4E55B2}" type="presOf" srcId="{42F5AA0B-BABA-4504-9080-346811A92710}" destId="{9E97D80E-CEEF-4206-9B6B-5B478F72AF67}" srcOrd="1" destOrd="1" presId="urn:microsoft.com/office/officeart/2005/8/layout/hProcess4"/>
    <dgm:cxn modelId="{24181BAF-9455-48B5-955B-1DAAB599724F}" type="presOf" srcId="{8D0BF921-F515-4282-B754-B2FDDD6C9E43}" destId="{D967CBEB-C74F-4EEC-8A21-B5CF10BB6203}" srcOrd="1" destOrd="0" presId="urn:microsoft.com/office/officeart/2005/8/layout/hProcess4"/>
    <dgm:cxn modelId="{445C24BD-037E-4481-96F9-6B48B1A294E9}" srcId="{A20BA119-CC44-4222-A394-F60031C1D5F6}" destId="{42F5AA0B-BABA-4504-9080-346811A92710}" srcOrd="1" destOrd="0" parTransId="{0E5B2C01-F42A-4AEA-A3FE-C8EA80978084}" sibTransId="{CCD8AABB-6082-4BBB-838A-8D4D48F87084}"/>
    <dgm:cxn modelId="{F39E36C4-E50A-4DE8-9329-E4925246DADD}" srcId="{541DAC2F-CF8F-4B5D-9C82-DE4504CE03B6}" destId="{008FFD79-668D-410B-90B3-489DABD0A762}" srcOrd="0" destOrd="0" parTransId="{2B5A3CFE-5BAC-41C0-B67F-4AFD39D7CECD}" sibTransId="{2F26FA3E-58F9-4E88-AFD2-B269D865B57F}"/>
    <dgm:cxn modelId="{865747D4-F347-405E-B685-AA7B6B3F6E47}" type="presOf" srcId="{A563E64E-A5D1-4E5D-A8AD-9BB2DBD39390}" destId="{E1336C7D-87F5-4405-AAE1-806C38DBDA34}" srcOrd="0" destOrd="0" presId="urn:microsoft.com/office/officeart/2005/8/layout/hProcess4"/>
    <dgm:cxn modelId="{8D6ADCD4-6583-4195-BD7D-C28ED592534F}" type="presOf" srcId="{541DAC2F-CF8F-4B5D-9C82-DE4504CE03B6}" destId="{34E35841-E9FC-4E9F-BC79-0CD0641580F3}" srcOrd="0" destOrd="0" presId="urn:microsoft.com/office/officeart/2005/8/layout/hProcess4"/>
    <dgm:cxn modelId="{59F946EC-667F-4085-91DB-4A46D26A8571}" type="presOf" srcId="{42F5AA0B-BABA-4504-9080-346811A92710}" destId="{A6CB7E0F-F94A-4FDC-91B2-C7F603EFA247}" srcOrd="0" destOrd="1" presId="urn:microsoft.com/office/officeart/2005/8/layout/hProcess4"/>
    <dgm:cxn modelId="{0E7463F5-ED44-4446-8954-8BBC1012F49F}" type="presOf" srcId="{A20BA119-CC44-4222-A394-F60031C1D5F6}" destId="{183A050E-98B8-4774-B0FE-3C2936675817}" srcOrd="0" destOrd="0" presId="urn:microsoft.com/office/officeart/2005/8/layout/hProcess4"/>
    <dgm:cxn modelId="{D5FF0DF6-ACB1-41BD-9470-80C9138F2040}" srcId="{008FFD79-668D-410B-90B3-489DABD0A762}" destId="{D4EED23D-4962-4EF7-93EF-366F8B079E83}" srcOrd="1" destOrd="0" parTransId="{357FD8B1-3CD2-4D7F-8BD8-15A2D1E2EAB5}" sibTransId="{8E29B518-0EA7-4E92-A8A5-3532329B9FB7}"/>
    <dgm:cxn modelId="{C58518FB-F3CE-4B8D-BD9A-A84D89D7005F}" type="presOf" srcId="{D4EED23D-4962-4EF7-93EF-366F8B079E83}" destId="{368CB884-667C-4A14-A21D-F2B05296C32A}" srcOrd="0" destOrd="1" presId="urn:microsoft.com/office/officeart/2005/8/layout/hProcess4"/>
    <dgm:cxn modelId="{9EC7E8E5-1102-4CBA-826C-50B109DE8781}" type="presParOf" srcId="{34E35841-E9FC-4E9F-BC79-0CD0641580F3}" destId="{4BB23581-8491-4E1B-8132-24090AE44AC4}" srcOrd="0" destOrd="0" presId="urn:microsoft.com/office/officeart/2005/8/layout/hProcess4"/>
    <dgm:cxn modelId="{E1FAF98B-64BA-42BF-BE53-2454CD9B7261}" type="presParOf" srcId="{34E35841-E9FC-4E9F-BC79-0CD0641580F3}" destId="{B31E0145-ED98-4FE6-9048-594DF6B8414C}" srcOrd="1" destOrd="0" presId="urn:microsoft.com/office/officeart/2005/8/layout/hProcess4"/>
    <dgm:cxn modelId="{917ABC2C-2BAC-4002-8180-CA59DB054193}" type="presParOf" srcId="{34E35841-E9FC-4E9F-BC79-0CD0641580F3}" destId="{5944081D-800C-4195-A8C8-7047B92D11B8}" srcOrd="2" destOrd="0" presId="urn:microsoft.com/office/officeart/2005/8/layout/hProcess4"/>
    <dgm:cxn modelId="{8BCA82FB-AB7B-4C33-92AC-587AB3B00B97}" type="presParOf" srcId="{5944081D-800C-4195-A8C8-7047B92D11B8}" destId="{3F538760-C22B-4870-B02C-0911837A1D25}" srcOrd="0" destOrd="0" presId="urn:microsoft.com/office/officeart/2005/8/layout/hProcess4"/>
    <dgm:cxn modelId="{5349E057-D1A1-40CA-B979-39CFEE8ED2F0}" type="presParOf" srcId="{3F538760-C22B-4870-B02C-0911837A1D25}" destId="{618E9F64-C58F-4E91-AB0F-87AFF20DEB39}" srcOrd="0" destOrd="0" presId="urn:microsoft.com/office/officeart/2005/8/layout/hProcess4"/>
    <dgm:cxn modelId="{55E41A76-F3A4-48C6-A7FB-1C8302DC68EE}" type="presParOf" srcId="{3F538760-C22B-4870-B02C-0911837A1D25}" destId="{368CB884-667C-4A14-A21D-F2B05296C32A}" srcOrd="1" destOrd="0" presId="urn:microsoft.com/office/officeart/2005/8/layout/hProcess4"/>
    <dgm:cxn modelId="{8768017D-5A96-4758-AD45-797B72C9440E}" type="presParOf" srcId="{3F538760-C22B-4870-B02C-0911837A1D25}" destId="{D967CBEB-C74F-4EEC-8A21-B5CF10BB6203}" srcOrd="2" destOrd="0" presId="urn:microsoft.com/office/officeart/2005/8/layout/hProcess4"/>
    <dgm:cxn modelId="{5982BC95-5240-4B23-BC17-32F10A999D9C}" type="presParOf" srcId="{3F538760-C22B-4870-B02C-0911837A1D25}" destId="{FA2C6887-5D13-45FB-84E1-261397672A47}" srcOrd="3" destOrd="0" presId="urn:microsoft.com/office/officeart/2005/8/layout/hProcess4"/>
    <dgm:cxn modelId="{9B21EDAC-5636-4399-A15E-53B3F15CC300}" type="presParOf" srcId="{3F538760-C22B-4870-B02C-0911837A1D25}" destId="{4DFC0C93-7193-4E0D-8F65-302D71BE24BE}" srcOrd="4" destOrd="0" presId="urn:microsoft.com/office/officeart/2005/8/layout/hProcess4"/>
    <dgm:cxn modelId="{501D4549-A051-4423-8193-C7D11724BAB1}" type="presParOf" srcId="{5944081D-800C-4195-A8C8-7047B92D11B8}" destId="{6D8C2190-BFA7-4585-AFFC-C62AE88A9C1E}" srcOrd="1" destOrd="0" presId="urn:microsoft.com/office/officeart/2005/8/layout/hProcess4"/>
    <dgm:cxn modelId="{8E512E5D-66DA-4FD7-A2ED-13A488A6D313}" type="presParOf" srcId="{5944081D-800C-4195-A8C8-7047B92D11B8}" destId="{669DE01D-A20A-4163-9EF8-6D7D4ABB0A0F}" srcOrd="2" destOrd="0" presId="urn:microsoft.com/office/officeart/2005/8/layout/hProcess4"/>
    <dgm:cxn modelId="{86CDF552-A9BF-47D2-BD64-6AC31ABE6CDB}" type="presParOf" srcId="{669DE01D-A20A-4163-9EF8-6D7D4ABB0A0F}" destId="{A7AC7086-87CB-49DA-82E8-E1089FC8A886}" srcOrd="0" destOrd="0" presId="urn:microsoft.com/office/officeart/2005/8/layout/hProcess4"/>
    <dgm:cxn modelId="{06036C9C-6FFA-46A1-899D-5AEF4714B721}" type="presParOf" srcId="{669DE01D-A20A-4163-9EF8-6D7D4ABB0A0F}" destId="{A6CB7E0F-F94A-4FDC-91B2-C7F603EFA247}" srcOrd="1" destOrd="0" presId="urn:microsoft.com/office/officeart/2005/8/layout/hProcess4"/>
    <dgm:cxn modelId="{D41F5AEB-EBCA-4E89-B19A-B2C996B6C15A}" type="presParOf" srcId="{669DE01D-A20A-4163-9EF8-6D7D4ABB0A0F}" destId="{9E97D80E-CEEF-4206-9B6B-5B478F72AF67}" srcOrd="2" destOrd="0" presId="urn:microsoft.com/office/officeart/2005/8/layout/hProcess4"/>
    <dgm:cxn modelId="{8CBB8D26-8A98-4AA5-AF5A-AE11B0F3D86C}" type="presParOf" srcId="{669DE01D-A20A-4163-9EF8-6D7D4ABB0A0F}" destId="{183A050E-98B8-4774-B0FE-3C2936675817}" srcOrd="3" destOrd="0" presId="urn:microsoft.com/office/officeart/2005/8/layout/hProcess4"/>
    <dgm:cxn modelId="{B2F23885-77A4-4C7F-A8DF-1197173F32DD}" type="presParOf" srcId="{669DE01D-A20A-4163-9EF8-6D7D4ABB0A0F}" destId="{4380557D-FF1E-4297-B9C7-FCF4572E4646}" srcOrd="4" destOrd="0" presId="urn:microsoft.com/office/officeart/2005/8/layout/hProcess4"/>
    <dgm:cxn modelId="{12170DA2-FC73-4791-8505-C44E7779FA7A}" type="presParOf" srcId="{5944081D-800C-4195-A8C8-7047B92D11B8}" destId="{E1336C7D-87F5-4405-AAE1-806C38DBDA34}" srcOrd="3" destOrd="0" presId="urn:microsoft.com/office/officeart/2005/8/layout/hProcess4"/>
    <dgm:cxn modelId="{6FF75AAF-90F6-4D68-BF77-36D515C1F2FA}" type="presParOf" srcId="{5944081D-800C-4195-A8C8-7047B92D11B8}" destId="{AEC4DC12-09CA-439F-89E7-5A3F11E20A41}" srcOrd="4" destOrd="0" presId="urn:microsoft.com/office/officeart/2005/8/layout/hProcess4"/>
    <dgm:cxn modelId="{CBE328E6-D3A4-44A7-81C9-5E83AC3140E1}" type="presParOf" srcId="{AEC4DC12-09CA-439F-89E7-5A3F11E20A41}" destId="{87FF9FA5-2287-4368-95AF-1A71C417A773}" srcOrd="0" destOrd="0" presId="urn:microsoft.com/office/officeart/2005/8/layout/hProcess4"/>
    <dgm:cxn modelId="{0E04E7D3-509D-4922-8957-54E74E40D26C}" type="presParOf" srcId="{AEC4DC12-09CA-439F-89E7-5A3F11E20A41}" destId="{0934A650-7576-43B1-B652-B496772F6079}" srcOrd="1" destOrd="0" presId="urn:microsoft.com/office/officeart/2005/8/layout/hProcess4"/>
    <dgm:cxn modelId="{789D0AAC-5F14-4DA2-BFA8-B455CDAD0C2D}" type="presParOf" srcId="{AEC4DC12-09CA-439F-89E7-5A3F11E20A41}" destId="{F8EE12CA-9680-45AB-B3A8-6B255A039306}" srcOrd="2" destOrd="0" presId="urn:microsoft.com/office/officeart/2005/8/layout/hProcess4"/>
    <dgm:cxn modelId="{61E8BD2A-80E1-4036-A570-D70EBCF47489}" type="presParOf" srcId="{AEC4DC12-09CA-439F-89E7-5A3F11E20A41}" destId="{F69DB4A8-BB11-49CB-980C-B12AD7CAA332}" srcOrd="3" destOrd="0" presId="urn:microsoft.com/office/officeart/2005/8/layout/hProcess4"/>
    <dgm:cxn modelId="{EF241899-8AAA-4FB0-A1E0-E203A59A7BE7}" type="presParOf" srcId="{AEC4DC12-09CA-439F-89E7-5A3F11E20A41}" destId="{931EC8B6-F776-4A9F-A76F-E98C5F2E3D5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54AF2C-CD93-4E33-971C-3C6E14AE462C}" type="doc">
      <dgm:prSet loTypeId="urn:microsoft.com/office/officeart/2005/8/layout/hProcess9" loCatId="process" qsTypeId="urn:microsoft.com/office/officeart/2005/8/quickstyle/simple1" qsCatId="simple" csTypeId="urn:microsoft.com/office/officeart/2005/8/colors/accent1_2" csCatId="accent1" phldr="1"/>
      <dgm:spPr/>
    </dgm:pt>
    <dgm:pt modelId="{91532D27-9F3A-4F47-8DF4-15F0F2F56609}">
      <dgm:prSet phldrT="[文字]"/>
      <dgm:spPr/>
      <dgm:t>
        <a:bodyPr/>
        <a:lstStyle/>
        <a:p>
          <a:r>
            <a:rPr lang="zh-TW" altLang="en-US" dirty="0"/>
            <a:t>特徵工程</a:t>
          </a:r>
        </a:p>
      </dgm:t>
    </dgm:pt>
    <dgm:pt modelId="{7F279CF8-8F61-4130-9A37-EF311FB75AD7}" type="parTrans" cxnId="{C8F171A4-2B4F-4E57-B648-2639D867D6B3}">
      <dgm:prSet/>
      <dgm:spPr/>
      <dgm:t>
        <a:bodyPr/>
        <a:lstStyle/>
        <a:p>
          <a:endParaRPr lang="zh-TW" altLang="en-US"/>
        </a:p>
      </dgm:t>
    </dgm:pt>
    <dgm:pt modelId="{2DC72F27-B50F-4AC1-9636-0D67DE11230F}" type="sibTrans" cxnId="{C8F171A4-2B4F-4E57-B648-2639D867D6B3}">
      <dgm:prSet/>
      <dgm:spPr/>
      <dgm:t>
        <a:bodyPr/>
        <a:lstStyle/>
        <a:p>
          <a:endParaRPr lang="zh-TW" altLang="en-US"/>
        </a:p>
      </dgm:t>
    </dgm:pt>
    <dgm:pt modelId="{8C6835E9-1BAD-4C1D-84FC-C06EC7366CDA}">
      <dgm:prSet phldrT="[文字]"/>
      <dgm:spPr/>
      <dgm:t>
        <a:bodyPr/>
        <a:lstStyle/>
        <a:p>
          <a:r>
            <a:rPr lang="zh-TW" altLang="en-US" dirty="0"/>
            <a:t>選擇分類模型後進行切割</a:t>
          </a:r>
        </a:p>
      </dgm:t>
    </dgm:pt>
    <dgm:pt modelId="{2CCFCDD2-97CD-4952-ACF9-ED1D442C6785}" type="parTrans" cxnId="{4E7B3D86-D2E8-4FF1-B5F6-348424D466F3}">
      <dgm:prSet/>
      <dgm:spPr/>
      <dgm:t>
        <a:bodyPr/>
        <a:lstStyle/>
        <a:p>
          <a:endParaRPr lang="zh-TW" altLang="en-US"/>
        </a:p>
      </dgm:t>
    </dgm:pt>
    <dgm:pt modelId="{85F5CB81-D9C9-4BCE-B5D1-0B9B66044D87}" type="sibTrans" cxnId="{4E7B3D86-D2E8-4FF1-B5F6-348424D466F3}">
      <dgm:prSet/>
      <dgm:spPr/>
      <dgm:t>
        <a:bodyPr/>
        <a:lstStyle/>
        <a:p>
          <a:endParaRPr lang="zh-TW" altLang="en-US"/>
        </a:p>
      </dgm:t>
    </dgm:pt>
    <dgm:pt modelId="{E60D4178-0C9F-4A79-A3E5-911FDD813570}">
      <dgm:prSet phldrT="[文字]"/>
      <dgm:spPr/>
      <dgm:t>
        <a:bodyPr/>
        <a:lstStyle/>
        <a:p>
          <a:r>
            <a:rPr lang="zh-TW" altLang="en-US" dirty="0"/>
            <a:t>資料清理圖表顯示</a:t>
          </a:r>
        </a:p>
      </dgm:t>
    </dgm:pt>
    <dgm:pt modelId="{090BDF0F-CFF1-4C3D-B5A6-BECEEBA4DC10}" type="parTrans" cxnId="{B31DE8C4-6146-4969-84D2-C2E0D500E6A6}">
      <dgm:prSet/>
      <dgm:spPr/>
      <dgm:t>
        <a:bodyPr/>
        <a:lstStyle/>
        <a:p>
          <a:endParaRPr lang="zh-TW" altLang="en-US"/>
        </a:p>
      </dgm:t>
    </dgm:pt>
    <dgm:pt modelId="{7EC1A5A8-FD5A-4903-ABAD-7CAD5D156E13}" type="sibTrans" cxnId="{B31DE8C4-6146-4969-84D2-C2E0D500E6A6}">
      <dgm:prSet/>
      <dgm:spPr/>
      <dgm:t>
        <a:bodyPr/>
        <a:lstStyle/>
        <a:p>
          <a:endParaRPr lang="zh-TW" altLang="en-US"/>
        </a:p>
      </dgm:t>
    </dgm:pt>
    <dgm:pt modelId="{003311F5-98D9-4154-9CAC-FA7DBA5241DF}">
      <dgm:prSet phldrT="[文字]"/>
      <dgm:spPr/>
      <dgm:t>
        <a:bodyPr/>
        <a:lstStyle/>
        <a:p>
          <a:r>
            <a:rPr lang="zh-TW" altLang="en-US" dirty="0"/>
            <a:t>特徵縮放</a:t>
          </a:r>
        </a:p>
      </dgm:t>
    </dgm:pt>
    <dgm:pt modelId="{AE908020-D65B-413C-82F1-97647BF62E83}" type="parTrans" cxnId="{95E301DD-ED82-4BF1-9726-E84E6867E83C}">
      <dgm:prSet/>
      <dgm:spPr/>
      <dgm:t>
        <a:bodyPr/>
        <a:lstStyle/>
        <a:p>
          <a:endParaRPr lang="zh-TW" altLang="en-US"/>
        </a:p>
      </dgm:t>
    </dgm:pt>
    <dgm:pt modelId="{56E0F55F-A7DA-48D8-B6D0-E64B21AF3C5E}" type="sibTrans" cxnId="{95E301DD-ED82-4BF1-9726-E84E6867E83C}">
      <dgm:prSet/>
      <dgm:spPr/>
      <dgm:t>
        <a:bodyPr/>
        <a:lstStyle/>
        <a:p>
          <a:endParaRPr lang="zh-TW" altLang="en-US"/>
        </a:p>
      </dgm:t>
    </dgm:pt>
    <dgm:pt modelId="{70D47524-BC32-4C29-B018-8B79633B9D18}">
      <dgm:prSet phldrT="[文字]"/>
      <dgm:spPr/>
      <dgm:t>
        <a:bodyPr/>
        <a:lstStyle/>
        <a:p>
          <a:r>
            <a:rPr lang="zh-TW" altLang="en-US"/>
            <a:t>重複值</a:t>
          </a:r>
          <a:br>
            <a:rPr lang="en-US" altLang="zh-TW"/>
          </a:br>
          <a:r>
            <a:rPr lang="zh-TW" altLang="en-US"/>
            <a:t>處理</a:t>
          </a:r>
          <a:endParaRPr lang="zh-TW" altLang="en-US" dirty="0"/>
        </a:p>
      </dgm:t>
    </dgm:pt>
    <dgm:pt modelId="{51074191-2E53-4204-AC59-60C9247B1B84}" type="parTrans" cxnId="{809CC913-23FB-436A-86B9-7C9C8C95EF14}">
      <dgm:prSet/>
      <dgm:spPr/>
      <dgm:t>
        <a:bodyPr/>
        <a:lstStyle/>
        <a:p>
          <a:endParaRPr lang="zh-TW" altLang="en-US"/>
        </a:p>
      </dgm:t>
    </dgm:pt>
    <dgm:pt modelId="{5DE121ED-4061-417D-AD64-2BF689DB03FE}" type="sibTrans" cxnId="{809CC913-23FB-436A-86B9-7C9C8C95EF14}">
      <dgm:prSet/>
      <dgm:spPr/>
      <dgm:t>
        <a:bodyPr/>
        <a:lstStyle/>
        <a:p>
          <a:endParaRPr lang="zh-TW" altLang="en-US"/>
        </a:p>
      </dgm:t>
    </dgm:pt>
    <dgm:pt modelId="{786472D5-AE41-4CF8-A915-CC1A5130FF0A}">
      <dgm:prSet phldrT="[文字]"/>
      <dgm:spPr/>
      <dgm:t>
        <a:bodyPr/>
        <a:lstStyle/>
        <a:p>
          <a:r>
            <a:rPr lang="zh-TW" altLang="en-US" dirty="0"/>
            <a:t>過度擬合與正規化</a:t>
          </a:r>
        </a:p>
      </dgm:t>
    </dgm:pt>
    <dgm:pt modelId="{A499B5B0-A51C-401E-8DD5-7EE684E06008}" type="parTrans" cxnId="{BB461E64-9518-4712-A695-30604B5A981C}">
      <dgm:prSet/>
      <dgm:spPr/>
      <dgm:t>
        <a:bodyPr/>
        <a:lstStyle/>
        <a:p>
          <a:endParaRPr lang="zh-TW" altLang="en-US"/>
        </a:p>
      </dgm:t>
    </dgm:pt>
    <dgm:pt modelId="{3F319FDB-AA2F-4C30-A2A2-8455449F1F53}" type="sibTrans" cxnId="{BB461E64-9518-4712-A695-30604B5A981C}">
      <dgm:prSet/>
      <dgm:spPr/>
      <dgm:t>
        <a:bodyPr/>
        <a:lstStyle/>
        <a:p>
          <a:endParaRPr lang="zh-TW" altLang="en-US"/>
        </a:p>
      </dgm:t>
    </dgm:pt>
    <dgm:pt modelId="{932A9114-5E29-4C32-ACB7-E2D4EE604315}" type="pres">
      <dgm:prSet presAssocID="{9754AF2C-CD93-4E33-971C-3C6E14AE462C}" presName="CompostProcess" presStyleCnt="0">
        <dgm:presLayoutVars>
          <dgm:dir/>
          <dgm:resizeHandles val="exact"/>
        </dgm:presLayoutVars>
      </dgm:prSet>
      <dgm:spPr/>
    </dgm:pt>
    <dgm:pt modelId="{1B9DF348-16E5-4766-A7E5-6E3402AEB20A}" type="pres">
      <dgm:prSet presAssocID="{9754AF2C-CD93-4E33-971C-3C6E14AE462C}" presName="arrow" presStyleLbl="bgShp" presStyleIdx="0" presStyleCnt="1"/>
      <dgm:spPr/>
    </dgm:pt>
    <dgm:pt modelId="{4A548F92-4123-4E82-83B8-43DD83CF3923}" type="pres">
      <dgm:prSet presAssocID="{9754AF2C-CD93-4E33-971C-3C6E14AE462C}" presName="linearProcess" presStyleCnt="0"/>
      <dgm:spPr/>
    </dgm:pt>
    <dgm:pt modelId="{E6C115CD-3F8B-4BB3-9538-B972DB2DE05B}" type="pres">
      <dgm:prSet presAssocID="{E60D4178-0C9F-4A79-A3E5-911FDD813570}" presName="textNode" presStyleLbl="node1" presStyleIdx="0" presStyleCnt="6">
        <dgm:presLayoutVars>
          <dgm:bulletEnabled val="1"/>
        </dgm:presLayoutVars>
      </dgm:prSet>
      <dgm:spPr/>
    </dgm:pt>
    <dgm:pt modelId="{C3ABBAC1-2B9C-42AA-A20B-1D4E2B33E9EC}" type="pres">
      <dgm:prSet presAssocID="{7EC1A5A8-FD5A-4903-ABAD-7CAD5D156E13}" presName="sibTrans" presStyleCnt="0"/>
      <dgm:spPr/>
    </dgm:pt>
    <dgm:pt modelId="{755168D7-5D6C-4A21-8EAE-0D9470C2204C}" type="pres">
      <dgm:prSet presAssocID="{70D47524-BC32-4C29-B018-8B79633B9D18}" presName="textNode" presStyleLbl="node1" presStyleIdx="1" presStyleCnt="6">
        <dgm:presLayoutVars>
          <dgm:bulletEnabled val="1"/>
        </dgm:presLayoutVars>
      </dgm:prSet>
      <dgm:spPr/>
    </dgm:pt>
    <dgm:pt modelId="{C6637F2B-ABB4-4560-9716-B429A94FD1B2}" type="pres">
      <dgm:prSet presAssocID="{5DE121ED-4061-417D-AD64-2BF689DB03FE}" presName="sibTrans" presStyleCnt="0"/>
      <dgm:spPr/>
    </dgm:pt>
    <dgm:pt modelId="{22C20087-5B81-4731-9E1D-A2DFF62DAB5B}" type="pres">
      <dgm:prSet presAssocID="{91532D27-9F3A-4F47-8DF4-15F0F2F56609}" presName="textNode" presStyleLbl="node1" presStyleIdx="2" presStyleCnt="6">
        <dgm:presLayoutVars>
          <dgm:bulletEnabled val="1"/>
        </dgm:presLayoutVars>
      </dgm:prSet>
      <dgm:spPr/>
    </dgm:pt>
    <dgm:pt modelId="{BEA954F0-E7B4-4DD0-8600-EFBB4CB6F9E5}" type="pres">
      <dgm:prSet presAssocID="{2DC72F27-B50F-4AC1-9636-0D67DE11230F}" presName="sibTrans" presStyleCnt="0"/>
      <dgm:spPr/>
    </dgm:pt>
    <dgm:pt modelId="{D3A2CFD8-CFA7-4CCA-93AE-80F678E28970}" type="pres">
      <dgm:prSet presAssocID="{003311F5-98D9-4154-9CAC-FA7DBA5241DF}" presName="textNode" presStyleLbl="node1" presStyleIdx="3" presStyleCnt="6">
        <dgm:presLayoutVars>
          <dgm:bulletEnabled val="1"/>
        </dgm:presLayoutVars>
      </dgm:prSet>
      <dgm:spPr/>
    </dgm:pt>
    <dgm:pt modelId="{447FD3D5-B77A-4CB1-BC2D-79CEBEBCA011}" type="pres">
      <dgm:prSet presAssocID="{56E0F55F-A7DA-48D8-B6D0-E64B21AF3C5E}" presName="sibTrans" presStyleCnt="0"/>
      <dgm:spPr/>
    </dgm:pt>
    <dgm:pt modelId="{AA54E1C2-54F4-4642-B4BB-BE7AB4FEFBAD}" type="pres">
      <dgm:prSet presAssocID="{786472D5-AE41-4CF8-A915-CC1A5130FF0A}" presName="textNode" presStyleLbl="node1" presStyleIdx="4" presStyleCnt="6">
        <dgm:presLayoutVars>
          <dgm:bulletEnabled val="1"/>
        </dgm:presLayoutVars>
      </dgm:prSet>
      <dgm:spPr/>
    </dgm:pt>
    <dgm:pt modelId="{8E834F99-5A88-4752-9FFA-DB2E276CFE2F}" type="pres">
      <dgm:prSet presAssocID="{3F319FDB-AA2F-4C30-A2A2-8455449F1F53}" presName="sibTrans" presStyleCnt="0"/>
      <dgm:spPr/>
    </dgm:pt>
    <dgm:pt modelId="{B9F2A9AA-7CA2-4CBB-854A-7B7A47C87AB4}" type="pres">
      <dgm:prSet presAssocID="{8C6835E9-1BAD-4C1D-84FC-C06EC7366CDA}" presName="textNode" presStyleLbl="node1" presStyleIdx="5" presStyleCnt="6">
        <dgm:presLayoutVars>
          <dgm:bulletEnabled val="1"/>
        </dgm:presLayoutVars>
      </dgm:prSet>
      <dgm:spPr/>
    </dgm:pt>
  </dgm:ptLst>
  <dgm:cxnLst>
    <dgm:cxn modelId="{809CC913-23FB-436A-86B9-7C9C8C95EF14}" srcId="{9754AF2C-CD93-4E33-971C-3C6E14AE462C}" destId="{70D47524-BC32-4C29-B018-8B79633B9D18}" srcOrd="1" destOrd="0" parTransId="{51074191-2E53-4204-AC59-60C9247B1B84}" sibTransId="{5DE121ED-4061-417D-AD64-2BF689DB03FE}"/>
    <dgm:cxn modelId="{F6399029-865A-481A-AA95-4D04A5500406}" type="presOf" srcId="{9754AF2C-CD93-4E33-971C-3C6E14AE462C}" destId="{932A9114-5E29-4C32-ACB7-E2D4EE604315}" srcOrd="0" destOrd="0" presId="urn:microsoft.com/office/officeart/2005/8/layout/hProcess9"/>
    <dgm:cxn modelId="{9755623A-FB5F-414C-8333-3EDE285BDE66}" type="presOf" srcId="{8C6835E9-1BAD-4C1D-84FC-C06EC7366CDA}" destId="{B9F2A9AA-7CA2-4CBB-854A-7B7A47C87AB4}" srcOrd="0" destOrd="0" presId="urn:microsoft.com/office/officeart/2005/8/layout/hProcess9"/>
    <dgm:cxn modelId="{BB461E64-9518-4712-A695-30604B5A981C}" srcId="{9754AF2C-CD93-4E33-971C-3C6E14AE462C}" destId="{786472D5-AE41-4CF8-A915-CC1A5130FF0A}" srcOrd="4" destOrd="0" parTransId="{A499B5B0-A51C-401E-8DD5-7EE684E06008}" sibTransId="{3F319FDB-AA2F-4C30-A2A2-8455449F1F53}"/>
    <dgm:cxn modelId="{4E7B3D86-D2E8-4FF1-B5F6-348424D466F3}" srcId="{9754AF2C-CD93-4E33-971C-3C6E14AE462C}" destId="{8C6835E9-1BAD-4C1D-84FC-C06EC7366CDA}" srcOrd="5" destOrd="0" parTransId="{2CCFCDD2-97CD-4952-ACF9-ED1D442C6785}" sibTransId="{85F5CB81-D9C9-4BCE-B5D1-0B9B66044D87}"/>
    <dgm:cxn modelId="{C8F171A4-2B4F-4E57-B648-2639D867D6B3}" srcId="{9754AF2C-CD93-4E33-971C-3C6E14AE462C}" destId="{91532D27-9F3A-4F47-8DF4-15F0F2F56609}" srcOrd="2" destOrd="0" parTransId="{7F279CF8-8F61-4130-9A37-EF311FB75AD7}" sibTransId="{2DC72F27-B50F-4AC1-9636-0D67DE11230F}"/>
    <dgm:cxn modelId="{A9A916A8-9750-465A-B42B-53007E4D44DC}" type="presOf" srcId="{70D47524-BC32-4C29-B018-8B79633B9D18}" destId="{755168D7-5D6C-4A21-8EAE-0D9470C2204C}" srcOrd="0" destOrd="0" presId="urn:microsoft.com/office/officeart/2005/8/layout/hProcess9"/>
    <dgm:cxn modelId="{3CA710B6-3C59-4B70-A85B-ED3B837CC39B}" type="presOf" srcId="{786472D5-AE41-4CF8-A915-CC1A5130FF0A}" destId="{AA54E1C2-54F4-4642-B4BB-BE7AB4FEFBAD}" srcOrd="0" destOrd="0" presId="urn:microsoft.com/office/officeart/2005/8/layout/hProcess9"/>
    <dgm:cxn modelId="{A0A1B9B8-DA76-4035-A843-9C9E3B2BE4FE}" type="presOf" srcId="{E60D4178-0C9F-4A79-A3E5-911FDD813570}" destId="{E6C115CD-3F8B-4BB3-9538-B972DB2DE05B}" srcOrd="0" destOrd="0" presId="urn:microsoft.com/office/officeart/2005/8/layout/hProcess9"/>
    <dgm:cxn modelId="{388DF5C2-8782-4E49-9A56-8BFBD20A777B}" type="presOf" srcId="{91532D27-9F3A-4F47-8DF4-15F0F2F56609}" destId="{22C20087-5B81-4731-9E1D-A2DFF62DAB5B}" srcOrd="0" destOrd="0" presId="urn:microsoft.com/office/officeart/2005/8/layout/hProcess9"/>
    <dgm:cxn modelId="{B31DE8C4-6146-4969-84D2-C2E0D500E6A6}" srcId="{9754AF2C-CD93-4E33-971C-3C6E14AE462C}" destId="{E60D4178-0C9F-4A79-A3E5-911FDD813570}" srcOrd="0" destOrd="0" parTransId="{090BDF0F-CFF1-4C3D-B5A6-BECEEBA4DC10}" sibTransId="{7EC1A5A8-FD5A-4903-ABAD-7CAD5D156E13}"/>
    <dgm:cxn modelId="{06C121D7-F0B9-49A2-A1AA-34957A323D1D}" type="presOf" srcId="{003311F5-98D9-4154-9CAC-FA7DBA5241DF}" destId="{D3A2CFD8-CFA7-4CCA-93AE-80F678E28970}" srcOrd="0" destOrd="0" presId="urn:microsoft.com/office/officeart/2005/8/layout/hProcess9"/>
    <dgm:cxn modelId="{95E301DD-ED82-4BF1-9726-E84E6867E83C}" srcId="{9754AF2C-CD93-4E33-971C-3C6E14AE462C}" destId="{003311F5-98D9-4154-9CAC-FA7DBA5241DF}" srcOrd="3" destOrd="0" parTransId="{AE908020-D65B-413C-82F1-97647BF62E83}" sibTransId="{56E0F55F-A7DA-48D8-B6D0-E64B21AF3C5E}"/>
    <dgm:cxn modelId="{EB030A2A-95E2-48E3-9700-30B921A10366}" type="presParOf" srcId="{932A9114-5E29-4C32-ACB7-E2D4EE604315}" destId="{1B9DF348-16E5-4766-A7E5-6E3402AEB20A}" srcOrd="0" destOrd="0" presId="urn:microsoft.com/office/officeart/2005/8/layout/hProcess9"/>
    <dgm:cxn modelId="{AE12628A-3D60-4AB2-A50C-0CC28BFC1A26}" type="presParOf" srcId="{932A9114-5E29-4C32-ACB7-E2D4EE604315}" destId="{4A548F92-4123-4E82-83B8-43DD83CF3923}" srcOrd="1" destOrd="0" presId="urn:microsoft.com/office/officeart/2005/8/layout/hProcess9"/>
    <dgm:cxn modelId="{E0F1F15E-280E-4347-91A0-03BB43E79BFF}" type="presParOf" srcId="{4A548F92-4123-4E82-83B8-43DD83CF3923}" destId="{E6C115CD-3F8B-4BB3-9538-B972DB2DE05B}" srcOrd="0" destOrd="0" presId="urn:microsoft.com/office/officeart/2005/8/layout/hProcess9"/>
    <dgm:cxn modelId="{4476E333-80F9-425C-AEB2-D46D2E4B6377}" type="presParOf" srcId="{4A548F92-4123-4E82-83B8-43DD83CF3923}" destId="{C3ABBAC1-2B9C-42AA-A20B-1D4E2B33E9EC}" srcOrd="1" destOrd="0" presId="urn:microsoft.com/office/officeart/2005/8/layout/hProcess9"/>
    <dgm:cxn modelId="{2BA341ED-8B3D-4CFE-9964-79D5D8490061}" type="presParOf" srcId="{4A548F92-4123-4E82-83B8-43DD83CF3923}" destId="{755168D7-5D6C-4A21-8EAE-0D9470C2204C}" srcOrd="2" destOrd="0" presId="urn:microsoft.com/office/officeart/2005/8/layout/hProcess9"/>
    <dgm:cxn modelId="{F1F38F14-8E2E-42D4-876C-A05B0FB0D74E}" type="presParOf" srcId="{4A548F92-4123-4E82-83B8-43DD83CF3923}" destId="{C6637F2B-ABB4-4560-9716-B429A94FD1B2}" srcOrd="3" destOrd="0" presId="urn:microsoft.com/office/officeart/2005/8/layout/hProcess9"/>
    <dgm:cxn modelId="{791E1DB0-5907-4636-A719-7B76985C26DA}" type="presParOf" srcId="{4A548F92-4123-4E82-83B8-43DD83CF3923}" destId="{22C20087-5B81-4731-9E1D-A2DFF62DAB5B}" srcOrd="4" destOrd="0" presId="urn:microsoft.com/office/officeart/2005/8/layout/hProcess9"/>
    <dgm:cxn modelId="{0EC50FDC-91DB-4864-8933-5733C5A209CE}" type="presParOf" srcId="{4A548F92-4123-4E82-83B8-43DD83CF3923}" destId="{BEA954F0-E7B4-4DD0-8600-EFBB4CB6F9E5}" srcOrd="5" destOrd="0" presId="urn:microsoft.com/office/officeart/2005/8/layout/hProcess9"/>
    <dgm:cxn modelId="{BBE224A3-2437-46B3-A00B-2F50F58FC099}" type="presParOf" srcId="{4A548F92-4123-4E82-83B8-43DD83CF3923}" destId="{D3A2CFD8-CFA7-4CCA-93AE-80F678E28970}" srcOrd="6" destOrd="0" presId="urn:microsoft.com/office/officeart/2005/8/layout/hProcess9"/>
    <dgm:cxn modelId="{F0F363B9-A30B-4182-B3CB-373BA011DEB2}" type="presParOf" srcId="{4A548F92-4123-4E82-83B8-43DD83CF3923}" destId="{447FD3D5-B77A-4CB1-BC2D-79CEBEBCA011}" srcOrd="7" destOrd="0" presId="urn:microsoft.com/office/officeart/2005/8/layout/hProcess9"/>
    <dgm:cxn modelId="{B6B01A3F-5247-452C-9BA8-81ACA97702DA}" type="presParOf" srcId="{4A548F92-4123-4E82-83B8-43DD83CF3923}" destId="{AA54E1C2-54F4-4642-B4BB-BE7AB4FEFBAD}" srcOrd="8" destOrd="0" presId="urn:microsoft.com/office/officeart/2005/8/layout/hProcess9"/>
    <dgm:cxn modelId="{9F98A235-85CA-41A0-8AC4-BB29C7AD2A0E}" type="presParOf" srcId="{4A548F92-4123-4E82-83B8-43DD83CF3923}" destId="{8E834F99-5A88-4752-9FFA-DB2E276CFE2F}" srcOrd="9" destOrd="0" presId="urn:microsoft.com/office/officeart/2005/8/layout/hProcess9"/>
    <dgm:cxn modelId="{93372BF7-5C42-4280-84F5-BD36620BC3E8}" type="presParOf" srcId="{4A548F92-4123-4E82-83B8-43DD83CF3923}" destId="{B9F2A9AA-7CA2-4CBB-854A-7B7A47C87AB4}"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195605-9EF8-4BBF-9AF5-47ABCFD363F1}" type="doc">
      <dgm:prSet loTypeId="urn:microsoft.com/office/officeart/2005/8/layout/process1" loCatId="process" qsTypeId="urn:microsoft.com/office/officeart/2005/8/quickstyle/simple1" qsCatId="simple" csTypeId="urn:microsoft.com/office/officeart/2005/8/colors/accent1_2" csCatId="accent1" phldr="1"/>
      <dgm:spPr/>
    </dgm:pt>
    <dgm:pt modelId="{3E5EF7CC-5C78-4B9B-9A99-6AAED2962633}">
      <dgm:prSet phldrT="[文字]"/>
      <dgm:spPr/>
      <dgm:t>
        <a:bodyPr/>
        <a:lstStyle/>
        <a:p>
          <a:r>
            <a:rPr lang="zh-TW" altLang="en-US" dirty="0"/>
            <a:t>針對</a:t>
          </a:r>
          <a:r>
            <a:rPr lang="en-US" altLang="zh-TW" dirty="0" err="1"/>
            <a:t>coluimns</a:t>
          </a:r>
          <a:r>
            <a:rPr lang="zh-TW" altLang="en-US" dirty="0"/>
            <a:t>名稱進行字串的取代</a:t>
          </a:r>
        </a:p>
      </dgm:t>
    </dgm:pt>
    <dgm:pt modelId="{55450511-BEC5-4061-935C-88BC72212FDA}" type="parTrans" cxnId="{CE05A4E7-6E18-4EE5-83A6-FFD30F06CCD3}">
      <dgm:prSet/>
      <dgm:spPr/>
      <dgm:t>
        <a:bodyPr/>
        <a:lstStyle/>
        <a:p>
          <a:endParaRPr lang="zh-TW" altLang="en-US"/>
        </a:p>
      </dgm:t>
    </dgm:pt>
    <dgm:pt modelId="{18DBEA27-4B3F-4F84-91E8-F580FCB051B3}" type="sibTrans" cxnId="{CE05A4E7-6E18-4EE5-83A6-FFD30F06CCD3}">
      <dgm:prSet/>
      <dgm:spPr/>
      <dgm:t>
        <a:bodyPr/>
        <a:lstStyle/>
        <a:p>
          <a:endParaRPr lang="zh-TW" altLang="en-US"/>
        </a:p>
      </dgm:t>
    </dgm:pt>
    <dgm:pt modelId="{957188FD-C614-4735-B8D3-684F3244C94A}">
      <dgm:prSet phldrT="[文字]"/>
      <dgm:spPr/>
      <dgm:t>
        <a:bodyPr/>
        <a:lstStyle/>
        <a:p>
          <a:r>
            <a:rPr lang="zh-TW" altLang="en-US" dirty="0"/>
            <a:t>將有問題的資料轉換為遺失值</a:t>
          </a:r>
        </a:p>
      </dgm:t>
    </dgm:pt>
    <dgm:pt modelId="{5B8FB11E-F746-4ACD-96A4-FEC4C900A7B4}" type="parTrans" cxnId="{5BEF67C0-4E24-41BF-9F5B-5D9549CAD951}">
      <dgm:prSet/>
      <dgm:spPr/>
      <dgm:t>
        <a:bodyPr/>
        <a:lstStyle/>
        <a:p>
          <a:endParaRPr lang="zh-TW" altLang="en-US"/>
        </a:p>
      </dgm:t>
    </dgm:pt>
    <dgm:pt modelId="{420B13EE-39AD-4960-8F83-6E11A0DFF837}" type="sibTrans" cxnId="{5BEF67C0-4E24-41BF-9F5B-5D9549CAD951}">
      <dgm:prSet/>
      <dgm:spPr/>
      <dgm:t>
        <a:bodyPr/>
        <a:lstStyle/>
        <a:p>
          <a:endParaRPr lang="zh-TW" altLang="en-US"/>
        </a:p>
      </dgm:t>
    </dgm:pt>
    <dgm:pt modelId="{458391FD-75A1-4558-8E6A-B54B411F2FDB}">
      <dgm:prSet phldrT="[文字]"/>
      <dgm:spPr/>
      <dgm:t>
        <a:bodyPr/>
        <a:lstStyle/>
        <a:p>
          <a:r>
            <a:rPr lang="zh-TW" altLang="en-US" dirty="0"/>
            <a:t>指定欄位資料轉換為數值型態</a:t>
          </a:r>
        </a:p>
      </dgm:t>
    </dgm:pt>
    <dgm:pt modelId="{850D774D-6D9C-45F0-865D-BAEB081FF6D0}" type="parTrans" cxnId="{D7D0AE5D-647B-4A08-AF60-F3E4348FD52C}">
      <dgm:prSet/>
      <dgm:spPr/>
      <dgm:t>
        <a:bodyPr/>
        <a:lstStyle/>
        <a:p>
          <a:endParaRPr lang="zh-TW" altLang="en-US"/>
        </a:p>
      </dgm:t>
    </dgm:pt>
    <dgm:pt modelId="{0AA72A41-5F46-465A-9538-F651626B19E2}" type="sibTrans" cxnId="{D7D0AE5D-647B-4A08-AF60-F3E4348FD52C}">
      <dgm:prSet/>
      <dgm:spPr/>
      <dgm:t>
        <a:bodyPr/>
        <a:lstStyle/>
        <a:p>
          <a:endParaRPr lang="zh-TW" altLang="en-US"/>
        </a:p>
      </dgm:t>
    </dgm:pt>
    <dgm:pt modelId="{07DA6509-DDE6-4E3A-B824-0EFB507D97CD}" type="pres">
      <dgm:prSet presAssocID="{4B195605-9EF8-4BBF-9AF5-47ABCFD363F1}" presName="Name0" presStyleCnt="0">
        <dgm:presLayoutVars>
          <dgm:dir/>
          <dgm:resizeHandles val="exact"/>
        </dgm:presLayoutVars>
      </dgm:prSet>
      <dgm:spPr/>
    </dgm:pt>
    <dgm:pt modelId="{AC44F167-5655-44DD-9794-27DA37C1FF95}" type="pres">
      <dgm:prSet presAssocID="{3E5EF7CC-5C78-4B9B-9A99-6AAED2962633}" presName="node" presStyleLbl="node1" presStyleIdx="0" presStyleCnt="3">
        <dgm:presLayoutVars>
          <dgm:bulletEnabled val="1"/>
        </dgm:presLayoutVars>
      </dgm:prSet>
      <dgm:spPr/>
    </dgm:pt>
    <dgm:pt modelId="{61F360C1-378C-4B45-894B-A658C9433547}" type="pres">
      <dgm:prSet presAssocID="{18DBEA27-4B3F-4F84-91E8-F580FCB051B3}" presName="sibTrans" presStyleLbl="sibTrans2D1" presStyleIdx="0" presStyleCnt="2"/>
      <dgm:spPr/>
    </dgm:pt>
    <dgm:pt modelId="{7A5E0C2F-EC5C-4226-AB39-69F070458D01}" type="pres">
      <dgm:prSet presAssocID="{18DBEA27-4B3F-4F84-91E8-F580FCB051B3}" presName="connectorText" presStyleLbl="sibTrans2D1" presStyleIdx="0" presStyleCnt="2"/>
      <dgm:spPr/>
    </dgm:pt>
    <dgm:pt modelId="{88A1F46A-891F-4213-8090-D49D36F430BD}" type="pres">
      <dgm:prSet presAssocID="{957188FD-C614-4735-B8D3-684F3244C94A}" presName="node" presStyleLbl="node1" presStyleIdx="1" presStyleCnt="3" custScaleX="121458">
        <dgm:presLayoutVars>
          <dgm:bulletEnabled val="1"/>
        </dgm:presLayoutVars>
      </dgm:prSet>
      <dgm:spPr/>
    </dgm:pt>
    <dgm:pt modelId="{5CF5B38D-CE2B-4FDC-A241-ABFAC149DA1B}" type="pres">
      <dgm:prSet presAssocID="{420B13EE-39AD-4960-8F83-6E11A0DFF837}" presName="sibTrans" presStyleLbl="sibTrans2D1" presStyleIdx="1" presStyleCnt="2"/>
      <dgm:spPr/>
    </dgm:pt>
    <dgm:pt modelId="{4E0A269C-08D4-4F07-AEE4-83799F3B747C}" type="pres">
      <dgm:prSet presAssocID="{420B13EE-39AD-4960-8F83-6E11A0DFF837}" presName="connectorText" presStyleLbl="sibTrans2D1" presStyleIdx="1" presStyleCnt="2"/>
      <dgm:spPr/>
    </dgm:pt>
    <dgm:pt modelId="{329A4615-CFA7-48B2-B1F0-E7D285784696}" type="pres">
      <dgm:prSet presAssocID="{458391FD-75A1-4558-8E6A-B54B411F2FDB}" presName="node" presStyleLbl="node1" presStyleIdx="2" presStyleCnt="3" custScaleX="140147" custLinFactNeighborX="-8856">
        <dgm:presLayoutVars>
          <dgm:bulletEnabled val="1"/>
        </dgm:presLayoutVars>
      </dgm:prSet>
      <dgm:spPr/>
    </dgm:pt>
  </dgm:ptLst>
  <dgm:cxnLst>
    <dgm:cxn modelId="{B99F6802-EA7C-4865-A670-9D9FF6B6D074}" type="presOf" srcId="{18DBEA27-4B3F-4F84-91E8-F580FCB051B3}" destId="{61F360C1-378C-4B45-894B-A658C9433547}" srcOrd="0" destOrd="0" presId="urn:microsoft.com/office/officeart/2005/8/layout/process1"/>
    <dgm:cxn modelId="{5128220F-2E50-4BFC-B9C2-891CD9F212B8}" type="presOf" srcId="{18DBEA27-4B3F-4F84-91E8-F580FCB051B3}" destId="{7A5E0C2F-EC5C-4226-AB39-69F070458D01}" srcOrd="1" destOrd="0" presId="urn:microsoft.com/office/officeart/2005/8/layout/process1"/>
    <dgm:cxn modelId="{1FABD00F-C302-4208-96C6-98B88C3E2458}" type="presOf" srcId="{458391FD-75A1-4558-8E6A-B54B411F2FDB}" destId="{329A4615-CFA7-48B2-B1F0-E7D285784696}" srcOrd="0" destOrd="0" presId="urn:microsoft.com/office/officeart/2005/8/layout/process1"/>
    <dgm:cxn modelId="{F437241F-2170-4CC0-B705-F3ADD3F506C7}" type="presOf" srcId="{420B13EE-39AD-4960-8F83-6E11A0DFF837}" destId="{5CF5B38D-CE2B-4FDC-A241-ABFAC149DA1B}" srcOrd="0" destOrd="0" presId="urn:microsoft.com/office/officeart/2005/8/layout/process1"/>
    <dgm:cxn modelId="{D7D0AE5D-647B-4A08-AF60-F3E4348FD52C}" srcId="{4B195605-9EF8-4BBF-9AF5-47ABCFD363F1}" destId="{458391FD-75A1-4558-8E6A-B54B411F2FDB}" srcOrd="2" destOrd="0" parTransId="{850D774D-6D9C-45F0-865D-BAEB081FF6D0}" sibTransId="{0AA72A41-5F46-465A-9538-F651626B19E2}"/>
    <dgm:cxn modelId="{604D5961-4E89-4086-8F32-FF630068073C}" type="presOf" srcId="{3E5EF7CC-5C78-4B9B-9A99-6AAED2962633}" destId="{AC44F167-5655-44DD-9794-27DA37C1FF95}" srcOrd="0" destOrd="0" presId="urn:microsoft.com/office/officeart/2005/8/layout/process1"/>
    <dgm:cxn modelId="{0889D869-2F2B-43BC-88C8-09FBB018B6DD}" type="presOf" srcId="{420B13EE-39AD-4960-8F83-6E11A0DFF837}" destId="{4E0A269C-08D4-4F07-AEE4-83799F3B747C}" srcOrd="1" destOrd="0" presId="urn:microsoft.com/office/officeart/2005/8/layout/process1"/>
    <dgm:cxn modelId="{65E77C72-7EED-4496-9327-3EBB8F54A2C9}" type="presOf" srcId="{4B195605-9EF8-4BBF-9AF5-47ABCFD363F1}" destId="{07DA6509-DDE6-4E3A-B824-0EFB507D97CD}" srcOrd="0" destOrd="0" presId="urn:microsoft.com/office/officeart/2005/8/layout/process1"/>
    <dgm:cxn modelId="{5BEF67C0-4E24-41BF-9F5B-5D9549CAD951}" srcId="{4B195605-9EF8-4BBF-9AF5-47ABCFD363F1}" destId="{957188FD-C614-4735-B8D3-684F3244C94A}" srcOrd="1" destOrd="0" parTransId="{5B8FB11E-F746-4ACD-96A4-FEC4C900A7B4}" sibTransId="{420B13EE-39AD-4960-8F83-6E11A0DFF837}"/>
    <dgm:cxn modelId="{089ECECF-56A0-49BE-B7EA-9F9C06EAF2C3}" type="presOf" srcId="{957188FD-C614-4735-B8D3-684F3244C94A}" destId="{88A1F46A-891F-4213-8090-D49D36F430BD}" srcOrd="0" destOrd="0" presId="urn:microsoft.com/office/officeart/2005/8/layout/process1"/>
    <dgm:cxn modelId="{CE05A4E7-6E18-4EE5-83A6-FFD30F06CCD3}" srcId="{4B195605-9EF8-4BBF-9AF5-47ABCFD363F1}" destId="{3E5EF7CC-5C78-4B9B-9A99-6AAED2962633}" srcOrd="0" destOrd="0" parTransId="{55450511-BEC5-4061-935C-88BC72212FDA}" sibTransId="{18DBEA27-4B3F-4F84-91E8-F580FCB051B3}"/>
    <dgm:cxn modelId="{2FAD24D5-B410-4D46-83B9-C785468675AC}" type="presParOf" srcId="{07DA6509-DDE6-4E3A-B824-0EFB507D97CD}" destId="{AC44F167-5655-44DD-9794-27DA37C1FF95}" srcOrd="0" destOrd="0" presId="urn:microsoft.com/office/officeart/2005/8/layout/process1"/>
    <dgm:cxn modelId="{58A4356C-EC43-4FDE-BF0F-AA3842EDADAC}" type="presParOf" srcId="{07DA6509-DDE6-4E3A-B824-0EFB507D97CD}" destId="{61F360C1-378C-4B45-894B-A658C9433547}" srcOrd="1" destOrd="0" presId="urn:microsoft.com/office/officeart/2005/8/layout/process1"/>
    <dgm:cxn modelId="{B4286763-286C-49C0-926E-8B2720726FE9}" type="presParOf" srcId="{61F360C1-378C-4B45-894B-A658C9433547}" destId="{7A5E0C2F-EC5C-4226-AB39-69F070458D01}" srcOrd="0" destOrd="0" presId="urn:microsoft.com/office/officeart/2005/8/layout/process1"/>
    <dgm:cxn modelId="{78F8EDDF-18A9-4183-A3F5-8B1DC17D8D5F}" type="presParOf" srcId="{07DA6509-DDE6-4E3A-B824-0EFB507D97CD}" destId="{88A1F46A-891F-4213-8090-D49D36F430BD}" srcOrd="2" destOrd="0" presId="urn:microsoft.com/office/officeart/2005/8/layout/process1"/>
    <dgm:cxn modelId="{59922962-5E16-4B04-B4C3-E06FDFC39787}" type="presParOf" srcId="{07DA6509-DDE6-4E3A-B824-0EFB507D97CD}" destId="{5CF5B38D-CE2B-4FDC-A241-ABFAC149DA1B}" srcOrd="3" destOrd="0" presId="urn:microsoft.com/office/officeart/2005/8/layout/process1"/>
    <dgm:cxn modelId="{6BCE598B-2E96-49FC-B25D-D8BBDE719AE3}" type="presParOf" srcId="{5CF5B38D-CE2B-4FDC-A241-ABFAC149DA1B}" destId="{4E0A269C-08D4-4F07-AEE4-83799F3B747C}" srcOrd="0" destOrd="0" presId="urn:microsoft.com/office/officeart/2005/8/layout/process1"/>
    <dgm:cxn modelId="{AA517F14-8852-4ABB-BDB1-219DFC87994C}" type="presParOf" srcId="{07DA6509-DDE6-4E3A-B824-0EFB507D97CD}" destId="{329A4615-CFA7-48B2-B1F0-E7D28578469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195605-9EF8-4BBF-9AF5-47ABCFD363F1}" type="doc">
      <dgm:prSet loTypeId="urn:microsoft.com/office/officeart/2005/8/layout/process1" loCatId="process" qsTypeId="urn:microsoft.com/office/officeart/2005/8/quickstyle/simple1" qsCatId="simple" csTypeId="urn:microsoft.com/office/officeart/2005/8/colors/accent1_2" csCatId="accent1" phldr="1"/>
      <dgm:spPr/>
    </dgm:pt>
    <dgm:pt modelId="{3E5EF7CC-5C78-4B9B-9A99-6AAED2962633}">
      <dgm:prSet phldrT="[文字]"/>
      <dgm:spPr/>
      <dgm:t>
        <a:bodyPr/>
        <a:lstStyle/>
        <a:p>
          <a:r>
            <a:rPr lang="zh-TW" altLang="en-US" dirty="0"/>
            <a:t>針對</a:t>
          </a:r>
          <a:r>
            <a:rPr lang="en-US" altLang="zh-TW" dirty="0" err="1"/>
            <a:t>coluimns</a:t>
          </a:r>
          <a:r>
            <a:rPr lang="zh-TW" altLang="en-US" dirty="0"/>
            <a:t>名稱進行字串的取代</a:t>
          </a:r>
        </a:p>
      </dgm:t>
    </dgm:pt>
    <dgm:pt modelId="{55450511-BEC5-4061-935C-88BC72212FDA}" type="parTrans" cxnId="{CE05A4E7-6E18-4EE5-83A6-FFD30F06CCD3}">
      <dgm:prSet/>
      <dgm:spPr/>
      <dgm:t>
        <a:bodyPr/>
        <a:lstStyle/>
        <a:p>
          <a:endParaRPr lang="zh-TW" altLang="en-US"/>
        </a:p>
      </dgm:t>
    </dgm:pt>
    <dgm:pt modelId="{18DBEA27-4B3F-4F84-91E8-F580FCB051B3}" type="sibTrans" cxnId="{CE05A4E7-6E18-4EE5-83A6-FFD30F06CCD3}">
      <dgm:prSet/>
      <dgm:spPr/>
      <dgm:t>
        <a:bodyPr/>
        <a:lstStyle/>
        <a:p>
          <a:endParaRPr lang="zh-TW" altLang="en-US"/>
        </a:p>
      </dgm:t>
    </dgm:pt>
    <dgm:pt modelId="{957188FD-C614-4735-B8D3-684F3244C94A}">
      <dgm:prSet phldrT="[文字]"/>
      <dgm:spPr/>
      <dgm:t>
        <a:bodyPr/>
        <a:lstStyle/>
        <a:p>
          <a:r>
            <a:rPr lang="zh-TW" altLang="en-US" dirty="0"/>
            <a:t>將有問題的資料轉換為遺失值</a:t>
          </a:r>
        </a:p>
      </dgm:t>
    </dgm:pt>
    <dgm:pt modelId="{5B8FB11E-F746-4ACD-96A4-FEC4C900A7B4}" type="parTrans" cxnId="{5BEF67C0-4E24-41BF-9F5B-5D9549CAD951}">
      <dgm:prSet/>
      <dgm:spPr/>
      <dgm:t>
        <a:bodyPr/>
        <a:lstStyle/>
        <a:p>
          <a:endParaRPr lang="zh-TW" altLang="en-US"/>
        </a:p>
      </dgm:t>
    </dgm:pt>
    <dgm:pt modelId="{420B13EE-39AD-4960-8F83-6E11A0DFF837}" type="sibTrans" cxnId="{5BEF67C0-4E24-41BF-9F5B-5D9549CAD951}">
      <dgm:prSet/>
      <dgm:spPr/>
      <dgm:t>
        <a:bodyPr/>
        <a:lstStyle/>
        <a:p>
          <a:endParaRPr lang="zh-TW" altLang="en-US"/>
        </a:p>
      </dgm:t>
    </dgm:pt>
    <dgm:pt modelId="{458391FD-75A1-4558-8E6A-B54B411F2FDB}">
      <dgm:prSet phldrT="[文字]"/>
      <dgm:spPr/>
      <dgm:t>
        <a:bodyPr/>
        <a:lstStyle/>
        <a:p>
          <a:r>
            <a:rPr lang="zh-TW" altLang="en-US" dirty="0"/>
            <a:t>指定欄位資料轉換為數值型態</a:t>
          </a:r>
        </a:p>
      </dgm:t>
    </dgm:pt>
    <dgm:pt modelId="{850D774D-6D9C-45F0-865D-BAEB081FF6D0}" type="parTrans" cxnId="{D7D0AE5D-647B-4A08-AF60-F3E4348FD52C}">
      <dgm:prSet/>
      <dgm:spPr/>
      <dgm:t>
        <a:bodyPr/>
        <a:lstStyle/>
        <a:p>
          <a:endParaRPr lang="zh-TW" altLang="en-US"/>
        </a:p>
      </dgm:t>
    </dgm:pt>
    <dgm:pt modelId="{0AA72A41-5F46-465A-9538-F651626B19E2}" type="sibTrans" cxnId="{D7D0AE5D-647B-4A08-AF60-F3E4348FD52C}">
      <dgm:prSet/>
      <dgm:spPr/>
      <dgm:t>
        <a:bodyPr/>
        <a:lstStyle/>
        <a:p>
          <a:endParaRPr lang="zh-TW" altLang="en-US"/>
        </a:p>
      </dgm:t>
    </dgm:pt>
    <dgm:pt modelId="{07DA6509-DDE6-4E3A-B824-0EFB507D97CD}" type="pres">
      <dgm:prSet presAssocID="{4B195605-9EF8-4BBF-9AF5-47ABCFD363F1}" presName="Name0" presStyleCnt="0">
        <dgm:presLayoutVars>
          <dgm:dir/>
          <dgm:resizeHandles val="exact"/>
        </dgm:presLayoutVars>
      </dgm:prSet>
      <dgm:spPr/>
    </dgm:pt>
    <dgm:pt modelId="{AC44F167-5655-44DD-9794-27DA37C1FF95}" type="pres">
      <dgm:prSet presAssocID="{3E5EF7CC-5C78-4B9B-9A99-6AAED2962633}" presName="node" presStyleLbl="node1" presStyleIdx="0" presStyleCnt="3">
        <dgm:presLayoutVars>
          <dgm:bulletEnabled val="1"/>
        </dgm:presLayoutVars>
      </dgm:prSet>
      <dgm:spPr/>
    </dgm:pt>
    <dgm:pt modelId="{61F360C1-378C-4B45-894B-A658C9433547}" type="pres">
      <dgm:prSet presAssocID="{18DBEA27-4B3F-4F84-91E8-F580FCB051B3}" presName="sibTrans" presStyleLbl="sibTrans2D1" presStyleIdx="0" presStyleCnt="2"/>
      <dgm:spPr/>
    </dgm:pt>
    <dgm:pt modelId="{7A5E0C2F-EC5C-4226-AB39-69F070458D01}" type="pres">
      <dgm:prSet presAssocID="{18DBEA27-4B3F-4F84-91E8-F580FCB051B3}" presName="connectorText" presStyleLbl="sibTrans2D1" presStyleIdx="0" presStyleCnt="2"/>
      <dgm:spPr/>
    </dgm:pt>
    <dgm:pt modelId="{88A1F46A-891F-4213-8090-D49D36F430BD}" type="pres">
      <dgm:prSet presAssocID="{957188FD-C614-4735-B8D3-684F3244C94A}" presName="node" presStyleLbl="node1" presStyleIdx="1" presStyleCnt="3" custScaleX="121458">
        <dgm:presLayoutVars>
          <dgm:bulletEnabled val="1"/>
        </dgm:presLayoutVars>
      </dgm:prSet>
      <dgm:spPr/>
    </dgm:pt>
    <dgm:pt modelId="{5CF5B38D-CE2B-4FDC-A241-ABFAC149DA1B}" type="pres">
      <dgm:prSet presAssocID="{420B13EE-39AD-4960-8F83-6E11A0DFF837}" presName="sibTrans" presStyleLbl="sibTrans2D1" presStyleIdx="1" presStyleCnt="2"/>
      <dgm:spPr/>
    </dgm:pt>
    <dgm:pt modelId="{4E0A269C-08D4-4F07-AEE4-83799F3B747C}" type="pres">
      <dgm:prSet presAssocID="{420B13EE-39AD-4960-8F83-6E11A0DFF837}" presName="connectorText" presStyleLbl="sibTrans2D1" presStyleIdx="1" presStyleCnt="2"/>
      <dgm:spPr/>
    </dgm:pt>
    <dgm:pt modelId="{329A4615-CFA7-48B2-B1F0-E7D285784696}" type="pres">
      <dgm:prSet presAssocID="{458391FD-75A1-4558-8E6A-B54B411F2FDB}" presName="node" presStyleLbl="node1" presStyleIdx="2" presStyleCnt="3" custScaleX="140147" custLinFactNeighborX="-8856">
        <dgm:presLayoutVars>
          <dgm:bulletEnabled val="1"/>
        </dgm:presLayoutVars>
      </dgm:prSet>
      <dgm:spPr/>
    </dgm:pt>
  </dgm:ptLst>
  <dgm:cxnLst>
    <dgm:cxn modelId="{E3E25B13-E7E9-4E15-8314-F8D487A3B1C6}" type="presOf" srcId="{18DBEA27-4B3F-4F84-91E8-F580FCB051B3}" destId="{7A5E0C2F-EC5C-4226-AB39-69F070458D01}" srcOrd="1" destOrd="0" presId="urn:microsoft.com/office/officeart/2005/8/layout/process1"/>
    <dgm:cxn modelId="{72D8E213-CEBC-4C22-B007-5CE2A1AF07B2}" type="presOf" srcId="{4B195605-9EF8-4BBF-9AF5-47ABCFD363F1}" destId="{07DA6509-DDE6-4E3A-B824-0EFB507D97CD}" srcOrd="0" destOrd="0" presId="urn:microsoft.com/office/officeart/2005/8/layout/process1"/>
    <dgm:cxn modelId="{71BFF240-6E3E-4443-9ECB-C11A93216051}" type="presOf" srcId="{3E5EF7CC-5C78-4B9B-9A99-6AAED2962633}" destId="{AC44F167-5655-44DD-9794-27DA37C1FF95}" srcOrd="0" destOrd="0" presId="urn:microsoft.com/office/officeart/2005/8/layout/process1"/>
    <dgm:cxn modelId="{D7D0AE5D-647B-4A08-AF60-F3E4348FD52C}" srcId="{4B195605-9EF8-4BBF-9AF5-47ABCFD363F1}" destId="{458391FD-75A1-4558-8E6A-B54B411F2FDB}" srcOrd="2" destOrd="0" parTransId="{850D774D-6D9C-45F0-865D-BAEB081FF6D0}" sibTransId="{0AA72A41-5F46-465A-9538-F651626B19E2}"/>
    <dgm:cxn modelId="{8D1EA184-E1E6-4934-B9D1-F888E2B25076}" type="presOf" srcId="{957188FD-C614-4735-B8D3-684F3244C94A}" destId="{88A1F46A-891F-4213-8090-D49D36F430BD}" srcOrd="0" destOrd="0" presId="urn:microsoft.com/office/officeart/2005/8/layout/process1"/>
    <dgm:cxn modelId="{03CB358F-57CC-42CE-8F91-430ABC1DBA53}" type="presOf" srcId="{420B13EE-39AD-4960-8F83-6E11A0DFF837}" destId="{4E0A269C-08D4-4F07-AEE4-83799F3B747C}" srcOrd="1" destOrd="0" presId="urn:microsoft.com/office/officeart/2005/8/layout/process1"/>
    <dgm:cxn modelId="{4491A1B5-17E4-443B-97B9-946BE3C97218}" type="presOf" srcId="{18DBEA27-4B3F-4F84-91E8-F580FCB051B3}" destId="{61F360C1-378C-4B45-894B-A658C9433547}" srcOrd="0" destOrd="0" presId="urn:microsoft.com/office/officeart/2005/8/layout/process1"/>
    <dgm:cxn modelId="{5BEF67C0-4E24-41BF-9F5B-5D9549CAD951}" srcId="{4B195605-9EF8-4BBF-9AF5-47ABCFD363F1}" destId="{957188FD-C614-4735-B8D3-684F3244C94A}" srcOrd="1" destOrd="0" parTransId="{5B8FB11E-F746-4ACD-96A4-FEC4C900A7B4}" sibTransId="{420B13EE-39AD-4960-8F83-6E11A0DFF837}"/>
    <dgm:cxn modelId="{F0BC8CCE-1B9A-4A46-AD87-A828B2C85B69}" type="presOf" srcId="{420B13EE-39AD-4960-8F83-6E11A0DFF837}" destId="{5CF5B38D-CE2B-4FDC-A241-ABFAC149DA1B}" srcOrd="0" destOrd="0" presId="urn:microsoft.com/office/officeart/2005/8/layout/process1"/>
    <dgm:cxn modelId="{974BC2D2-5E3A-40D6-BAB5-CD6FBC54ED63}" type="presOf" srcId="{458391FD-75A1-4558-8E6A-B54B411F2FDB}" destId="{329A4615-CFA7-48B2-B1F0-E7D285784696}" srcOrd="0" destOrd="0" presId="urn:microsoft.com/office/officeart/2005/8/layout/process1"/>
    <dgm:cxn modelId="{CE05A4E7-6E18-4EE5-83A6-FFD30F06CCD3}" srcId="{4B195605-9EF8-4BBF-9AF5-47ABCFD363F1}" destId="{3E5EF7CC-5C78-4B9B-9A99-6AAED2962633}" srcOrd="0" destOrd="0" parTransId="{55450511-BEC5-4061-935C-88BC72212FDA}" sibTransId="{18DBEA27-4B3F-4F84-91E8-F580FCB051B3}"/>
    <dgm:cxn modelId="{7C9295D3-3BAD-4A00-B10C-D8839DA3FD3A}" type="presParOf" srcId="{07DA6509-DDE6-4E3A-B824-0EFB507D97CD}" destId="{AC44F167-5655-44DD-9794-27DA37C1FF95}" srcOrd="0" destOrd="0" presId="urn:microsoft.com/office/officeart/2005/8/layout/process1"/>
    <dgm:cxn modelId="{35331AD3-1ADF-4435-A411-81AF031F5842}" type="presParOf" srcId="{07DA6509-DDE6-4E3A-B824-0EFB507D97CD}" destId="{61F360C1-378C-4B45-894B-A658C9433547}" srcOrd="1" destOrd="0" presId="urn:microsoft.com/office/officeart/2005/8/layout/process1"/>
    <dgm:cxn modelId="{99739F96-5A96-442F-AEEB-EA7041524AAD}" type="presParOf" srcId="{61F360C1-378C-4B45-894B-A658C9433547}" destId="{7A5E0C2F-EC5C-4226-AB39-69F070458D01}" srcOrd="0" destOrd="0" presId="urn:microsoft.com/office/officeart/2005/8/layout/process1"/>
    <dgm:cxn modelId="{27DF73EC-5764-4051-A7E9-740971BF53E3}" type="presParOf" srcId="{07DA6509-DDE6-4E3A-B824-0EFB507D97CD}" destId="{88A1F46A-891F-4213-8090-D49D36F430BD}" srcOrd="2" destOrd="0" presId="urn:microsoft.com/office/officeart/2005/8/layout/process1"/>
    <dgm:cxn modelId="{90DE314E-1B9B-4A6D-B81C-E7C24F87EBBB}" type="presParOf" srcId="{07DA6509-DDE6-4E3A-B824-0EFB507D97CD}" destId="{5CF5B38D-CE2B-4FDC-A241-ABFAC149DA1B}" srcOrd="3" destOrd="0" presId="urn:microsoft.com/office/officeart/2005/8/layout/process1"/>
    <dgm:cxn modelId="{22500F1D-8667-44F4-A820-8651CE880733}" type="presParOf" srcId="{5CF5B38D-CE2B-4FDC-A241-ABFAC149DA1B}" destId="{4E0A269C-08D4-4F07-AEE4-83799F3B747C}" srcOrd="0" destOrd="0" presId="urn:microsoft.com/office/officeart/2005/8/layout/process1"/>
    <dgm:cxn modelId="{D7CEE5C4-6A61-42E2-B24B-27A60D2A1F03}" type="presParOf" srcId="{07DA6509-DDE6-4E3A-B824-0EFB507D97CD}" destId="{329A4615-CFA7-48B2-B1F0-E7D28578469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195605-9EF8-4BBF-9AF5-47ABCFD363F1}" type="doc">
      <dgm:prSet loTypeId="urn:microsoft.com/office/officeart/2005/8/layout/process1" loCatId="process" qsTypeId="urn:microsoft.com/office/officeart/2005/8/quickstyle/simple1" qsCatId="simple" csTypeId="urn:microsoft.com/office/officeart/2005/8/colors/accent1_2" csCatId="accent1" phldr="1"/>
      <dgm:spPr/>
    </dgm:pt>
    <dgm:pt modelId="{3E5EF7CC-5C78-4B9B-9A99-6AAED2962633}">
      <dgm:prSet phldrT="[文字]"/>
      <dgm:spPr/>
      <dgm:t>
        <a:bodyPr/>
        <a:lstStyle/>
        <a:p>
          <a:r>
            <a:rPr lang="zh-TW" altLang="en-US" dirty="0"/>
            <a:t>針對</a:t>
          </a:r>
          <a:r>
            <a:rPr lang="en-US" altLang="zh-TW" dirty="0" err="1"/>
            <a:t>coluimns</a:t>
          </a:r>
          <a:r>
            <a:rPr lang="zh-TW" altLang="en-US" dirty="0"/>
            <a:t>名稱進行字串的取代</a:t>
          </a:r>
        </a:p>
      </dgm:t>
    </dgm:pt>
    <dgm:pt modelId="{55450511-BEC5-4061-935C-88BC72212FDA}" type="parTrans" cxnId="{CE05A4E7-6E18-4EE5-83A6-FFD30F06CCD3}">
      <dgm:prSet/>
      <dgm:spPr/>
      <dgm:t>
        <a:bodyPr/>
        <a:lstStyle/>
        <a:p>
          <a:endParaRPr lang="zh-TW" altLang="en-US"/>
        </a:p>
      </dgm:t>
    </dgm:pt>
    <dgm:pt modelId="{18DBEA27-4B3F-4F84-91E8-F580FCB051B3}" type="sibTrans" cxnId="{CE05A4E7-6E18-4EE5-83A6-FFD30F06CCD3}">
      <dgm:prSet/>
      <dgm:spPr/>
      <dgm:t>
        <a:bodyPr/>
        <a:lstStyle/>
        <a:p>
          <a:endParaRPr lang="zh-TW" altLang="en-US"/>
        </a:p>
      </dgm:t>
    </dgm:pt>
    <dgm:pt modelId="{957188FD-C614-4735-B8D3-684F3244C94A}">
      <dgm:prSet phldrT="[文字]"/>
      <dgm:spPr/>
      <dgm:t>
        <a:bodyPr/>
        <a:lstStyle/>
        <a:p>
          <a:r>
            <a:rPr lang="zh-TW" altLang="en-US" dirty="0"/>
            <a:t>將有問題的資料轉換為遺失值</a:t>
          </a:r>
        </a:p>
      </dgm:t>
    </dgm:pt>
    <dgm:pt modelId="{5B8FB11E-F746-4ACD-96A4-FEC4C900A7B4}" type="parTrans" cxnId="{5BEF67C0-4E24-41BF-9F5B-5D9549CAD951}">
      <dgm:prSet/>
      <dgm:spPr/>
      <dgm:t>
        <a:bodyPr/>
        <a:lstStyle/>
        <a:p>
          <a:endParaRPr lang="zh-TW" altLang="en-US"/>
        </a:p>
      </dgm:t>
    </dgm:pt>
    <dgm:pt modelId="{420B13EE-39AD-4960-8F83-6E11A0DFF837}" type="sibTrans" cxnId="{5BEF67C0-4E24-41BF-9F5B-5D9549CAD951}">
      <dgm:prSet/>
      <dgm:spPr/>
      <dgm:t>
        <a:bodyPr/>
        <a:lstStyle/>
        <a:p>
          <a:endParaRPr lang="zh-TW" altLang="en-US"/>
        </a:p>
      </dgm:t>
    </dgm:pt>
    <dgm:pt modelId="{458391FD-75A1-4558-8E6A-B54B411F2FDB}">
      <dgm:prSet phldrT="[文字]"/>
      <dgm:spPr/>
      <dgm:t>
        <a:bodyPr/>
        <a:lstStyle/>
        <a:p>
          <a:r>
            <a:rPr lang="zh-TW" altLang="en-US" dirty="0"/>
            <a:t>指定欄位資料轉換為數值型態</a:t>
          </a:r>
        </a:p>
      </dgm:t>
    </dgm:pt>
    <dgm:pt modelId="{850D774D-6D9C-45F0-865D-BAEB081FF6D0}" type="parTrans" cxnId="{D7D0AE5D-647B-4A08-AF60-F3E4348FD52C}">
      <dgm:prSet/>
      <dgm:spPr/>
      <dgm:t>
        <a:bodyPr/>
        <a:lstStyle/>
        <a:p>
          <a:endParaRPr lang="zh-TW" altLang="en-US"/>
        </a:p>
      </dgm:t>
    </dgm:pt>
    <dgm:pt modelId="{0AA72A41-5F46-465A-9538-F651626B19E2}" type="sibTrans" cxnId="{D7D0AE5D-647B-4A08-AF60-F3E4348FD52C}">
      <dgm:prSet/>
      <dgm:spPr/>
      <dgm:t>
        <a:bodyPr/>
        <a:lstStyle/>
        <a:p>
          <a:endParaRPr lang="zh-TW" altLang="en-US"/>
        </a:p>
      </dgm:t>
    </dgm:pt>
    <dgm:pt modelId="{07DA6509-DDE6-4E3A-B824-0EFB507D97CD}" type="pres">
      <dgm:prSet presAssocID="{4B195605-9EF8-4BBF-9AF5-47ABCFD363F1}" presName="Name0" presStyleCnt="0">
        <dgm:presLayoutVars>
          <dgm:dir/>
          <dgm:resizeHandles val="exact"/>
        </dgm:presLayoutVars>
      </dgm:prSet>
      <dgm:spPr/>
    </dgm:pt>
    <dgm:pt modelId="{AC44F167-5655-44DD-9794-27DA37C1FF95}" type="pres">
      <dgm:prSet presAssocID="{3E5EF7CC-5C78-4B9B-9A99-6AAED2962633}" presName="node" presStyleLbl="node1" presStyleIdx="0" presStyleCnt="3">
        <dgm:presLayoutVars>
          <dgm:bulletEnabled val="1"/>
        </dgm:presLayoutVars>
      </dgm:prSet>
      <dgm:spPr/>
    </dgm:pt>
    <dgm:pt modelId="{61F360C1-378C-4B45-894B-A658C9433547}" type="pres">
      <dgm:prSet presAssocID="{18DBEA27-4B3F-4F84-91E8-F580FCB051B3}" presName="sibTrans" presStyleLbl="sibTrans2D1" presStyleIdx="0" presStyleCnt="2"/>
      <dgm:spPr/>
    </dgm:pt>
    <dgm:pt modelId="{7A5E0C2F-EC5C-4226-AB39-69F070458D01}" type="pres">
      <dgm:prSet presAssocID="{18DBEA27-4B3F-4F84-91E8-F580FCB051B3}" presName="connectorText" presStyleLbl="sibTrans2D1" presStyleIdx="0" presStyleCnt="2"/>
      <dgm:spPr/>
    </dgm:pt>
    <dgm:pt modelId="{88A1F46A-891F-4213-8090-D49D36F430BD}" type="pres">
      <dgm:prSet presAssocID="{957188FD-C614-4735-B8D3-684F3244C94A}" presName="node" presStyleLbl="node1" presStyleIdx="1" presStyleCnt="3" custScaleX="121458">
        <dgm:presLayoutVars>
          <dgm:bulletEnabled val="1"/>
        </dgm:presLayoutVars>
      </dgm:prSet>
      <dgm:spPr/>
    </dgm:pt>
    <dgm:pt modelId="{5CF5B38D-CE2B-4FDC-A241-ABFAC149DA1B}" type="pres">
      <dgm:prSet presAssocID="{420B13EE-39AD-4960-8F83-6E11A0DFF837}" presName="sibTrans" presStyleLbl="sibTrans2D1" presStyleIdx="1" presStyleCnt="2"/>
      <dgm:spPr/>
    </dgm:pt>
    <dgm:pt modelId="{4E0A269C-08D4-4F07-AEE4-83799F3B747C}" type="pres">
      <dgm:prSet presAssocID="{420B13EE-39AD-4960-8F83-6E11A0DFF837}" presName="connectorText" presStyleLbl="sibTrans2D1" presStyleIdx="1" presStyleCnt="2"/>
      <dgm:spPr/>
    </dgm:pt>
    <dgm:pt modelId="{329A4615-CFA7-48B2-B1F0-E7D285784696}" type="pres">
      <dgm:prSet presAssocID="{458391FD-75A1-4558-8E6A-B54B411F2FDB}" presName="node" presStyleLbl="node1" presStyleIdx="2" presStyleCnt="3" custScaleX="140147" custLinFactNeighborX="-8856">
        <dgm:presLayoutVars>
          <dgm:bulletEnabled val="1"/>
        </dgm:presLayoutVars>
      </dgm:prSet>
      <dgm:spPr/>
    </dgm:pt>
  </dgm:ptLst>
  <dgm:cxnLst>
    <dgm:cxn modelId="{CE06C807-328A-4878-A2F2-17D877A6C1DA}" type="presOf" srcId="{420B13EE-39AD-4960-8F83-6E11A0DFF837}" destId="{5CF5B38D-CE2B-4FDC-A241-ABFAC149DA1B}" srcOrd="0" destOrd="0" presId="urn:microsoft.com/office/officeart/2005/8/layout/process1"/>
    <dgm:cxn modelId="{A4852014-F59D-49DE-8080-D9EAE87B2A52}" type="presOf" srcId="{18DBEA27-4B3F-4F84-91E8-F580FCB051B3}" destId="{61F360C1-378C-4B45-894B-A658C9433547}" srcOrd="0" destOrd="0" presId="urn:microsoft.com/office/officeart/2005/8/layout/process1"/>
    <dgm:cxn modelId="{E9624F2A-7309-48AF-AB1A-E0A958A7BFA7}" type="presOf" srcId="{420B13EE-39AD-4960-8F83-6E11A0DFF837}" destId="{4E0A269C-08D4-4F07-AEE4-83799F3B747C}" srcOrd="1" destOrd="0" presId="urn:microsoft.com/office/officeart/2005/8/layout/process1"/>
    <dgm:cxn modelId="{D7D0AE5D-647B-4A08-AF60-F3E4348FD52C}" srcId="{4B195605-9EF8-4BBF-9AF5-47ABCFD363F1}" destId="{458391FD-75A1-4558-8E6A-B54B411F2FDB}" srcOrd="2" destOrd="0" parTransId="{850D774D-6D9C-45F0-865D-BAEB081FF6D0}" sibTransId="{0AA72A41-5F46-465A-9538-F651626B19E2}"/>
    <dgm:cxn modelId="{489CE464-DAC1-4470-B20B-D21E0CB218BC}" type="presOf" srcId="{957188FD-C614-4735-B8D3-684F3244C94A}" destId="{88A1F46A-891F-4213-8090-D49D36F430BD}" srcOrd="0" destOrd="0" presId="urn:microsoft.com/office/officeart/2005/8/layout/process1"/>
    <dgm:cxn modelId="{A17E6E47-99B4-4BD5-A74A-E86DADF4A2FB}" type="presOf" srcId="{458391FD-75A1-4558-8E6A-B54B411F2FDB}" destId="{329A4615-CFA7-48B2-B1F0-E7D285784696}" srcOrd="0" destOrd="0" presId="urn:microsoft.com/office/officeart/2005/8/layout/process1"/>
    <dgm:cxn modelId="{5BEF67C0-4E24-41BF-9F5B-5D9549CAD951}" srcId="{4B195605-9EF8-4BBF-9AF5-47ABCFD363F1}" destId="{957188FD-C614-4735-B8D3-684F3244C94A}" srcOrd="1" destOrd="0" parTransId="{5B8FB11E-F746-4ACD-96A4-FEC4C900A7B4}" sibTransId="{420B13EE-39AD-4960-8F83-6E11A0DFF837}"/>
    <dgm:cxn modelId="{0DDEF2DD-47D5-4B84-83A1-A913F59384BF}" type="presOf" srcId="{18DBEA27-4B3F-4F84-91E8-F580FCB051B3}" destId="{7A5E0C2F-EC5C-4226-AB39-69F070458D01}" srcOrd="1" destOrd="0" presId="urn:microsoft.com/office/officeart/2005/8/layout/process1"/>
    <dgm:cxn modelId="{BE002DE6-482B-4340-96F7-69D3300230A8}" type="presOf" srcId="{3E5EF7CC-5C78-4B9B-9A99-6AAED2962633}" destId="{AC44F167-5655-44DD-9794-27DA37C1FF95}" srcOrd="0" destOrd="0" presId="urn:microsoft.com/office/officeart/2005/8/layout/process1"/>
    <dgm:cxn modelId="{CE05A4E7-6E18-4EE5-83A6-FFD30F06CCD3}" srcId="{4B195605-9EF8-4BBF-9AF5-47ABCFD363F1}" destId="{3E5EF7CC-5C78-4B9B-9A99-6AAED2962633}" srcOrd="0" destOrd="0" parTransId="{55450511-BEC5-4061-935C-88BC72212FDA}" sibTransId="{18DBEA27-4B3F-4F84-91E8-F580FCB051B3}"/>
    <dgm:cxn modelId="{51B761EC-3FF6-47AC-8307-308DA3D3413D}" type="presOf" srcId="{4B195605-9EF8-4BBF-9AF5-47ABCFD363F1}" destId="{07DA6509-DDE6-4E3A-B824-0EFB507D97CD}" srcOrd="0" destOrd="0" presId="urn:microsoft.com/office/officeart/2005/8/layout/process1"/>
    <dgm:cxn modelId="{06301684-3058-4757-81E9-337677D6A6C9}" type="presParOf" srcId="{07DA6509-DDE6-4E3A-B824-0EFB507D97CD}" destId="{AC44F167-5655-44DD-9794-27DA37C1FF95}" srcOrd="0" destOrd="0" presId="urn:microsoft.com/office/officeart/2005/8/layout/process1"/>
    <dgm:cxn modelId="{1BF83077-F7E0-4A96-965B-B2290609DDAE}" type="presParOf" srcId="{07DA6509-DDE6-4E3A-B824-0EFB507D97CD}" destId="{61F360C1-378C-4B45-894B-A658C9433547}" srcOrd="1" destOrd="0" presId="urn:microsoft.com/office/officeart/2005/8/layout/process1"/>
    <dgm:cxn modelId="{E1D7F586-371B-40DD-A41B-7BCFD4AFD56A}" type="presParOf" srcId="{61F360C1-378C-4B45-894B-A658C9433547}" destId="{7A5E0C2F-EC5C-4226-AB39-69F070458D01}" srcOrd="0" destOrd="0" presId="urn:microsoft.com/office/officeart/2005/8/layout/process1"/>
    <dgm:cxn modelId="{F048578F-2337-456F-80C9-1C5F54949080}" type="presParOf" srcId="{07DA6509-DDE6-4E3A-B824-0EFB507D97CD}" destId="{88A1F46A-891F-4213-8090-D49D36F430BD}" srcOrd="2" destOrd="0" presId="urn:microsoft.com/office/officeart/2005/8/layout/process1"/>
    <dgm:cxn modelId="{F41E028B-50B5-4A25-9F52-FFB89457C533}" type="presParOf" srcId="{07DA6509-DDE6-4E3A-B824-0EFB507D97CD}" destId="{5CF5B38D-CE2B-4FDC-A241-ABFAC149DA1B}" srcOrd="3" destOrd="0" presId="urn:microsoft.com/office/officeart/2005/8/layout/process1"/>
    <dgm:cxn modelId="{BAD583E2-BC16-4B77-B6C9-6AAEB370C334}" type="presParOf" srcId="{5CF5B38D-CE2B-4FDC-A241-ABFAC149DA1B}" destId="{4E0A269C-08D4-4F07-AEE4-83799F3B747C}" srcOrd="0" destOrd="0" presId="urn:microsoft.com/office/officeart/2005/8/layout/process1"/>
    <dgm:cxn modelId="{6D5602B9-E7CA-44D4-A31A-B2BF376D856F}" type="presParOf" srcId="{07DA6509-DDE6-4E3A-B824-0EFB507D97CD}" destId="{329A4615-CFA7-48B2-B1F0-E7D28578469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195605-9EF8-4BBF-9AF5-47ABCFD363F1}" type="doc">
      <dgm:prSet loTypeId="urn:microsoft.com/office/officeart/2005/8/layout/process1" loCatId="process" qsTypeId="urn:microsoft.com/office/officeart/2005/8/quickstyle/simple1" qsCatId="simple" csTypeId="urn:microsoft.com/office/officeart/2005/8/colors/accent1_2" csCatId="accent1" phldr="1"/>
      <dgm:spPr/>
    </dgm:pt>
    <dgm:pt modelId="{3E5EF7CC-5C78-4B9B-9A99-6AAED2962633}">
      <dgm:prSet phldrT="[文字]"/>
      <dgm:spPr/>
      <dgm:t>
        <a:bodyPr/>
        <a:lstStyle/>
        <a:p>
          <a:r>
            <a:rPr lang="zh-TW" altLang="en-US" dirty="0"/>
            <a:t>針對</a:t>
          </a:r>
          <a:r>
            <a:rPr lang="en-US" altLang="zh-TW" dirty="0" err="1"/>
            <a:t>coluimns</a:t>
          </a:r>
          <a:r>
            <a:rPr lang="zh-TW" altLang="en-US" dirty="0"/>
            <a:t>名稱進行字串的取代</a:t>
          </a:r>
        </a:p>
      </dgm:t>
    </dgm:pt>
    <dgm:pt modelId="{55450511-BEC5-4061-935C-88BC72212FDA}" type="parTrans" cxnId="{CE05A4E7-6E18-4EE5-83A6-FFD30F06CCD3}">
      <dgm:prSet/>
      <dgm:spPr/>
      <dgm:t>
        <a:bodyPr/>
        <a:lstStyle/>
        <a:p>
          <a:endParaRPr lang="zh-TW" altLang="en-US"/>
        </a:p>
      </dgm:t>
    </dgm:pt>
    <dgm:pt modelId="{18DBEA27-4B3F-4F84-91E8-F580FCB051B3}" type="sibTrans" cxnId="{CE05A4E7-6E18-4EE5-83A6-FFD30F06CCD3}">
      <dgm:prSet/>
      <dgm:spPr/>
      <dgm:t>
        <a:bodyPr/>
        <a:lstStyle/>
        <a:p>
          <a:endParaRPr lang="zh-TW" altLang="en-US"/>
        </a:p>
      </dgm:t>
    </dgm:pt>
    <dgm:pt modelId="{957188FD-C614-4735-B8D3-684F3244C94A}">
      <dgm:prSet phldrT="[文字]"/>
      <dgm:spPr/>
      <dgm:t>
        <a:bodyPr/>
        <a:lstStyle/>
        <a:p>
          <a:r>
            <a:rPr lang="zh-TW" altLang="en-US" dirty="0"/>
            <a:t>將有問題的資料轉換為遺失值</a:t>
          </a:r>
        </a:p>
      </dgm:t>
    </dgm:pt>
    <dgm:pt modelId="{5B8FB11E-F746-4ACD-96A4-FEC4C900A7B4}" type="parTrans" cxnId="{5BEF67C0-4E24-41BF-9F5B-5D9549CAD951}">
      <dgm:prSet/>
      <dgm:spPr/>
      <dgm:t>
        <a:bodyPr/>
        <a:lstStyle/>
        <a:p>
          <a:endParaRPr lang="zh-TW" altLang="en-US"/>
        </a:p>
      </dgm:t>
    </dgm:pt>
    <dgm:pt modelId="{420B13EE-39AD-4960-8F83-6E11A0DFF837}" type="sibTrans" cxnId="{5BEF67C0-4E24-41BF-9F5B-5D9549CAD951}">
      <dgm:prSet/>
      <dgm:spPr/>
      <dgm:t>
        <a:bodyPr/>
        <a:lstStyle/>
        <a:p>
          <a:endParaRPr lang="zh-TW" altLang="en-US"/>
        </a:p>
      </dgm:t>
    </dgm:pt>
    <dgm:pt modelId="{458391FD-75A1-4558-8E6A-B54B411F2FDB}">
      <dgm:prSet phldrT="[文字]"/>
      <dgm:spPr/>
      <dgm:t>
        <a:bodyPr/>
        <a:lstStyle/>
        <a:p>
          <a:r>
            <a:rPr lang="zh-TW" altLang="en-US" dirty="0"/>
            <a:t>指定欄位資料轉換為數值型態</a:t>
          </a:r>
        </a:p>
      </dgm:t>
    </dgm:pt>
    <dgm:pt modelId="{850D774D-6D9C-45F0-865D-BAEB081FF6D0}" type="parTrans" cxnId="{D7D0AE5D-647B-4A08-AF60-F3E4348FD52C}">
      <dgm:prSet/>
      <dgm:spPr/>
      <dgm:t>
        <a:bodyPr/>
        <a:lstStyle/>
        <a:p>
          <a:endParaRPr lang="zh-TW" altLang="en-US"/>
        </a:p>
      </dgm:t>
    </dgm:pt>
    <dgm:pt modelId="{0AA72A41-5F46-465A-9538-F651626B19E2}" type="sibTrans" cxnId="{D7D0AE5D-647B-4A08-AF60-F3E4348FD52C}">
      <dgm:prSet/>
      <dgm:spPr/>
      <dgm:t>
        <a:bodyPr/>
        <a:lstStyle/>
        <a:p>
          <a:endParaRPr lang="zh-TW" altLang="en-US"/>
        </a:p>
      </dgm:t>
    </dgm:pt>
    <dgm:pt modelId="{07DA6509-DDE6-4E3A-B824-0EFB507D97CD}" type="pres">
      <dgm:prSet presAssocID="{4B195605-9EF8-4BBF-9AF5-47ABCFD363F1}" presName="Name0" presStyleCnt="0">
        <dgm:presLayoutVars>
          <dgm:dir/>
          <dgm:resizeHandles val="exact"/>
        </dgm:presLayoutVars>
      </dgm:prSet>
      <dgm:spPr/>
    </dgm:pt>
    <dgm:pt modelId="{AC44F167-5655-44DD-9794-27DA37C1FF95}" type="pres">
      <dgm:prSet presAssocID="{3E5EF7CC-5C78-4B9B-9A99-6AAED2962633}" presName="node" presStyleLbl="node1" presStyleIdx="0" presStyleCnt="3">
        <dgm:presLayoutVars>
          <dgm:bulletEnabled val="1"/>
        </dgm:presLayoutVars>
      </dgm:prSet>
      <dgm:spPr/>
    </dgm:pt>
    <dgm:pt modelId="{61F360C1-378C-4B45-894B-A658C9433547}" type="pres">
      <dgm:prSet presAssocID="{18DBEA27-4B3F-4F84-91E8-F580FCB051B3}" presName="sibTrans" presStyleLbl="sibTrans2D1" presStyleIdx="0" presStyleCnt="2"/>
      <dgm:spPr/>
    </dgm:pt>
    <dgm:pt modelId="{7A5E0C2F-EC5C-4226-AB39-69F070458D01}" type="pres">
      <dgm:prSet presAssocID="{18DBEA27-4B3F-4F84-91E8-F580FCB051B3}" presName="connectorText" presStyleLbl="sibTrans2D1" presStyleIdx="0" presStyleCnt="2"/>
      <dgm:spPr/>
    </dgm:pt>
    <dgm:pt modelId="{88A1F46A-891F-4213-8090-D49D36F430BD}" type="pres">
      <dgm:prSet presAssocID="{957188FD-C614-4735-B8D3-684F3244C94A}" presName="node" presStyleLbl="node1" presStyleIdx="1" presStyleCnt="3" custScaleX="121458">
        <dgm:presLayoutVars>
          <dgm:bulletEnabled val="1"/>
        </dgm:presLayoutVars>
      </dgm:prSet>
      <dgm:spPr/>
    </dgm:pt>
    <dgm:pt modelId="{5CF5B38D-CE2B-4FDC-A241-ABFAC149DA1B}" type="pres">
      <dgm:prSet presAssocID="{420B13EE-39AD-4960-8F83-6E11A0DFF837}" presName="sibTrans" presStyleLbl="sibTrans2D1" presStyleIdx="1" presStyleCnt="2"/>
      <dgm:spPr/>
    </dgm:pt>
    <dgm:pt modelId="{4E0A269C-08D4-4F07-AEE4-83799F3B747C}" type="pres">
      <dgm:prSet presAssocID="{420B13EE-39AD-4960-8F83-6E11A0DFF837}" presName="connectorText" presStyleLbl="sibTrans2D1" presStyleIdx="1" presStyleCnt="2"/>
      <dgm:spPr/>
    </dgm:pt>
    <dgm:pt modelId="{329A4615-CFA7-48B2-B1F0-E7D285784696}" type="pres">
      <dgm:prSet presAssocID="{458391FD-75A1-4558-8E6A-B54B411F2FDB}" presName="node" presStyleLbl="node1" presStyleIdx="2" presStyleCnt="3" custScaleX="140147" custLinFactNeighborX="-8856">
        <dgm:presLayoutVars>
          <dgm:bulletEnabled val="1"/>
        </dgm:presLayoutVars>
      </dgm:prSet>
      <dgm:spPr/>
    </dgm:pt>
  </dgm:ptLst>
  <dgm:cxnLst>
    <dgm:cxn modelId="{7F7C910F-CF4A-4A4A-9157-177417F2B180}" type="presOf" srcId="{420B13EE-39AD-4960-8F83-6E11A0DFF837}" destId="{5CF5B38D-CE2B-4FDC-A241-ABFAC149DA1B}" srcOrd="0" destOrd="0" presId="urn:microsoft.com/office/officeart/2005/8/layout/process1"/>
    <dgm:cxn modelId="{77DAAE35-D8E2-4721-A7B0-DD7ABE805D57}" type="presOf" srcId="{18DBEA27-4B3F-4F84-91E8-F580FCB051B3}" destId="{7A5E0C2F-EC5C-4226-AB39-69F070458D01}" srcOrd="1" destOrd="0" presId="urn:microsoft.com/office/officeart/2005/8/layout/process1"/>
    <dgm:cxn modelId="{63895437-5D20-48CE-A0E0-39184BE489DD}" type="presOf" srcId="{3E5EF7CC-5C78-4B9B-9A99-6AAED2962633}" destId="{AC44F167-5655-44DD-9794-27DA37C1FF95}" srcOrd="0" destOrd="0" presId="urn:microsoft.com/office/officeart/2005/8/layout/process1"/>
    <dgm:cxn modelId="{5A0E6640-B4C5-4DF6-A249-54C3C1B8C118}" type="presOf" srcId="{18DBEA27-4B3F-4F84-91E8-F580FCB051B3}" destId="{61F360C1-378C-4B45-894B-A658C9433547}" srcOrd="0" destOrd="0" presId="urn:microsoft.com/office/officeart/2005/8/layout/process1"/>
    <dgm:cxn modelId="{D7D0AE5D-647B-4A08-AF60-F3E4348FD52C}" srcId="{4B195605-9EF8-4BBF-9AF5-47ABCFD363F1}" destId="{458391FD-75A1-4558-8E6A-B54B411F2FDB}" srcOrd="2" destOrd="0" parTransId="{850D774D-6D9C-45F0-865D-BAEB081FF6D0}" sibTransId="{0AA72A41-5F46-465A-9538-F651626B19E2}"/>
    <dgm:cxn modelId="{24789DA9-8C6C-46EE-95AC-A60BE0DD8BB5}" type="presOf" srcId="{420B13EE-39AD-4960-8F83-6E11A0DFF837}" destId="{4E0A269C-08D4-4F07-AEE4-83799F3B747C}" srcOrd="1" destOrd="0" presId="urn:microsoft.com/office/officeart/2005/8/layout/process1"/>
    <dgm:cxn modelId="{5BEF67C0-4E24-41BF-9F5B-5D9549CAD951}" srcId="{4B195605-9EF8-4BBF-9AF5-47ABCFD363F1}" destId="{957188FD-C614-4735-B8D3-684F3244C94A}" srcOrd="1" destOrd="0" parTransId="{5B8FB11E-F746-4ACD-96A4-FEC4C900A7B4}" sibTransId="{420B13EE-39AD-4960-8F83-6E11A0DFF837}"/>
    <dgm:cxn modelId="{D8D6E6CB-EE7C-4AA5-B94B-10F1DB3D2AE5}" type="presOf" srcId="{957188FD-C614-4735-B8D3-684F3244C94A}" destId="{88A1F46A-891F-4213-8090-D49D36F430BD}" srcOrd="0" destOrd="0" presId="urn:microsoft.com/office/officeart/2005/8/layout/process1"/>
    <dgm:cxn modelId="{447569D9-36EA-4789-A14C-3A139C9CC6AC}" type="presOf" srcId="{458391FD-75A1-4558-8E6A-B54B411F2FDB}" destId="{329A4615-CFA7-48B2-B1F0-E7D285784696}" srcOrd="0" destOrd="0" presId="urn:microsoft.com/office/officeart/2005/8/layout/process1"/>
    <dgm:cxn modelId="{CE05A4E7-6E18-4EE5-83A6-FFD30F06CCD3}" srcId="{4B195605-9EF8-4BBF-9AF5-47ABCFD363F1}" destId="{3E5EF7CC-5C78-4B9B-9A99-6AAED2962633}" srcOrd="0" destOrd="0" parTransId="{55450511-BEC5-4061-935C-88BC72212FDA}" sibTransId="{18DBEA27-4B3F-4F84-91E8-F580FCB051B3}"/>
    <dgm:cxn modelId="{91BC20EB-9588-43A1-92D4-10F464CEDE88}" type="presOf" srcId="{4B195605-9EF8-4BBF-9AF5-47ABCFD363F1}" destId="{07DA6509-DDE6-4E3A-B824-0EFB507D97CD}" srcOrd="0" destOrd="0" presId="urn:microsoft.com/office/officeart/2005/8/layout/process1"/>
    <dgm:cxn modelId="{28D1EE9C-77B2-428B-974D-65FA5985F44A}" type="presParOf" srcId="{07DA6509-DDE6-4E3A-B824-0EFB507D97CD}" destId="{AC44F167-5655-44DD-9794-27DA37C1FF95}" srcOrd="0" destOrd="0" presId="urn:microsoft.com/office/officeart/2005/8/layout/process1"/>
    <dgm:cxn modelId="{09E4695D-1733-41BE-A10E-4A46629D4645}" type="presParOf" srcId="{07DA6509-DDE6-4E3A-B824-0EFB507D97CD}" destId="{61F360C1-378C-4B45-894B-A658C9433547}" srcOrd="1" destOrd="0" presId="urn:microsoft.com/office/officeart/2005/8/layout/process1"/>
    <dgm:cxn modelId="{85E254C3-58CE-407E-A371-422D804D7DF8}" type="presParOf" srcId="{61F360C1-378C-4B45-894B-A658C9433547}" destId="{7A5E0C2F-EC5C-4226-AB39-69F070458D01}" srcOrd="0" destOrd="0" presId="urn:microsoft.com/office/officeart/2005/8/layout/process1"/>
    <dgm:cxn modelId="{2927FE36-B85B-474D-A719-1755C7EE6E18}" type="presParOf" srcId="{07DA6509-DDE6-4E3A-B824-0EFB507D97CD}" destId="{88A1F46A-891F-4213-8090-D49D36F430BD}" srcOrd="2" destOrd="0" presId="urn:microsoft.com/office/officeart/2005/8/layout/process1"/>
    <dgm:cxn modelId="{796A0F6F-AB32-4385-906E-429CFE9EBDB0}" type="presParOf" srcId="{07DA6509-DDE6-4E3A-B824-0EFB507D97CD}" destId="{5CF5B38D-CE2B-4FDC-A241-ABFAC149DA1B}" srcOrd="3" destOrd="0" presId="urn:microsoft.com/office/officeart/2005/8/layout/process1"/>
    <dgm:cxn modelId="{A10F0FBC-F86D-4B89-B8DD-4A23B57A3F67}" type="presParOf" srcId="{5CF5B38D-CE2B-4FDC-A241-ABFAC149DA1B}" destId="{4E0A269C-08D4-4F07-AEE4-83799F3B747C}" srcOrd="0" destOrd="0" presId="urn:microsoft.com/office/officeart/2005/8/layout/process1"/>
    <dgm:cxn modelId="{719C3692-99FD-4AFA-A107-BDC57D37388E}" type="presParOf" srcId="{07DA6509-DDE6-4E3A-B824-0EFB507D97CD}" destId="{329A4615-CFA7-48B2-B1F0-E7D28578469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199A417-87E4-4AA8-942E-AE8CEAA689B7}"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zh-TW" altLang="en-US"/>
        </a:p>
      </dgm:t>
    </dgm:pt>
    <dgm:pt modelId="{64C4AD4E-71D3-45C2-82CD-138910DC63C1}">
      <dgm:prSet phldrT="[文字]"/>
      <dgm:spPr/>
      <dgm:t>
        <a:bodyPr/>
        <a:lstStyle/>
        <a:p>
          <a:r>
            <a:rPr lang="zh-TW" altLang="en-US" dirty="0"/>
            <a:t>加載並準備資料集</a:t>
          </a:r>
        </a:p>
      </dgm:t>
    </dgm:pt>
    <dgm:pt modelId="{AF8A0E98-11CA-4C00-A1E8-421F9EEA7243}" type="parTrans" cxnId="{30CA5245-2F1C-45CA-AF91-F05A39751106}">
      <dgm:prSet/>
      <dgm:spPr/>
      <dgm:t>
        <a:bodyPr/>
        <a:lstStyle/>
        <a:p>
          <a:endParaRPr lang="zh-TW" altLang="en-US"/>
        </a:p>
      </dgm:t>
    </dgm:pt>
    <dgm:pt modelId="{14C72984-0B67-42C2-B651-355788C54803}" type="sibTrans" cxnId="{30CA5245-2F1C-45CA-AF91-F05A39751106}">
      <dgm:prSet/>
      <dgm:spPr/>
      <dgm:t>
        <a:bodyPr/>
        <a:lstStyle/>
        <a:p>
          <a:endParaRPr lang="zh-TW" altLang="en-US"/>
        </a:p>
      </dgm:t>
    </dgm:pt>
    <dgm:pt modelId="{8831AF13-35CB-47C0-BE9C-D63A3C693050}">
      <dgm:prSet/>
      <dgm:spPr/>
      <dgm:t>
        <a:bodyPr/>
        <a:lstStyle/>
        <a:p>
          <a:r>
            <a:rPr lang="zh-TW" altLang="en-US" dirty="0"/>
            <a:t>檢查資料之間的不平衡</a:t>
          </a:r>
        </a:p>
      </dgm:t>
    </dgm:pt>
    <dgm:pt modelId="{37CEB65B-97F8-4829-AFC0-FC69942991AF}" type="parTrans" cxnId="{59FE2B9B-7BF7-47EF-835F-ACF127AB6FDB}">
      <dgm:prSet/>
      <dgm:spPr/>
      <dgm:t>
        <a:bodyPr/>
        <a:lstStyle/>
        <a:p>
          <a:endParaRPr lang="zh-TW" altLang="en-US"/>
        </a:p>
      </dgm:t>
    </dgm:pt>
    <dgm:pt modelId="{0ADD79ED-8A51-443E-8091-E1997000ECED}" type="sibTrans" cxnId="{59FE2B9B-7BF7-47EF-835F-ACF127AB6FDB}">
      <dgm:prSet/>
      <dgm:spPr/>
      <dgm:t>
        <a:bodyPr/>
        <a:lstStyle/>
        <a:p>
          <a:endParaRPr lang="zh-TW" altLang="en-US"/>
        </a:p>
      </dgm:t>
    </dgm:pt>
    <dgm:pt modelId="{7E215341-77DB-4B63-8E82-BDDE1F8F6FE3}">
      <dgm:prSet/>
      <dgm:spPr/>
      <dgm:t>
        <a:bodyPr/>
        <a:lstStyle/>
        <a:p>
          <a:r>
            <a:rPr lang="zh-TW" altLang="en-US" dirty="0"/>
            <a:t>透過數值特徵進行視覺化分類顯示</a:t>
          </a:r>
        </a:p>
      </dgm:t>
    </dgm:pt>
    <dgm:pt modelId="{4DA26858-3455-43F6-B01E-99D69DA38DA6}" type="parTrans" cxnId="{DFE5CA48-750E-4490-A61C-489A1971A906}">
      <dgm:prSet/>
      <dgm:spPr/>
      <dgm:t>
        <a:bodyPr/>
        <a:lstStyle/>
        <a:p>
          <a:endParaRPr lang="zh-TW" altLang="en-US"/>
        </a:p>
      </dgm:t>
    </dgm:pt>
    <dgm:pt modelId="{DD6C08C3-360C-42F9-99FF-BA2412518E40}" type="sibTrans" cxnId="{DFE5CA48-750E-4490-A61C-489A1971A906}">
      <dgm:prSet/>
      <dgm:spPr/>
      <dgm:t>
        <a:bodyPr/>
        <a:lstStyle/>
        <a:p>
          <a:endParaRPr lang="zh-TW" altLang="en-US"/>
        </a:p>
      </dgm:t>
    </dgm:pt>
    <dgm:pt modelId="{16592376-516F-412E-99E5-215BBFCA130F}">
      <dgm:prSet/>
      <dgm:spPr/>
      <dgm:t>
        <a:bodyPr/>
        <a:lstStyle/>
        <a:p>
          <a:r>
            <a:rPr lang="zh-TW" altLang="en-US" dirty="0"/>
            <a:t>透過名目特徵進行視覺化分類顯示</a:t>
          </a:r>
        </a:p>
      </dgm:t>
    </dgm:pt>
    <dgm:pt modelId="{F1A13ED8-44E4-43A0-B8DC-BA60985B5455}" type="parTrans" cxnId="{3897CF51-9810-4D64-B382-527B993AD108}">
      <dgm:prSet/>
      <dgm:spPr/>
      <dgm:t>
        <a:bodyPr/>
        <a:lstStyle/>
        <a:p>
          <a:endParaRPr lang="zh-TW" altLang="en-US"/>
        </a:p>
      </dgm:t>
    </dgm:pt>
    <dgm:pt modelId="{15C3B788-3E2E-41ED-A499-CF13B597AA65}" type="sibTrans" cxnId="{3897CF51-9810-4D64-B382-527B993AD108}">
      <dgm:prSet/>
      <dgm:spPr/>
      <dgm:t>
        <a:bodyPr/>
        <a:lstStyle/>
        <a:p>
          <a:endParaRPr lang="zh-TW" altLang="en-US"/>
        </a:p>
      </dgm:t>
    </dgm:pt>
    <dgm:pt modelId="{9DE7A736-3956-4FC1-8ADB-0F343D31FBE6}" type="pres">
      <dgm:prSet presAssocID="{C199A417-87E4-4AA8-942E-AE8CEAA689B7}" presName="Name0" presStyleCnt="0">
        <dgm:presLayoutVars>
          <dgm:dir/>
          <dgm:resizeHandles val="exact"/>
        </dgm:presLayoutVars>
      </dgm:prSet>
      <dgm:spPr/>
    </dgm:pt>
    <dgm:pt modelId="{FE4815C8-B52E-4E4A-B6DF-D5AA570712FB}" type="pres">
      <dgm:prSet presAssocID="{C199A417-87E4-4AA8-942E-AE8CEAA689B7}" presName="arrow" presStyleLbl="bgShp" presStyleIdx="0" presStyleCnt="1"/>
      <dgm:spPr/>
    </dgm:pt>
    <dgm:pt modelId="{0E61AD0C-66CE-44C9-A93E-7EDB6150F2ED}" type="pres">
      <dgm:prSet presAssocID="{C199A417-87E4-4AA8-942E-AE8CEAA689B7}" presName="points" presStyleCnt="0"/>
      <dgm:spPr/>
    </dgm:pt>
    <dgm:pt modelId="{945C66B0-D39D-4C47-93C0-12EA19E35ADB}" type="pres">
      <dgm:prSet presAssocID="{64C4AD4E-71D3-45C2-82CD-138910DC63C1}" presName="compositeA" presStyleCnt="0"/>
      <dgm:spPr/>
    </dgm:pt>
    <dgm:pt modelId="{29B3B67D-6E98-40E5-B581-CF28576AF35B}" type="pres">
      <dgm:prSet presAssocID="{64C4AD4E-71D3-45C2-82CD-138910DC63C1}" presName="textA" presStyleLbl="revTx" presStyleIdx="0" presStyleCnt="4">
        <dgm:presLayoutVars>
          <dgm:bulletEnabled val="1"/>
        </dgm:presLayoutVars>
      </dgm:prSet>
      <dgm:spPr/>
    </dgm:pt>
    <dgm:pt modelId="{656772CA-D879-4EA6-85F5-3A428D11BBFE}" type="pres">
      <dgm:prSet presAssocID="{64C4AD4E-71D3-45C2-82CD-138910DC63C1}" presName="circleA" presStyleLbl="node1" presStyleIdx="0" presStyleCnt="4"/>
      <dgm:spPr/>
    </dgm:pt>
    <dgm:pt modelId="{6890B625-7F3C-41FD-97DD-3A249CCD1DFC}" type="pres">
      <dgm:prSet presAssocID="{64C4AD4E-71D3-45C2-82CD-138910DC63C1}" presName="spaceA" presStyleCnt="0"/>
      <dgm:spPr/>
    </dgm:pt>
    <dgm:pt modelId="{2343829C-212F-49E2-8577-2C991C130987}" type="pres">
      <dgm:prSet presAssocID="{14C72984-0B67-42C2-B651-355788C54803}" presName="space" presStyleCnt="0"/>
      <dgm:spPr/>
    </dgm:pt>
    <dgm:pt modelId="{BCC64D1C-60FF-4640-8947-58FEAFD16A68}" type="pres">
      <dgm:prSet presAssocID="{8831AF13-35CB-47C0-BE9C-D63A3C693050}" presName="compositeB" presStyleCnt="0"/>
      <dgm:spPr/>
    </dgm:pt>
    <dgm:pt modelId="{B19ED91C-AC90-4B06-A7EA-42F2529E06E2}" type="pres">
      <dgm:prSet presAssocID="{8831AF13-35CB-47C0-BE9C-D63A3C693050}" presName="textB" presStyleLbl="revTx" presStyleIdx="1" presStyleCnt="4">
        <dgm:presLayoutVars>
          <dgm:bulletEnabled val="1"/>
        </dgm:presLayoutVars>
      </dgm:prSet>
      <dgm:spPr/>
    </dgm:pt>
    <dgm:pt modelId="{2A5AA99F-6F02-475C-8E82-2C126F16BC0F}" type="pres">
      <dgm:prSet presAssocID="{8831AF13-35CB-47C0-BE9C-D63A3C693050}" presName="circleB" presStyleLbl="node1" presStyleIdx="1" presStyleCnt="4"/>
      <dgm:spPr/>
    </dgm:pt>
    <dgm:pt modelId="{23366E7F-8499-454C-8410-034091C980D5}" type="pres">
      <dgm:prSet presAssocID="{8831AF13-35CB-47C0-BE9C-D63A3C693050}" presName="spaceB" presStyleCnt="0"/>
      <dgm:spPr/>
    </dgm:pt>
    <dgm:pt modelId="{75EDE844-3B0B-417E-9ADD-B2A76F9323DB}" type="pres">
      <dgm:prSet presAssocID="{0ADD79ED-8A51-443E-8091-E1997000ECED}" presName="space" presStyleCnt="0"/>
      <dgm:spPr/>
    </dgm:pt>
    <dgm:pt modelId="{0DDA0D58-C008-4EC5-8499-6E669C02A7D9}" type="pres">
      <dgm:prSet presAssocID="{7E215341-77DB-4B63-8E82-BDDE1F8F6FE3}" presName="compositeA" presStyleCnt="0"/>
      <dgm:spPr/>
    </dgm:pt>
    <dgm:pt modelId="{175AEE51-6C12-49C9-BC80-550969318711}" type="pres">
      <dgm:prSet presAssocID="{7E215341-77DB-4B63-8E82-BDDE1F8F6FE3}" presName="textA" presStyleLbl="revTx" presStyleIdx="2" presStyleCnt="4">
        <dgm:presLayoutVars>
          <dgm:bulletEnabled val="1"/>
        </dgm:presLayoutVars>
      </dgm:prSet>
      <dgm:spPr/>
    </dgm:pt>
    <dgm:pt modelId="{86D5846B-0274-4F2D-A522-CE498C779E82}" type="pres">
      <dgm:prSet presAssocID="{7E215341-77DB-4B63-8E82-BDDE1F8F6FE3}" presName="circleA" presStyleLbl="node1" presStyleIdx="2" presStyleCnt="4"/>
      <dgm:spPr/>
    </dgm:pt>
    <dgm:pt modelId="{98A01FEB-CD55-4387-9D66-18C41A5B7E23}" type="pres">
      <dgm:prSet presAssocID="{7E215341-77DB-4B63-8E82-BDDE1F8F6FE3}" presName="spaceA" presStyleCnt="0"/>
      <dgm:spPr/>
    </dgm:pt>
    <dgm:pt modelId="{FABE8327-F2DB-4883-B665-902AD6C93EAC}" type="pres">
      <dgm:prSet presAssocID="{DD6C08C3-360C-42F9-99FF-BA2412518E40}" presName="space" presStyleCnt="0"/>
      <dgm:spPr/>
    </dgm:pt>
    <dgm:pt modelId="{27B21C76-0C48-4A94-A80D-908D0DD5ECC4}" type="pres">
      <dgm:prSet presAssocID="{16592376-516F-412E-99E5-215BBFCA130F}" presName="compositeB" presStyleCnt="0"/>
      <dgm:spPr/>
    </dgm:pt>
    <dgm:pt modelId="{6EB591AE-7E9D-44D5-91B6-238835677EE0}" type="pres">
      <dgm:prSet presAssocID="{16592376-516F-412E-99E5-215BBFCA130F}" presName="textB" presStyleLbl="revTx" presStyleIdx="3" presStyleCnt="4">
        <dgm:presLayoutVars>
          <dgm:bulletEnabled val="1"/>
        </dgm:presLayoutVars>
      </dgm:prSet>
      <dgm:spPr/>
    </dgm:pt>
    <dgm:pt modelId="{C20A8BC2-1BCA-432B-9559-AF67C71F8285}" type="pres">
      <dgm:prSet presAssocID="{16592376-516F-412E-99E5-215BBFCA130F}" presName="circleB" presStyleLbl="node1" presStyleIdx="3" presStyleCnt="4"/>
      <dgm:spPr/>
    </dgm:pt>
    <dgm:pt modelId="{9E0CD68A-DE2C-4D4C-BE82-E22A92435F44}" type="pres">
      <dgm:prSet presAssocID="{16592376-516F-412E-99E5-215BBFCA130F}" presName="spaceB" presStyleCnt="0"/>
      <dgm:spPr/>
    </dgm:pt>
  </dgm:ptLst>
  <dgm:cxnLst>
    <dgm:cxn modelId="{0E994263-63CB-4E47-B1E5-069AC69B0522}" type="presOf" srcId="{7E215341-77DB-4B63-8E82-BDDE1F8F6FE3}" destId="{175AEE51-6C12-49C9-BC80-550969318711}" srcOrd="0" destOrd="0" presId="urn:microsoft.com/office/officeart/2005/8/layout/hProcess11"/>
    <dgm:cxn modelId="{30CA5245-2F1C-45CA-AF91-F05A39751106}" srcId="{C199A417-87E4-4AA8-942E-AE8CEAA689B7}" destId="{64C4AD4E-71D3-45C2-82CD-138910DC63C1}" srcOrd="0" destOrd="0" parTransId="{AF8A0E98-11CA-4C00-A1E8-421F9EEA7243}" sibTransId="{14C72984-0B67-42C2-B651-355788C54803}"/>
    <dgm:cxn modelId="{8B279467-B6CE-403A-B6DE-57AE86054A18}" type="presOf" srcId="{16592376-516F-412E-99E5-215BBFCA130F}" destId="{6EB591AE-7E9D-44D5-91B6-238835677EE0}" srcOrd="0" destOrd="0" presId="urn:microsoft.com/office/officeart/2005/8/layout/hProcess11"/>
    <dgm:cxn modelId="{DFE5CA48-750E-4490-A61C-489A1971A906}" srcId="{C199A417-87E4-4AA8-942E-AE8CEAA689B7}" destId="{7E215341-77DB-4B63-8E82-BDDE1F8F6FE3}" srcOrd="2" destOrd="0" parTransId="{4DA26858-3455-43F6-B01E-99D69DA38DA6}" sibTransId="{DD6C08C3-360C-42F9-99FF-BA2412518E40}"/>
    <dgm:cxn modelId="{CEC51F6B-3481-4E81-8861-CA0451F6CFCD}" type="presOf" srcId="{C199A417-87E4-4AA8-942E-AE8CEAA689B7}" destId="{9DE7A736-3956-4FC1-8ADB-0F343D31FBE6}" srcOrd="0" destOrd="0" presId="urn:microsoft.com/office/officeart/2005/8/layout/hProcess11"/>
    <dgm:cxn modelId="{3897CF51-9810-4D64-B382-527B993AD108}" srcId="{C199A417-87E4-4AA8-942E-AE8CEAA689B7}" destId="{16592376-516F-412E-99E5-215BBFCA130F}" srcOrd="3" destOrd="0" parTransId="{F1A13ED8-44E4-43A0-B8DC-BA60985B5455}" sibTransId="{15C3B788-3E2E-41ED-A499-CF13B597AA65}"/>
    <dgm:cxn modelId="{0E6C0358-2EFB-4F59-B0D0-18A451FAA92C}" type="presOf" srcId="{8831AF13-35CB-47C0-BE9C-D63A3C693050}" destId="{B19ED91C-AC90-4B06-A7EA-42F2529E06E2}" srcOrd="0" destOrd="0" presId="urn:microsoft.com/office/officeart/2005/8/layout/hProcess11"/>
    <dgm:cxn modelId="{59FE2B9B-7BF7-47EF-835F-ACF127AB6FDB}" srcId="{C199A417-87E4-4AA8-942E-AE8CEAA689B7}" destId="{8831AF13-35CB-47C0-BE9C-D63A3C693050}" srcOrd="1" destOrd="0" parTransId="{37CEB65B-97F8-4829-AFC0-FC69942991AF}" sibTransId="{0ADD79ED-8A51-443E-8091-E1997000ECED}"/>
    <dgm:cxn modelId="{0B4A96EC-6679-497E-A0C4-3EFBF43ED3C0}" type="presOf" srcId="{64C4AD4E-71D3-45C2-82CD-138910DC63C1}" destId="{29B3B67D-6E98-40E5-B581-CF28576AF35B}" srcOrd="0" destOrd="0" presId="urn:microsoft.com/office/officeart/2005/8/layout/hProcess11"/>
    <dgm:cxn modelId="{FF3D5F6A-BD98-4030-A24B-672206E78DAF}" type="presParOf" srcId="{9DE7A736-3956-4FC1-8ADB-0F343D31FBE6}" destId="{FE4815C8-B52E-4E4A-B6DF-D5AA570712FB}" srcOrd="0" destOrd="0" presId="urn:microsoft.com/office/officeart/2005/8/layout/hProcess11"/>
    <dgm:cxn modelId="{B2A2D522-8778-4C27-AD7B-2C3627508381}" type="presParOf" srcId="{9DE7A736-3956-4FC1-8ADB-0F343D31FBE6}" destId="{0E61AD0C-66CE-44C9-A93E-7EDB6150F2ED}" srcOrd="1" destOrd="0" presId="urn:microsoft.com/office/officeart/2005/8/layout/hProcess11"/>
    <dgm:cxn modelId="{D830CD85-0FC6-4A4F-9E3A-605A8EA6E4AF}" type="presParOf" srcId="{0E61AD0C-66CE-44C9-A93E-7EDB6150F2ED}" destId="{945C66B0-D39D-4C47-93C0-12EA19E35ADB}" srcOrd="0" destOrd="0" presId="urn:microsoft.com/office/officeart/2005/8/layout/hProcess11"/>
    <dgm:cxn modelId="{01750246-3B64-49AD-A4A2-DA3863D830FB}" type="presParOf" srcId="{945C66B0-D39D-4C47-93C0-12EA19E35ADB}" destId="{29B3B67D-6E98-40E5-B581-CF28576AF35B}" srcOrd="0" destOrd="0" presId="urn:microsoft.com/office/officeart/2005/8/layout/hProcess11"/>
    <dgm:cxn modelId="{E25C8674-4251-4715-9660-E95B6F0C7805}" type="presParOf" srcId="{945C66B0-D39D-4C47-93C0-12EA19E35ADB}" destId="{656772CA-D879-4EA6-85F5-3A428D11BBFE}" srcOrd="1" destOrd="0" presId="urn:microsoft.com/office/officeart/2005/8/layout/hProcess11"/>
    <dgm:cxn modelId="{FB3A7BEB-3C45-4A97-893F-91D1324F5868}" type="presParOf" srcId="{945C66B0-D39D-4C47-93C0-12EA19E35ADB}" destId="{6890B625-7F3C-41FD-97DD-3A249CCD1DFC}" srcOrd="2" destOrd="0" presId="urn:microsoft.com/office/officeart/2005/8/layout/hProcess11"/>
    <dgm:cxn modelId="{25886F3B-507D-40F5-9EA0-4AFBDAA8C387}" type="presParOf" srcId="{0E61AD0C-66CE-44C9-A93E-7EDB6150F2ED}" destId="{2343829C-212F-49E2-8577-2C991C130987}" srcOrd="1" destOrd="0" presId="urn:microsoft.com/office/officeart/2005/8/layout/hProcess11"/>
    <dgm:cxn modelId="{3A99CDDE-A80B-4764-9FD2-7DC47AE66C85}" type="presParOf" srcId="{0E61AD0C-66CE-44C9-A93E-7EDB6150F2ED}" destId="{BCC64D1C-60FF-4640-8947-58FEAFD16A68}" srcOrd="2" destOrd="0" presId="urn:microsoft.com/office/officeart/2005/8/layout/hProcess11"/>
    <dgm:cxn modelId="{C9174C61-3CD8-4AD8-A408-8FA33852BAC5}" type="presParOf" srcId="{BCC64D1C-60FF-4640-8947-58FEAFD16A68}" destId="{B19ED91C-AC90-4B06-A7EA-42F2529E06E2}" srcOrd="0" destOrd="0" presId="urn:microsoft.com/office/officeart/2005/8/layout/hProcess11"/>
    <dgm:cxn modelId="{B86AF222-C25B-4F87-864C-097645AF0BC3}" type="presParOf" srcId="{BCC64D1C-60FF-4640-8947-58FEAFD16A68}" destId="{2A5AA99F-6F02-475C-8E82-2C126F16BC0F}" srcOrd="1" destOrd="0" presId="urn:microsoft.com/office/officeart/2005/8/layout/hProcess11"/>
    <dgm:cxn modelId="{364E0367-052C-4476-92ED-6ABCE5D48C9B}" type="presParOf" srcId="{BCC64D1C-60FF-4640-8947-58FEAFD16A68}" destId="{23366E7F-8499-454C-8410-034091C980D5}" srcOrd="2" destOrd="0" presId="urn:microsoft.com/office/officeart/2005/8/layout/hProcess11"/>
    <dgm:cxn modelId="{DD0BC8E3-2E2E-4AD3-9D29-3479466C05F1}" type="presParOf" srcId="{0E61AD0C-66CE-44C9-A93E-7EDB6150F2ED}" destId="{75EDE844-3B0B-417E-9ADD-B2A76F9323DB}" srcOrd="3" destOrd="0" presId="urn:microsoft.com/office/officeart/2005/8/layout/hProcess11"/>
    <dgm:cxn modelId="{23930CA0-46BF-4876-8CFD-8E4C799529C7}" type="presParOf" srcId="{0E61AD0C-66CE-44C9-A93E-7EDB6150F2ED}" destId="{0DDA0D58-C008-4EC5-8499-6E669C02A7D9}" srcOrd="4" destOrd="0" presId="urn:microsoft.com/office/officeart/2005/8/layout/hProcess11"/>
    <dgm:cxn modelId="{E93BEF5D-76F1-43F7-9109-7E3E88CF4363}" type="presParOf" srcId="{0DDA0D58-C008-4EC5-8499-6E669C02A7D9}" destId="{175AEE51-6C12-49C9-BC80-550969318711}" srcOrd="0" destOrd="0" presId="urn:microsoft.com/office/officeart/2005/8/layout/hProcess11"/>
    <dgm:cxn modelId="{139579CA-915D-4A5B-9B94-4BA9C5E12266}" type="presParOf" srcId="{0DDA0D58-C008-4EC5-8499-6E669C02A7D9}" destId="{86D5846B-0274-4F2D-A522-CE498C779E82}" srcOrd="1" destOrd="0" presId="urn:microsoft.com/office/officeart/2005/8/layout/hProcess11"/>
    <dgm:cxn modelId="{61480A40-9ECB-4F96-B86C-21D41F23878A}" type="presParOf" srcId="{0DDA0D58-C008-4EC5-8499-6E669C02A7D9}" destId="{98A01FEB-CD55-4387-9D66-18C41A5B7E23}" srcOrd="2" destOrd="0" presId="urn:microsoft.com/office/officeart/2005/8/layout/hProcess11"/>
    <dgm:cxn modelId="{F47B5F18-A359-49E6-BC50-229FD03A19A3}" type="presParOf" srcId="{0E61AD0C-66CE-44C9-A93E-7EDB6150F2ED}" destId="{FABE8327-F2DB-4883-B665-902AD6C93EAC}" srcOrd="5" destOrd="0" presId="urn:microsoft.com/office/officeart/2005/8/layout/hProcess11"/>
    <dgm:cxn modelId="{503F0E98-18BC-44FE-BED4-C0B32FFA5412}" type="presParOf" srcId="{0E61AD0C-66CE-44C9-A93E-7EDB6150F2ED}" destId="{27B21C76-0C48-4A94-A80D-908D0DD5ECC4}" srcOrd="6" destOrd="0" presId="urn:microsoft.com/office/officeart/2005/8/layout/hProcess11"/>
    <dgm:cxn modelId="{0F0B2221-DDAE-4450-807C-325D815FAB94}" type="presParOf" srcId="{27B21C76-0C48-4A94-A80D-908D0DD5ECC4}" destId="{6EB591AE-7E9D-44D5-91B6-238835677EE0}" srcOrd="0" destOrd="0" presId="urn:microsoft.com/office/officeart/2005/8/layout/hProcess11"/>
    <dgm:cxn modelId="{5B601E27-38EC-4E12-92B4-707D2A29A2C4}" type="presParOf" srcId="{27B21C76-0C48-4A94-A80D-908D0DD5ECC4}" destId="{C20A8BC2-1BCA-432B-9559-AF67C71F8285}" srcOrd="1" destOrd="0" presId="urn:microsoft.com/office/officeart/2005/8/layout/hProcess11"/>
    <dgm:cxn modelId="{490C2EB1-B98E-42A7-947F-E270F8B8371F}" type="presParOf" srcId="{27B21C76-0C48-4A94-A80D-908D0DD5ECC4}" destId="{9E0CD68A-DE2C-4D4C-BE82-E22A92435F44}"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8E91A8D-0B72-4D2D-AC88-B77380434995}"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zh-TW" altLang="en-US"/>
        </a:p>
      </dgm:t>
    </dgm:pt>
    <dgm:pt modelId="{ED7C219E-6F79-49FD-8143-0DD9AA023197}">
      <dgm:prSet phldrT="[文字]"/>
      <dgm:spPr/>
      <dgm:t>
        <a:bodyPr/>
        <a:lstStyle/>
        <a:p>
          <a:r>
            <a:rPr lang="zh-TW" altLang="en-US" dirty="0"/>
            <a:t>聚合分類變數</a:t>
          </a:r>
        </a:p>
      </dgm:t>
    </dgm:pt>
    <dgm:pt modelId="{7F425969-938D-456E-9E31-D1032439556A}" type="parTrans" cxnId="{ACD43856-6365-4E66-AAFB-5AD386B62538}">
      <dgm:prSet/>
      <dgm:spPr/>
      <dgm:t>
        <a:bodyPr/>
        <a:lstStyle/>
        <a:p>
          <a:endParaRPr lang="zh-TW" altLang="en-US"/>
        </a:p>
      </dgm:t>
    </dgm:pt>
    <dgm:pt modelId="{2FD8CF7C-C654-49FB-A5AB-50EA672B3E0B}" type="sibTrans" cxnId="{ACD43856-6365-4E66-AAFB-5AD386B62538}">
      <dgm:prSet/>
      <dgm:spPr/>
      <dgm:t>
        <a:bodyPr/>
        <a:lstStyle/>
        <a:p>
          <a:endParaRPr lang="zh-TW" altLang="en-US"/>
        </a:p>
      </dgm:t>
    </dgm:pt>
    <dgm:pt modelId="{1C0CB5A9-EFFF-41F3-82AA-8C714D97FE86}">
      <dgm:prSet phldrT="[文字]"/>
      <dgm:spPr/>
      <dgm:t>
        <a:bodyPr/>
        <a:lstStyle/>
        <a:p>
          <a:pPr>
            <a:buFont typeface="Arial" panose="020B0604020202020204" pitchFamily="34" charset="0"/>
            <a:buChar char="•"/>
          </a:pPr>
          <a:r>
            <a:rPr lang="zh-TW" altLang="en-US" dirty="0"/>
            <a:t>某些類別的樣本數太少，或著太多相似無意義的類別就可以進行聚合整併。</a:t>
          </a:r>
        </a:p>
      </dgm:t>
    </dgm:pt>
    <dgm:pt modelId="{4A0D1D47-A70D-421B-BE34-81C0002251A3}" type="parTrans" cxnId="{9DE68838-6DF3-4CE2-BEF9-0E095BFFB376}">
      <dgm:prSet/>
      <dgm:spPr/>
      <dgm:t>
        <a:bodyPr/>
        <a:lstStyle/>
        <a:p>
          <a:endParaRPr lang="zh-TW" altLang="en-US"/>
        </a:p>
      </dgm:t>
    </dgm:pt>
    <dgm:pt modelId="{B055763C-8061-4C7A-97F0-45A9B137479D}" type="sibTrans" cxnId="{9DE68838-6DF3-4CE2-BEF9-0E095BFFB376}">
      <dgm:prSet/>
      <dgm:spPr/>
      <dgm:t>
        <a:bodyPr/>
        <a:lstStyle/>
        <a:p>
          <a:endParaRPr lang="zh-TW" altLang="en-US"/>
        </a:p>
      </dgm:t>
    </dgm:pt>
    <dgm:pt modelId="{087985BC-974D-4816-A52B-E61E9B1379DC}">
      <dgm:prSet phldrT="[文字]"/>
      <dgm:spPr/>
      <dgm:t>
        <a:bodyPr/>
        <a:lstStyle/>
        <a:p>
          <a:r>
            <a:rPr lang="zh-TW" altLang="en-US" dirty="0"/>
            <a:t>轉換數值變數</a:t>
          </a:r>
        </a:p>
      </dgm:t>
    </dgm:pt>
    <dgm:pt modelId="{98B9118D-1AF2-41D2-9687-8002E430AA87}" type="parTrans" cxnId="{E130E89F-41C7-443C-9641-7BE39AE2D643}">
      <dgm:prSet/>
      <dgm:spPr/>
      <dgm:t>
        <a:bodyPr/>
        <a:lstStyle/>
        <a:p>
          <a:endParaRPr lang="zh-TW" altLang="en-US"/>
        </a:p>
      </dgm:t>
    </dgm:pt>
    <dgm:pt modelId="{30EB85E6-89A5-4F9D-9415-9EA748102A9A}" type="sibTrans" cxnId="{E130E89F-41C7-443C-9641-7BE39AE2D643}">
      <dgm:prSet/>
      <dgm:spPr/>
      <dgm:t>
        <a:bodyPr/>
        <a:lstStyle/>
        <a:p>
          <a:endParaRPr lang="zh-TW" altLang="en-US"/>
        </a:p>
      </dgm:t>
    </dgm:pt>
    <dgm:pt modelId="{B108EE6C-C178-4651-BB74-22AE1252C659}">
      <dgm:prSet phldrT="[文字]"/>
      <dgm:spPr/>
      <dgm:t>
        <a:bodyPr/>
        <a:lstStyle/>
        <a:p>
          <a:r>
            <a:rPr lang="zh-TW" altLang="en-US" dirty="0"/>
            <a:t>變數之間關係更接近線性的特色。</a:t>
          </a:r>
        </a:p>
      </dgm:t>
    </dgm:pt>
    <dgm:pt modelId="{5726AFEB-F5AF-496A-A06A-501C333AF14D}" type="parTrans" cxnId="{12CDB10C-D9B3-498D-A98E-9304BDA2EF37}">
      <dgm:prSet/>
      <dgm:spPr/>
      <dgm:t>
        <a:bodyPr/>
        <a:lstStyle/>
        <a:p>
          <a:endParaRPr lang="zh-TW" altLang="en-US"/>
        </a:p>
      </dgm:t>
    </dgm:pt>
    <dgm:pt modelId="{F8E61560-ABD1-4823-9E9B-58078C9B1D32}" type="sibTrans" cxnId="{12CDB10C-D9B3-498D-A98E-9304BDA2EF37}">
      <dgm:prSet/>
      <dgm:spPr/>
      <dgm:t>
        <a:bodyPr/>
        <a:lstStyle/>
        <a:p>
          <a:endParaRPr lang="zh-TW" altLang="en-US"/>
        </a:p>
      </dgm:t>
    </dgm:pt>
    <dgm:pt modelId="{EF291DE6-4546-4F13-85B0-3D2048B6F638}">
      <dgm:prSet phldrT="[文字]"/>
      <dgm:spPr/>
      <dgm:t>
        <a:bodyPr/>
        <a:lstStyle/>
        <a:p>
          <a:r>
            <a:rPr lang="zh-TW" altLang="en-US" dirty="0"/>
            <a:t>計算產生新的特徵</a:t>
          </a:r>
        </a:p>
      </dgm:t>
    </dgm:pt>
    <dgm:pt modelId="{F1EADE21-A9FA-49D9-B200-0CE56EF55133}" type="parTrans" cxnId="{CA7D596B-F587-4549-B24F-A6185FB2431F}">
      <dgm:prSet/>
      <dgm:spPr/>
      <dgm:t>
        <a:bodyPr/>
        <a:lstStyle/>
        <a:p>
          <a:endParaRPr lang="zh-TW" altLang="en-US"/>
        </a:p>
      </dgm:t>
    </dgm:pt>
    <dgm:pt modelId="{AA5628A7-2FF8-46A8-9316-2AE35EFB414E}" type="sibTrans" cxnId="{CA7D596B-F587-4549-B24F-A6185FB2431F}">
      <dgm:prSet/>
      <dgm:spPr/>
      <dgm:t>
        <a:bodyPr/>
        <a:lstStyle/>
        <a:p>
          <a:endParaRPr lang="zh-TW" altLang="en-US"/>
        </a:p>
      </dgm:t>
    </dgm:pt>
    <dgm:pt modelId="{409CE250-3830-40EF-A0FF-1AEA3332AACB}">
      <dgm:prSet phldrT="[文字]"/>
      <dgm:spPr/>
      <dgm:t>
        <a:bodyPr/>
        <a:lstStyle/>
        <a:p>
          <a:r>
            <a:rPr lang="zh-TW" altLang="en-US" dirty="0"/>
            <a:t>由兩個或多個現有的特徵，計算後產生新的特徵。</a:t>
          </a:r>
        </a:p>
      </dgm:t>
    </dgm:pt>
    <dgm:pt modelId="{08CD4D49-B77F-4810-8049-F5DBD842972D}" type="parTrans" cxnId="{80F02311-9BA2-4F55-AC5E-DC925185E2B8}">
      <dgm:prSet/>
      <dgm:spPr/>
      <dgm:t>
        <a:bodyPr/>
        <a:lstStyle/>
        <a:p>
          <a:endParaRPr lang="zh-TW" altLang="en-US"/>
        </a:p>
      </dgm:t>
    </dgm:pt>
    <dgm:pt modelId="{FD64F6A3-A619-46E2-8F82-4E2E898FDB45}" type="sibTrans" cxnId="{80F02311-9BA2-4F55-AC5E-DC925185E2B8}">
      <dgm:prSet/>
      <dgm:spPr/>
      <dgm:t>
        <a:bodyPr/>
        <a:lstStyle/>
        <a:p>
          <a:endParaRPr lang="zh-TW" altLang="en-US"/>
        </a:p>
      </dgm:t>
    </dgm:pt>
    <dgm:pt modelId="{4F44B092-631A-4F3B-95FD-F4E94504D1E1}">
      <dgm:prSet/>
      <dgm:spPr/>
      <dgm:t>
        <a:bodyPr/>
        <a:lstStyle/>
        <a:p>
          <a:r>
            <a:rPr lang="zh-TW" altLang="en-US" dirty="0"/>
            <a:t>希望資料分布能夠正規化以及能夠對稱，轉換常使用對數或指數的方式進行。</a:t>
          </a:r>
        </a:p>
      </dgm:t>
    </dgm:pt>
    <dgm:pt modelId="{B8DD04BF-FCF1-4648-AC2E-B8F7DAA20F92}" type="parTrans" cxnId="{59A50A17-F1E9-4547-B87C-11BCAFA349EB}">
      <dgm:prSet/>
      <dgm:spPr/>
      <dgm:t>
        <a:bodyPr/>
        <a:lstStyle/>
        <a:p>
          <a:endParaRPr lang="zh-TW" altLang="en-US"/>
        </a:p>
      </dgm:t>
    </dgm:pt>
    <dgm:pt modelId="{E991A9F2-8801-442F-AB0D-32794CA05080}" type="sibTrans" cxnId="{59A50A17-F1E9-4547-B87C-11BCAFA349EB}">
      <dgm:prSet/>
      <dgm:spPr/>
      <dgm:t>
        <a:bodyPr/>
        <a:lstStyle/>
        <a:p>
          <a:endParaRPr lang="zh-TW" altLang="en-US"/>
        </a:p>
      </dgm:t>
    </dgm:pt>
    <dgm:pt modelId="{1F2ED73D-7283-441A-8763-6DCA8931BBFE}" type="pres">
      <dgm:prSet presAssocID="{68E91A8D-0B72-4D2D-AC88-B77380434995}" presName="Name0" presStyleCnt="0">
        <dgm:presLayoutVars>
          <dgm:chMax val="5"/>
          <dgm:chPref val="5"/>
          <dgm:dir/>
          <dgm:animLvl val="lvl"/>
        </dgm:presLayoutVars>
      </dgm:prSet>
      <dgm:spPr/>
    </dgm:pt>
    <dgm:pt modelId="{605AD4F5-4BED-4127-984A-F07164821C8B}" type="pres">
      <dgm:prSet presAssocID="{ED7C219E-6F79-49FD-8143-0DD9AA023197}" presName="parentText1" presStyleLbl="node1" presStyleIdx="0" presStyleCnt="3">
        <dgm:presLayoutVars>
          <dgm:chMax/>
          <dgm:chPref val="3"/>
          <dgm:bulletEnabled val="1"/>
        </dgm:presLayoutVars>
      </dgm:prSet>
      <dgm:spPr/>
    </dgm:pt>
    <dgm:pt modelId="{A5924916-5297-43F2-BB19-6F0AB6717E69}" type="pres">
      <dgm:prSet presAssocID="{ED7C219E-6F79-49FD-8143-0DD9AA023197}" presName="childText1" presStyleLbl="solidAlignAcc1" presStyleIdx="0" presStyleCnt="3">
        <dgm:presLayoutVars>
          <dgm:chMax val="0"/>
          <dgm:chPref val="0"/>
          <dgm:bulletEnabled val="1"/>
        </dgm:presLayoutVars>
      </dgm:prSet>
      <dgm:spPr/>
    </dgm:pt>
    <dgm:pt modelId="{2A674E02-ECD8-4050-87C2-636BBD18AF96}" type="pres">
      <dgm:prSet presAssocID="{087985BC-974D-4816-A52B-E61E9B1379DC}" presName="parentText2" presStyleLbl="node1" presStyleIdx="1" presStyleCnt="3">
        <dgm:presLayoutVars>
          <dgm:chMax/>
          <dgm:chPref val="3"/>
          <dgm:bulletEnabled val="1"/>
        </dgm:presLayoutVars>
      </dgm:prSet>
      <dgm:spPr/>
    </dgm:pt>
    <dgm:pt modelId="{9817B000-3242-4A48-857C-8AB6CCD4F125}" type="pres">
      <dgm:prSet presAssocID="{087985BC-974D-4816-A52B-E61E9B1379DC}" presName="childText2" presStyleLbl="solidAlignAcc1" presStyleIdx="1" presStyleCnt="3">
        <dgm:presLayoutVars>
          <dgm:chMax val="0"/>
          <dgm:chPref val="0"/>
          <dgm:bulletEnabled val="1"/>
        </dgm:presLayoutVars>
      </dgm:prSet>
      <dgm:spPr/>
    </dgm:pt>
    <dgm:pt modelId="{8635A411-82E4-417D-9CD3-BFF9F5CFD30B}" type="pres">
      <dgm:prSet presAssocID="{EF291DE6-4546-4F13-85B0-3D2048B6F638}" presName="parentText3" presStyleLbl="node1" presStyleIdx="2" presStyleCnt="3">
        <dgm:presLayoutVars>
          <dgm:chMax/>
          <dgm:chPref val="3"/>
          <dgm:bulletEnabled val="1"/>
        </dgm:presLayoutVars>
      </dgm:prSet>
      <dgm:spPr/>
    </dgm:pt>
    <dgm:pt modelId="{FB2205B9-2A9E-4446-9B35-1FA2F5B2B030}" type="pres">
      <dgm:prSet presAssocID="{EF291DE6-4546-4F13-85B0-3D2048B6F638}" presName="childText3" presStyleLbl="solidAlignAcc1" presStyleIdx="2" presStyleCnt="3">
        <dgm:presLayoutVars>
          <dgm:chMax val="0"/>
          <dgm:chPref val="0"/>
          <dgm:bulletEnabled val="1"/>
        </dgm:presLayoutVars>
      </dgm:prSet>
      <dgm:spPr/>
    </dgm:pt>
  </dgm:ptLst>
  <dgm:cxnLst>
    <dgm:cxn modelId="{12CDB10C-D9B3-498D-A98E-9304BDA2EF37}" srcId="{087985BC-974D-4816-A52B-E61E9B1379DC}" destId="{B108EE6C-C178-4651-BB74-22AE1252C659}" srcOrd="0" destOrd="0" parTransId="{5726AFEB-F5AF-496A-A06A-501C333AF14D}" sibTransId="{F8E61560-ABD1-4823-9E9B-58078C9B1D32}"/>
    <dgm:cxn modelId="{80F02311-9BA2-4F55-AC5E-DC925185E2B8}" srcId="{EF291DE6-4546-4F13-85B0-3D2048B6F638}" destId="{409CE250-3830-40EF-A0FF-1AEA3332AACB}" srcOrd="0" destOrd="0" parTransId="{08CD4D49-B77F-4810-8049-F5DBD842972D}" sibTransId="{FD64F6A3-A619-46E2-8F82-4E2E898FDB45}"/>
    <dgm:cxn modelId="{59A50A17-F1E9-4547-B87C-11BCAFA349EB}" srcId="{087985BC-974D-4816-A52B-E61E9B1379DC}" destId="{4F44B092-631A-4F3B-95FD-F4E94504D1E1}" srcOrd="1" destOrd="0" parTransId="{B8DD04BF-FCF1-4648-AC2E-B8F7DAA20F92}" sibTransId="{E991A9F2-8801-442F-AB0D-32794CA05080}"/>
    <dgm:cxn modelId="{F6EACF1B-6527-4AD5-942F-B350273C087D}" type="presOf" srcId="{087985BC-974D-4816-A52B-E61E9B1379DC}" destId="{2A674E02-ECD8-4050-87C2-636BBD18AF96}" srcOrd="0" destOrd="0" presId="urn:microsoft.com/office/officeart/2009/3/layout/IncreasingArrowsProcess"/>
    <dgm:cxn modelId="{36071A26-2FB9-4C01-8FAB-07A8C66022E6}" type="presOf" srcId="{EF291DE6-4546-4F13-85B0-3D2048B6F638}" destId="{8635A411-82E4-417D-9CD3-BFF9F5CFD30B}" srcOrd="0" destOrd="0" presId="urn:microsoft.com/office/officeart/2009/3/layout/IncreasingArrowsProcess"/>
    <dgm:cxn modelId="{9DE68838-6DF3-4CE2-BEF9-0E095BFFB376}" srcId="{ED7C219E-6F79-49FD-8143-0DD9AA023197}" destId="{1C0CB5A9-EFFF-41F3-82AA-8C714D97FE86}" srcOrd="0" destOrd="0" parTransId="{4A0D1D47-A70D-421B-BE34-81C0002251A3}" sibTransId="{B055763C-8061-4C7A-97F0-45A9B137479D}"/>
    <dgm:cxn modelId="{1D885C63-CE28-4ECE-A1E6-368B9C3E4FE6}" type="presOf" srcId="{1C0CB5A9-EFFF-41F3-82AA-8C714D97FE86}" destId="{A5924916-5297-43F2-BB19-6F0AB6717E69}" srcOrd="0" destOrd="0" presId="urn:microsoft.com/office/officeart/2009/3/layout/IncreasingArrowsProcess"/>
    <dgm:cxn modelId="{2FEAD247-7969-4C9D-9119-F4057433D1DC}" type="presOf" srcId="{409CE250-3830-40EF-A0FF-1AEA3332AACB}" destId="{FB2205B9-2A9E-4446-9B35-1FA2F5B2B030}" srcOrd="0" destOrd="0" presId="urn:microsoft.com/office/officeart/2009/3/layout/IncreasingArrowsProcess"/>
    <dgm:cxn modelId="{CA7D596B-F587-4549-B24F-A6185FB2431F}" srcId="{68E91A8D-0B72-4D2D-AC88-B77380434995}" destId="{EF291DE6-4546-4F13-85B0-3D2048B6F638}" srcOrd="2" destOrd="0" parTransId="{F1EADE21-A9FA-49D9-B200-0CE56EF55133}" sibTransId="{AA5628A7-2FF8-46A8-9316-2AE35EFB414E}"/>
    <dgm:cxn modelId="{ACD43856-6365-4E66-AAFB-5AD386B62538}" srcId="{68E91A8D-0B72-4D2D-AC88-B77380434995}" destId="{ED7C219E-6F79-49FD-8143-0DD9AA023197}" srcOrd="0" destOrd="0" parTransId="{7F425969-938D-456E-9E31-D1032439556A}" sibTransId="{2FD8CF7C-C654-49FB-A5AB-50EA672B3E0B}"/>
    <dgm:cxn modelId="{F734D587-43B9-4FA2-A01F-6602D3884C63}" type="presOf" srcId="{4F44B092-631A-4F3B-95FD-F4E94504D1E1}" destId="{9817B000-3242-4A48-857C-8AB6CCD4F125}" srcOrd="0" destOrd="1" presId="urn:microsoft.com/office/officeart/2009/3/layout/IncreasingArrowsProcess"/>
    <dgm:cxn modelId="{E130E89F-41C7-443C-9641-7BE39AE2D643}" srcId="{68E91A8D-0B72-4D2D-AC88-B77380434995}" destId="{087985BC-974D-4816-A52B-E61E9B1379DC}" srcOrd="1" destOrd="0" parTransId="{98B9118D-1AF2-41D2-9687-8002E430AA87}" sibTransId="{30EB85E6-89A5-4F9D-9415-9EA748102A9A}"/>
    <dgm:cxn modelId="{CC7066AE-F190-45E9-8F34-25508FE37732}" type="presOf" srcId="{ED7C219E-6F79-49FD-8143-0DD9AA023197}" destId="{605AD4F5-4BED-4127-984A-F07164821C8B}" srcOrd="0" destOrd="0" presId="urn:microsoft.com/office/officeart/2009/3/layout/IncreasingArrowsProcess"/>
    <dgm:cxn modelId="{2CEB4AB7-FA9D-4B40-AC33-FB3F71564B44}" type="presOf" srcId="{B108EE6C-C178-4651-BB74-22AE1252C659}" destId="{9817B000-3242-4A48-857C-8AB6CCD4F125}" srcOrd="0" destOrd="0" presId="urn:microsoft.com/office/officeart/2009/3/layout/IncreasingArrowsProcess"/>
    <dgm:cxn modelId="{DA5E7BD6-6280-4C24-A1F4-DE29F2BE2D7D}" type="presOf" srcId="{68E91A8D-0B72-4D2D-AC88-B77380434995}" destId="{1F2ED73D-7283-441A-8763-6DCA8931BBFE}" srcOrd="0" destOrd="0" presId="urn:microsoft.com/office/officeart/2009/3/layout/IncreasingArrowsProcess"/>
    <dgm:cxn modelId="{12C5B015-15A5-42C6-8214-CCBFC45DFAA2}" type="presParOf" srcId="{1F2ED73D-7283-441A-8763-6DCA8931BBFE}" destId="{605AD4F5-4BED-4127-984A-F07164821C8B}" srcOrd="0" destOrd="0" presId="urn:microsoft.com/office/officeart/2009/3/layout/IncreasingArrowsProcess"/>
    <dgm:cxn modelId="{69608C4A-8B84-48D1-A943-7EE6439FB019}" type="presParOf" srcId="{1F2ED73D-7283-441A-8763-6DCA8931BBFE}" destId="{A5924916-5297-43F2-BB19-6F0AB6717E69}" srcOrd="1" destOrd="0" presId="urn:microsoft.com/office/officeart/2009/3/layout/IncreasingArrowsProcess"/>
    <dgm:cxn modelId="{DB2E64BB-C937-488D-BC59-7C0B9A80C0EC}" type="presParOf" srcId="{1F2ED73D-7283-441A-8763-6DCA8931BBFE}" destId="{2A674E02-ECD8-4050-87C2-636BBD18AF96}" srcOrd="2" destOrd="0" presId="urn:microsoft.com/office/officeart/2009/3/layout/IncreasingArrowsProcess"/>
    <dgm:cxn modelId="{2262207C-8EF5-4B8F-874D-2F4372CE1993}" type="presParOf" srcId="{1F2ED73D-7283-441A-8763-6DCA8931BBFE}" destId="{9817B000-3242-4A48-857C-8AB6CCD4F125}" srcOrd="3" destOrd="0" presId="urn:microsoft.com/office/officeart/2009/3/layout/IncreasingArrowsProcess"/>
    <dgm:cxn modelId="{1D48978F-CD62-47EA-BA28-6E3BBFB25942}" type="presParOf" srcId="{1F2ED73D-7283-441A-8763-6DCA8931BBFE}" destId="{8635A411-82E4-417D-9CD3-BFF9F5CFD30B}" srcOrd="4" destOrd="0" presId="urn:microsoft.com/office/officeart/2009/3/layout/IncreasingArrowsProcess"/>
    <dgm:cxn modelId="{884DBD3D-E799-4870-AFD8-6DAC7B275790}" type="presParOf" srcId="{1F2ED73D-7283-441A-8763-6DCA8931BBFE}" destId="{FB2205B9-2A9E-4446-9B35-1FA2F5B2B030}"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7EB6D33-1B01-47BF-A7C6-537D148A9597}" type="doc">
      <dgm:prSet loTypeId="urn:microsoft.com/office/officeart/2005/8/layout/hProcess11" loCatId="process" qsTypeId="urn:microsoft.com/office/officeart/2005/8/quickstyle/simple1" qsCatId="simple" csTypeId="urn:microsoft.com/office/officeart/2005/8/colors/accent1_2" csCatId="accent1" phldr="1"/>
      <dgm:spPr/>
    </dgm:pt>
    <dgm:pt modelId="{1E0FD985-29C1-44DB-9D52-4621DA60417E}">
      <dgm:prSet phldrT="[文字]"/>
      <dgm:spPr/>
      <dgm:t>
        <a:bodyPr/>
        <a:lstStyle/>
        <a:p>
          <a:r>
            <a:rPr lang="zh-TW" altLang="en-US" dirty="0"/>
            <a:t>加入更多的資料</a:t>
          </a:r>
        </a:p>
      </dgm:t>
    </dgm:pt>
    <dgm:pt modelId="{168A2F6D-DF9A-4ED0-815D-DCDFE8011E75}" type="parTrans" cxnId="{793D089C-C761-4D7C-9D1A-0EB679697B9F}">
      <dgm:prSet/>
      <dgm:spPr/>
      <dgm:t>
        <a:bodyPr/>
        <a:lstStyle/>
        <a:p>
          <a:endParaRPr lang="zh-TW" altLang="en-US"/>
        </a:p>
      </dgm:t>
    </dgm:pt>
    <dgm:pt modelId="{AB76268B-CDB9-4FE2-A4D0-16EB649FFC62}" type="sibTrans" cxnId="{793D089C-C761-4D7C-9D1A-0EB679697B9F}">
      <dgm:prSet/>
      <dgm:spPr/>
      <dgm:t>
        <a:bodyPr/>
        <a:lstStyle/>
        <a:p>
          <a:endParaRPr lang="zh-TW" altLang="en-US"/>
        </a:p>
      </dgm:t>
    </dgm:pt>
    <dgm:pt modelId="{01582F68-634A-445D-95A9-6A36FD606FA9}">
      <dgm:prSet phldrT="[文字]"/>
      <dgm:spPr/>
      <dgm:t>
        <a:bodyPr/>
        <a:lstStyle/>
        <a:p>
          <a:r>
            <a:rPr lang="zh-TW" altLang="en-US" dirty="0"/>
            <a:t>使用正規化方式加入懲罰</a:t>
          </a:r>
        </a:p>
      </dgm:t>
    </dgm:pt>
    <dgm:pt modelId="{5DEFD700-D72D-4F8F-B064-804DEEE1986E}" type="parTrans" cxnId="{AEA35D82-208C-44DA-AD0E-710BCD1B3F36}">
      <dgm:prSet/>
      <dgm:spPr/>
      <dgm:t>
        <a:bodyPr/>
        <a:lstStyle/>
        <a:p>
          <a:endParaRPr lang="zh-TW" altLang="en-US"/>
        </a:p>
      </dgm:t>
    </dgm:pt>
    <dgm:pt modelId="{9E076A59-DDB8-439F-8E97-ED019A519DA9}" type="sibTrans" cxnId="{AEA35D82-208C-44DA-AD0E-710BCD1B3F36}">
      <dgm:prSet/>
      <dgm:spPr/>
      <dgm:t>
        <a:bodyPr/>
        <a:lstStyle/>
        <a:p>
          <a:endParaRPr lang="zh-TW" altLang="en-US"/>
        </a:p>
      </dgm:t>
    </dgm:pt>
    <dgm:pt modelId="{79A115D7-72F8-46B0-9B6F-D596914ED43F}">
      <dgm:prSet phldrT="[文字]"/>
      <dgm:spPr/>
      <dgm:t>
        <a:bodyPr/>
        <a:lstStyle/>
        <a:p>
          <a:r>
            <a:rPr lang="zh-TW" altLang="en-US" dirty="0"/>
            <a:t>使用較少的參數模型</a:t>
          </a:r>
        </a:p>
      </dgm:t>
    </dgm:pt>
    <dgm:pt modelId="{326C5F24-9B56-4515-BEAD-D8B9E71AE798}" type="parTrans" cxnId="{C6DBF965-6805-4279-8330-5D4176562339}">
      <dgm:prSet/>
      <dgm:spPr/>
      <dgm:t>
        <a:bodyPr/>
        <a:lstStyle/>
        <a:p>
          <a:endParaRPr lang="zh-TW" altLang="en-US"/>
        </a:p>
      </dgm:t>
    </dgm:pt>
    <dgm:pt modelId="{2E22C718-0A98-4048-BA61-2374DFE05642}" type="sibTrans" cxnId="{C6DBF965-6805-4279-8330-5D4176562339}">
      <dgm:prSet/>
      <dgm:spPr/>
      <dgm:t>
        <a:bodyPr/>
        <a:lstStyle/>
        <a:p>
          <a:endParaRPr lang="zh-TW" altLang="en-US"/>
        </a:p>
      </dgm:t>
    </dgm:pt>
    <dgm:pt modelId="{92C9BCD1-B580-4D99-934C-7BD9B09E84C3}">
      <dgm:prSet phldrT="[文字]"/>
      <dgm:spPr/>
      <dgm:t>
        <a:bodyPr/>
        <a:lstStyle/>
        <a:p>
          <a:r>
            <a:rPr lang="zh-TW" altLang="en-US" dirty="0"/>
            <a:t>以降維方式規劃，以較少的特徵建立模型</a:t>
          </a:r>
        </a:p>
      </dgm:t>
    </dgm:pt>
    <dgm:pt modelId="{0D64E651-B825-4769-8DEF-4EB862CCC876}" type="parTrans" cxnId="{4416051B-D454-4AB9-AD0B-AD9FBC7439D3}">
      <dgm:prSet/>
      <dgm:spPr/>
      <dgm:t>
        <a:bodyPr/>
        <a:lstStyle/>
        <a:p>
          <a:endParaRPr lang="zh-TW" altLang="en-US"/>
        </a:p>
      </dgm:t>
    </dgm:pt>
    <dgm:pt modelId="{F79EDE55-7DB3-490D-8A6E-FD866BEC971C}" type="sibTrans" cxnId="{4416051B-D454-4AB9-AD0B-AD9FBC7439D3}">
      <dgm:prSet/>
      <dgm:spPr/>
      <dgm:t>
        <a:bodyPr/>
        <a:lstStyle/>
        <a:p>
          <a:endParaRPr lang="zh-TW" altLang="en-US"/>
        </a:p>
      </dgm:t>
    </dgm:pt>
    <dgm:pt modelId="{04AD4A91-44EF-4716-92B6-DFB9563B05BE}" type="pres">
      <dgm:prSet presAssocID="{A7EB6D33-1B01-47BF-A7C6-537D148A9597}" presName="Name0" presStyleCnt="0">
        <dgm:presLayoutVars>
          <dgm:dir/>
          <dgm:resizeHandles val="exact"/>
        </dgm:presLayoutVars>
      </dgm:prSet>
      <dgm:spPr/>
    </dgm:pt>
    <dgm:pt modelId="{6344A8C1-943E-4BA5-B238-2C9A984E76C2}" type="pres">
      <dgm:prSet presAssocID="{A7EB6D33-1B01-47BF-A7C6-537D148A9597}" presName="arrow" presStyleLbl="bgShp" presStyleIdx="0" presStyleCnt="1"/>
      <dgm:spPr/>
    </dgm:pt>
    <dgm:pt modelId="{4D671E9B-744A-42F0-A9C6-8F5A05B5C4FB}" type="pres">
      <dgm:prSet presAssocID="{A7EB6D33-1B01-47BF-A7C6-537D148A9597}" presName="points" presStyleCnt="0"/>
      <dgm:spPr/>
    </dgm:pt>
    <dgm:pt modelId="{0036697C-5843-4AFB-A289-84DB78FE8AFC}" type="pres">
      <dgm:prSet presAssocID="{1E0FD985-29C1-44DB-9D52-4621DA60417E}" presName="compositeA" presStyleCnt="0"/>
      <dgm:spPr/>
    </dgm:pt>
    <dgm:pt modelId="{85ECDBD9-7E24-4644-AF02-54335152D97F}" type="pres">
      <dgm:prSet presAssocID="{1E0FD985-29C1-44DB-9D52-4621DA60417E}" presName="textA" presStyleLbl="revTx" presStyleIdx="0" presStyleCnt="4" custScaleX="246398">
        <dgm:presLayoutVars>
          <dgm:bulletEnabled val="1"/>
        </dgm:presLayoutVars>
      </dgm:prSet>
      <dgm:spPr/>
    </dgm:pt>
    <dgm:pt modelId="{31E808BB-7A86-4DC3-892B-7BF805D9CCE2}" type="pres">
      <dgm:prSet presAssocID="{1E0FD985-29C1-44DB-9D52-4621DA60417E}" presName="circleA" presStyleLbl="node1" presStyleIdx="0" presStyleCnt="4"/>
      <dgm:spPr/>
    </dgm:pt>
    <dgm:pt modelId="{5010F84C-B479-479E-A2B3-8E8D90DF178D}" type="pres">
      <dgm:prSet presAssocID="{1E0FD985-29C1-44DB-9D52-4621DA60417E}" presName="spaceA" presStyleCnt="0"/>
      <dgm:spPr/>
    </dgm:pt>
    <dgm:pt modelId="{5CE8DA84-778F-46F6-8AA2-497901AA1F10}" type="pres">
      <dgm:prSet presAssocID="{AB76268B-CDB9-4FE2-A4D0-16EB649FFC62}" presName="space" presStyleCnt="0"/>
      <dgm:spPr/>
    </dgm:pt>
    <dgm:pt modelId="{691BF8CE-49CB-43B1-BA44-F1F3737912F8}" type="pres">
      <dgm:prSet presAssocID="{01582F68-634A-445D-95A9-6A36FD606FA9}" presName="compositeB" presStyleCnt="0"/>
      <dgm:spPr/>
    </dgm:pt>
    <dgm:pt modelId="{AB14FB6D-C3AB-4770-A46C-262CB3E91406}" type="pres">
      <dgm:prSet presAssocID="{01582F68-634A-445D-95A9-6A36FD606FA9}" presName="textB" presStyleLbl="revTx" presStyleIdx="1" presStyleCnt="4" custScaleX="256192">
        <dgm:presLayoutVars>
          <dgm:bulletEnabled val="1"/>
        </dgm:presLayoutVars>
      </dgm:prSet>
      <dgm:spPr/>
    </dgm:pt>
    <dgm:pt modelId="{AECEADDB-6941-4FF1-9CFA-7D8DFEB8F36A}" type="pres">
      <dgm:prSet presAssocID="{01582F68-634A-445D-95A9-6A36FD606FA9}" presName="circleB" presStyleLbl="node1" presStyleIdx="1" presStyleCnt="4"/>
      <dgm:spPr/>
    </dgm:pt>
    <dgm:pt modelId="{027E715F-A50A-4757-8F99-6AA7541C1851}" type="pres">
      <dgm:prSet presAssocID="{01582F68-634A-445D-95A9-6A36FD606FA9}" presName="spaceB" presStyleCnt="0"/>
      <dgm:spPr/>
    </dgm:pt>
    <dgm:pt modelId="{2CE6C075-62EE-447A-9DB4-093536AFEC97}" type="pres">
      <dgm:prSet presAssocID="{9E076A59-DDB8-439F-8E97-ED019A519DA9}" presName="space" presStyleCnt="0"/>
      <dgm:spPr/>
    </dgm:pt>
    <dgm:pt modelId="{26D9B357-901A-4F85-9073-881778BCBE4B}" type="pres">
      <dgm:prSet presAssocID="{79A115D7-72F8-46B0-9B6F-D596914ED43F}" presName="compositeA" presStyleCnt="0"/>
      <dgm:spPr/>
    </dgm:pt>
    <dgm:pt modelId="{C9586771-FC93-4DED-BB82-780ED81B36C2}" type="pres">
      <dgm:prSet presAssocID="{79A115D7-72F8-46B0-9B6F-D596914ED43F}" presName="textA" presStyleLbl="revTx" presStyleIdx="2" presStyleCnt="4" custScaleX="207427">
        <dgm:presLayoutVars>
          <dgm:bulletEnabled val="1"/>
        </dgm:presLayoutVars>
      </dgm:prSet>
      <dgm:spPr/>
    </dgm:pt>
    <dgm:pt modelId="{128DE0F9-DAAD-4500-A1D9-0A959F0E69FC}" type="pres">
      <dgm:prSet presAssocID="{79A115D7-72F8-46B0-9B6F-D596914ED43F}" presName="circleA" presStyleLbl="node1" presStyleIdx="2" presStyleCnt="4"/>
      <dgm:spPr/>
    </dgm:pt>
    <dgm:pt modelId="{E5058A33-503B-43E2-9A60-6B5BDC7149BA}" type="pres">
      <dgm:prSet presAssocID="{79A115D7-72F8-46B0-9B6F-D596914ED43F}" presName="spaceA" presStyleCnt="0"/>
      <dgm:spPr/>
    </dgm:pt>
    <dgm:pt modelId="{518C7AB3-2471-42C3-ACA5-C09EFD882F54}" type="pres">
      <dgm:prSet presAssocID="{2E22C718-0A98-4048-BA61-2374DFE05642}" presName="space" presStyleCnt="0"/>
      <dgm:spPr/>
    </dgm:pt>
    <dgm:pt modelId="{A2401C06-1624-404D-8B8E-6CF82236A883}" type="pres">
      <dgm:prSet presAssocID="{92C9BCD1-B580-4D99-934C-7BD9B09E84C3}" presName="compositeB" presStyleCnt="0"/>
      <dgm:spPr/>
    </dgm:pt>
    <dgm:pt modelId="{48CEAEA9-4A4F-407E-8002-9DC7452C1FBC}" type="pres">
      <dgm:prSet presAssocID="{92C9BCD1-B580-4D99-934C-7BD9B09E84C3}" presName="textB" presStyleLbl="revTx" presStyleIdx="3" presStyleCnt="4" custScaleX="168611">
        <dgm:presLayoutVars>
          <dgm:bulletEnabled val="1"/>
        </dgm:presLayoutVars>
      </dgm:prSet>
      <dgm:spPr/>
    </dgm:pt>
    <dgm:pt modelId="{C7A94171-EF47-4F45-B859-169C88B45BBC}" type="pres">
      <dgm:prSet presAssocID="{92C9BCD1-B580-4D99-934C-7BD9B09E84C3}" presName="circleB" presStyleLbl="node1" presStyleIdx="3" presStyleCnt="4"/>
      <dgm:spPr/>
    </dgm:pt>
    <dgm:pt modelId="{CEFFC45D-E64E-4630-9983-C5B95206EF15}" type="pres">
      <dgm:prSet presAssocID="{92C9BCD1-B580-4D99-934C-7BD9B09E84C3}" presName="spaceB" presStyleCnt="0"/>
      <dgm:spPr/>
    </dgm:pt>
  </dgm:ptLst>
  <dgm:cxnLst>
    <dgm:cxn modelId="{83D1A511-C8EB-4FCE-A17D-F2734D6D87DA}" type="presOf" srcId="{79A115D7-72F8-46B0-9B6F-D596914ED43F}" destId="{C9586771-FC93-4DED-BB82-780ED81B36C2}" srcOrd="0" destOrd="0" presId="urn:microsoft.com/office/officeart/2005/8/layout/hProcess11"/>
    <dgm:cxn modelId="{4416051B-D454-4AB9-AD0B-AD9FBC7439D3}" srcId="{A7EB6D33-1B01-47BF-A7C6-537D148A9597}" destId="{92C9BCD1-B580-4D99-934C-7BD9B09E84C3}" srcOrd="3" destOrd="0" parTransId="{0D64E651-B825-4769-8DEF-4EB862CCC876}" sibTransId="{F79EDE55-7DB3-490D-8A6E-FD866BEC971C}"/>
    <dgm:cxn modelId="{11C8BC28-85A5-41F3-9410-BAAC8C8714A7}" type="presOf" srcId="{A7EB6D33-1B01-47BF-A7C6-537D148A9597}" destId="{04AD4A91-44EF-4716-92B6-DFB9563B05BE}" srcOrd="0" destOrd="0" presId="urn:microsoft.com/office/officeart/2005/8/layout/hProcess11"/>
    <dgm:cxn modelId="{6BEB6F3B-316D-4FD1-AAC4-83C2AE297E23}" type="presOf" srcId="{1E0FD985-29C1-44DB-9D52-4621DA60417E}" destId="{85ECDBD9-7E24-4644-AF02-54335152D97F}" srcOrd="0" destOrd="0" presId="urn:microsoft.com/office/officeart/2005/8/layout/hProcess11"/>
    <dgm:cxn modelId="{C6DBF965-6805-4279-8330-5D4176562339}" srcId="{A7EB6D33-1B01-47BF-A7C6-537D148A9597}" destId="{79A115D7-72F8-46B0-9B6F-D596914ED43F}" srcOrd="2" destOrd="0" parTransId="{326C5F24-9B56-4515-BEAD-D8B9E71AE798}" sibTransId="{2E22C718-0A98-4048-BA61-2374DFE05642}"/>
    <dgm:cxn modelId="{AEA35D82-208C-44DA-AD0E-710BCD1B3F36}" srcId="{A7EB6D33-1B01-47BF-A7C6-537D148A9597}" destId="{01582F68-634A-445D-95A9-6A36FD606FA9}" srcOrd="1" destOrd="0" parTransId="{5DEFD700-D72D-4F8F-B064-804DEEE1986E}" sibTransId="{9E076A59-DDB8-439F-8E97-ED019A519DA9}"/>
    <dgm:cxn modelId="{793D089C-C761-4D7C-9D1A-0EB679697B9F}" srcId="{A7EB6D33-1B01-47BF-A7C6-537D148A9597}" destId="{1E0FD985-29C1-44DB-9D52-4621DA60417E}" srcOrd="0" destOrd="0" parTransId="{168A2F6D-DF9A-4ED0-815D-DCDFE8011E75}" sibTransId="{AB76268B-CDB9-4FE2-A4D0-16EB649FFC62}"/>
    <dgm:cxn modelId="{719BDEA2-477D-4CD7-9C65-EC6A959CC4DC}" type="presOf" srcId="{01582F68-634A-445D-95A9-6A36FD606FA9}" destId="{AB14FB6D-C3AB-4770-A46C-262CB3E91406}" srcOrd="0" destOrd="0" presId="urn:microsoft.com/office/officeart/2005/8/layout/hProcess11"/>
    <dgm:cxn modelId="{C80130D6-3650-46B3-B501-7CCF0C686F03}" type="presOf" srcId="{92C9BCD1-B580-4D99-934C-7BD9B09E84C3}" destId="{48CEAEA9-4A4F-407E-8002-9DC7452C1FBC}" srcOrd="0" destOrd="0" presId="urn:microsoft.com/office/officeart/2005/8/layout/hProcess11"/>
    <dgm:cxn modelId="{E572A46B-30E4-474F-A6E8-49F2BF9BFCCF}" type="presParOf" srcId="{04AD4A91-44EF-4716-92B6-DFB9563B05BE}" destId="{6344A8C1-943E-4BA5-B238-2C9A984E76C2}" srcOrd="0" destOrd="0" presId="urn:microsoft.com/office/officeart/2005/8/layout/hProcess11"/>
    <dgm:cxn modelId="{C0129330-2C8D-4B66-9812-0B9EE219B9F9}" type="presParOf" srcId="{04AD4A91-44EF-4716-92B6-DFB9563B05BE}" destId="{4D671E9B-744A-42F0-A9C6-8F5A05B5C4FB}" srcOrd="1" destOrd="0" presId="urn:microsoft.com/office/officeart/2005/8/layout/hProcess11"/>
    <dgm:cxn modelId="{96A7F350-97D9-49CE-A448-D3A161E4EDEB}" type="presParOf" srcId="{4D671E9B-744A-42F0-A9C6-8F5A05B5C4FB}" destId="{0036697C-5843-4AFB-A289-84DB78FE8AFC}" srcOrd="0" destOrd="0" presId="urn:microsoft.com/office/officeart/2005/8/layout/hProcess11"/>
    <dgm:cxn modelId="{F82302C5-DA52-4CE9-B525-6753A64A6453}" type="presParOf" srcId="{0036697C-5843-4AFB-A289-84DB78FE8AFC}" destId="{85ECDBD9-7E24-4644-AF02-54335152D97F}" srcOrd="0" destOrd="0" presId="urn:microsoft.com/office/officeart/2005/8/layout/hProcess11"/>
    <dgm:cxn modelId="{56C49060-2D10-4A46-B09E-AC203B29F5C2}" type="presParOf" srcId="{0036697C-5843-4AFB-A289-84DB78FE8AFC}" destId="{31E808BB-7A86-4DC3-892B-7BF805D9CCE2}" srcOrd="1" destOrd="0" presId="urn:microsoft.com/office/officeart/2005/8/layout/hProcess11"/>
    <dgm:cxn modelId="{EF243BCD-A9F0-415C-AD93-79723B42C6A1}" type="presParOf" srcId="{0036697C-5843-4AFB-A289-84DB78FE8AFC}" destId="{5010F84C-B479-479E-A2B3-8E8D90DF178D}" srcOrd="2" destOrd="0" presId="urn:microsoft.com/office/officeart/2005/8/layout/hProcess11"/>
    <dgm:cxn modelId="{DB7F1151-694F-441F-8C4B-D5E5277F7194}" type="presParOf" srcId="{4D671E9B-744A-42F0-A9C6-8F5A05B5C4FB}" destId="{5CE8DA84-778F-46F6-8AA2-497901AA1F10}" srcOrd="1" destOrd="0" presId="urn:microsoft.com/office/officeart/2005/8/layout/hProcess11"/>
    <dgm:cxn modelId="{48AE7CBF-4462-4546-964F-EC771DC75912}" type="presParOf" srcId="{4D671E9B-744A-42F0-A9C6-8F5A05B5C4FB}" destId="{691BF8CE-49CB-43B1-BA44-F1F3737912F8}" srcOrd="2" destOrd="0" presId="urn:microsoft.com/office/officeart/2005/8/layout/hProcess11"/>
    <dgm:cxn modelId="{EDAF370D-EF47-49C4-AB54-F98D45C2CB2B}" type="presParOf" srcId="{691BF8CE-49CB-43B1-BA44-F1F3737912F8}" destId="{AB14FB6D-C3AB-4770-A46C-262CB3E91406}" srcOrd="0" destOrd="0" presId="urn:microsoft.com/office/officeart/2005/8/layout/hProcess11"/>
    <dgm:cxn modelId="{CFB33AFC-DC50-4CA2-A0F5-DAF72DFA4810}" type="presParOf" srcId="{691BF8CE-49CB-43B1-BA44-F1F3737912F8}" destId="{AECEADDB-6941-4FF1-9CFA-7D8DFEB8F36A}" srcOrd="1" destOrd="0" presId="urn:microsoft.com/office/officeart/2005/8/layout/hProcess11"/>
    <dgm:cxn modelId="{BD0AEDEC-1619-47AF-BBE1-7F1DB5640C5E}" type="presParOf" srcId="{691BF8CE-49CB-43B1-BA44-F1F3737912F8}" destId="{027E715F-A50A-4757-8F99-6AA7541C1851}" srcOrd="2" destOrd="0" presId="urn:microsoft.com/office/officeart/2005/8/layout/hProcess11"/>
    <dgm:cxn modelId="{05EBCCCD-AB9F-40BE-A196-1D1459F84754}" type="presParOf" srcId="{4D671E9B-744A-42F0-A9C6-8F5A05B5C4FB}" destId="{2CE6C075-62EE-447A-9DB4-093536AFEC97}" srcOrd="3" destOrd="0" presId="urn:microsoft.com/office/officeart/2005/8/layout/hProcess11"/>
    <dgm:cxn modelId="{F7EFEEC1-6525-4838-AA02-DBC8E736ACFD}" type="presParOf" srcId="{4D671E9B-744A-42F0-A9C6-8F5A05B5C4FB}" destId="{26D9B357-901A-4F85-9073-881778BCBE4B}" srcOrd="4" destOrd="0" presId="urn:microsoft.com/office/officeart/2005/8/layout/hProcess11"/>
    <dgm:cxn modelId="{465A948E-FA86-4ED1-A7ED-6F65E8FD2041}" type="presParOf" srcId="{26D9B357-901A-4F85-9073-881778BCBE4B}" destId="{C9586771-FC93-4DED-BB82-780ED81B36C2}" srcOrd="0" destOrd="0" presId="urn:microsoft.com/office/officeart/2005/8/layout/hProcess11"/>
    <dgm:cxn modelId="{B606E0E1-E2E6-4237-A757-FB23A27CD328}" type="presParOf" srcId="{26D9B357-901A-4F85-9073-881778BCBE4B}" destId="{128DE0F9-DAAD-4500-A1D9-0A959F0E69FC}" srcOrd="1" destOrd="0" presId="urn:microsoft.com/office/officeart/2005/8/layout/hProcess11"/>
    <dgm:cxn modelId="{9CC0D7DD-DE08-499C-91C4-50C3B15E2A25}" type="presParOf" srcId="{26D9B357-901A-4F85-9073-881778BCBE4B}" destId="{E5058A33-503B-43E2-9A60-6B5BDC7149BA}" srcOrd="2" destOrd="0" presId="urn:microsoft.com/office/officeart/2005/8/layout/hProcess11"/>
    <dgm:cxn modelId="{E335D6A5-9780-4DC9-9B6A-6D187ABD9B29}" type="presParOf" srcId="{4D671E9B-744A-42F0-A9C6-8F5A05B5C4FB}" destId="{518C7AB3-2471-42C3-ACA5-C09EFD882F54}" srcOrd="5" destOrd="0" presId="urn:microsoft.com/office/officeart/2005/8/layout/hProcess11"/>
    <dgm:cxn modelId="{F38BC223-42B1-40E1-9AFB-8D8236FF1ED7}" type="presParOf" srcId="{4D671E9B-744A-42F0-A9C6-8F5A05B5C4FB}" destId="{A2401C06-1624-404D-8B8E-6CF82236A883}" srcOrd="6" destOrd="0" presId="urn:microsoft.com/office/officeart/2005/8/layout/hProcess11"/>
    <dgm:cxn modelId="{43E0127E-A89B-432E-8BB2-94087B2D05C1}" type="presParOf" srcId="{A2401C06-1624-404D-8B8E-6CF82236A883}" destId="{48CEAEA9-4A4F-407E-8002-9DC7452C1FBC}" srcOrd="0" destOrd="0" presId="urn:microsoft.com/office/officeart/2005/8/layout/hProcess11"/>
    <dgm:cxn modelId="{B87E7822-FC09-4DCD-B60B-8A6B0DC16F1C}" type="presParOf" srcId="{A2401C06-1624-404D-8B8E-6CF82236A883}" destId="{C7A94171-EF47-4F45-B859-169C88B45BBC}" srcOrd="1" destOrd="0" presId="urn:microsoft.com/office/officeart/2005/8/layout/hProcess11"/>
    <dgm:cxn modelId="{24403A49-E715-4E32-9113-19730AD09558}" type="presParOf" srcId="{A2401C06-1624-404D-8B8E-6CF82236A883}" destId="{CEFFC45D-E64E-4630-9983-C5B95206EF15}"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CB884-667C-4A14-A21D-F2B05296C32A}">
      <dsp:nvSpPr>
        <dsp:cNvPr id="0" name=""/>
        <dsp:cNvSpPr/>
      </dsp:nvSpPr>
      <dsp:spPr>
        <a:xfrm>
          <a:off x="1582" y="953333"/>
          <a:ext cx="2221042" cy="18318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zh-TW" altLang="en-US" sz="1500" kern="1200" dirty="0"/>
            <a:t>了解資料關係</a:t>
          </a:r>
        </a:p>
        <a:p>
          <a:pPr marL="114300" lvl="1" indent="-114300" algn="l" defTabSz="666750">
            <a:lnSpc>
              <a:spcPct val="90000"/>
            </a:lnSpc>
            <a:spcBef>
              <a:spcPct val="0"/>
            </a:spcBef>
            <a:spcAft>
              <a:spcPct val="15000"/>
            </a:spcAft>
            <a:buChar char="•"/>
          </a:pPr>
          <a:r>
            <a:rPr lang="zh-TW" altLang="en-US" sz="1500" kern="1200" dirty="0"/>
            <a:t>識別資料可能存在的問題</a:t>
          </a:r>
        </a:p>
      </dsp:txBody>
      <dsp:txXfrm>
        <a:off x="1582" y="953333"/>
        <a:ext cx="2221042" cy="1439346"/>
      </dsp:txXfrm>
    </dsp:sp>
    <dsp:sp modelId="{6D8C2190-BFA7-4585-AFFC-C62AE88A9C1E}">
      <dsp:nvSpPr>
        <dsp:cNvPr id="0" name=""/>
        <dsp:cNvSpPr/>
      </dsp:nvSpPr>
      <dsp:spPr>
        <a:xfrm>
          <a:off x="1236573" y="1342306"/>
          <a:ext cx="2519314" cy="2519314"/>
        </a:xfrm>
        <a:prstGeom prst="leftCircularArrow">
          <a:avLst>
            <a:gd name="adj1" fmla="val 3430"/>
            <a:gd name="adj2" fmla="val 424866"/>
            <a:gd name="adj3" fmla="val 2200376"/>
            <a:gd name="adj4" fmla="val 9024489"/>
            <a:gd name="adj5" fmla="val 40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A2C6887-5D13-45FB-84E1-261397672A47}">
      <dsp:nvSpPr>
        <dsp:cNvPr id="0" name=""/>
        <dsp:cNvSpPr/>
      </dsp:nvSpPr>
      <dsp:spPr>
        <a:xfrm>
          <a:off x="495147" y="2392679"/>
          <a:ext cx="1974259" cy="7850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altLang="en-US" sz="1300" kern="1200" dirty="0"/>
            <a:t>Visualization</a:t>
          </a:r>
          <a:endParaRPr lang="zh-TW" altLang="en-US" sz="1300" kern="1200" dirty="0"/>
        </a:p>
      </dsp:txBody>
      <dsp:txXfrm>
        <a:off x="495147" y="2392679"/>
        <a:ext cx="1974259" cy="785098"/>
      </dsp:txXfrm>
    </dsp:sp>
    <dsp:sp modelId="{A6CB7E0F-F94A-4FDC-91B2-C7F603EFA247}">
      <dsp:nvSpPr>
        <dsp:cNvPr id="0" name=""/>
        <dsp:cNvSpPr/>
      </dsp:nvSpPr>
      <dsp:spPr>
        <a:xfrm>
          <a:off x="2880887" y="953333"/>
          <a:ext cx="2221042" cy="18318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zh-TW" altLang="en-US" sz="1500" kern="1200" dirty="0"/>
            <a:t>資料清理與轉換</a:t>
          </a:r>
        </a:p>
        <a:p>
          <a:pPr marL="114300" lvl="1" indent="-114300" algn="l" defTabSz="666750">
            <a:lnSpc>
              <a:spcPct val="90000"/>
            </a:lnSpc>
            <a:spcBef>
              <a:spcPct val="0"/>
            </a:spcBef>
            <a:spcAft>
              <a:spcPct val="15000"/>
            </a:spcAft>
            <a:buChar char="•"/>
          </a:pPr>
          <a:r>
            <a:rPr lang="zh-TW" altLang="en-US" sz="1500" kern="1200" dirty="0"/>
            <a:t>針對遺失值與重複值進行清理</a:t>
          </a:r>
        </a:p>
        <a:p>
          <a:pPr marL="114300" lvl="1" indent="-114300" algn="l" defTabSz="666750">
            <a:lnSpc>
              <a:spcPct val="90000"/>
            </a:lnSpc>
            <a:spcBef>
              <a:spcPct val="0"/>
            </a:spcBef>
            <a:spcAft>
              <a:spcPct val="15000"/>
            </a:spcAft>
            <a:buChar char="•"/>
          </a:pPr>
          <a:r>
            <a:rPr lang="zh-TW" altLang="en-US" sz="1500" kern="1200" dirty="0"/>
            <a:t>轉換資料類型</a:t>
          </a:r>
        </a:p>
      </dsp:txBody>
      <dsp:txXfrm>
        <a:off x="2880887" y="1345882"/>
        <a:ext cx="2221042" cy="1439346"/>
      </dsp:txXfrm>
    </dsp:sp>
    <dsp:sp modelId="{E1336C7D-87F5-4405-AAE1-806C38DBDA34}">
      <dsp:nvSpPr>
        <dsp:cNvPr id="0" name=""/>
        <dsp:cNvSpPr/>
      </dsp:nvSpPr>
      <dsp:spPr>
        <a:xfrm>
          <a:off x="4097369" y="-194885"/>
          <a:ext cx="2803114" cy="2803114"/>
        </a:xfrm>
        <a:prstGeom prst="circularArrow">
          <a:avLst>
            <a:gd name="adj1" fmla="val 3083"/>
            <a:gd name="adj2" fmla="val 378722"/>
            <a:gd name="adj3" fmla="val 19445767"/>
            <a:gd name="adj4" fmla="val 12575511"/>
            <a:gd name="adj5" fmla="val 359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3A050E-98B8-4774-B0FE-3C2936675817}">
      <dsp:nvSpPr>
        <dsp:cNvPr id="0" name=""/>
        <dsp:cNvSpPr/>
      </dsp:nvSpPr>
      <dsp:spPr>
        <a:xfrm>
          <a:off x="3374452" y="560784"/>
          <a:ext cx="1974259" cy="7850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l" defTabSz="577850">
            <a:lnSpc>
              <a:spcPct val="90000"/>
            </a:lnSpc>
            <a:spcBef>
              <a:spcPct val="0"/>
            </a:spcBef>
            <a:spcAft>
              <a:spcPct val="35000"/>
            </a:spcAft>
            <a:buNone/>
          </a:pPr>
          <a:r>
            <a:rPr lang="en-US" altLang="en-US" sz="1300" kern="1200" dirty="0"/>
            <a:t>Data cleaning and transformation </a:t>
          </a:r>
          <a:endParaRPr lang="zh-TW" altLang="en-US" sz="1300" kern="1200" dirty="0"/>
        </a:p>
      </dsp:txBody>
      <dsp:txXfrm>
        <a:off x="3374452" y="560784"/>
        <a:ext cx="1974259" cy="785098"/>
      </dsp:txXfrm>
    </dsp:sp>
    <dsp:sp modelId="{0934A650-7576-43B1-B652-B496772F6079}">
      <dsp:nvSpPr>
        <dsp:cNvPr id="0" name=""/>
        <dsp:cNvSpPr/>
      </dsp:nvSpPr>
      <dsp:spPr>
        <a:xfrm>
          <a:off x="5760192" y="953333"/>
          <a:ext cx="2221042" cy="183189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zh-TW" altLang="en-US" sz="1500" kern="1200" dirty="0"/>
            <a:t>機器學習模型的建構與評估</a:t>
          </a:r>
        </a:p>
      </dsp:txBody>
      <dsp:txXfrm>
        <a:off x="5760192" y="953333"/>
        <a:ext cx="2221042" cy="1439346"/>
      </dsp:txXfrm>
    </dsp:sp>
    <dsp:sp modelId="{F69DB4A8-BB11-49CB-980C-B12AD7CAA332}">
      <dsp:nvSpPr>
        <dsp:cNvPr id="0" name=""/>
        <dsp:cNvSpPr/>
      </dsp:nvSpPr>
      <dsp:spPr>
        <a:xfrm>
          <a:off x="6253757" y="2392679"/>
          <a:ext cx="1974259" cy="7850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16510" rIns="24765" bIns="16510" numCol="1" spcCol="1270" anchor="ctr" anchorCtr="0">
          <a:noAutofit/>
        </a:bodyPr>
        <a:lstStyle/>
        <a:p>
          <a:pPr marL="0" lvl="0" indent="0" algn="l" defTabSz="577850">
            <a:lnSpc>
              <a:spcPct val="90000"/>
            </a:lnSpc>
            <a:spcBef>
              <a:spcPct val="0"/>
            </a:spcBef>
            <a:spcAft>
              <a:spcPct val="35000"/>
            </a:spcAft>
            <a:buNone/>
          </a:pPr>
          <a:r>
            <a:rPr lang="en-US" altLang="en-US" sz="1300" kern="1200" dirty="0"/>
            <a:t>Construction and evaluation of a machine learning models</a:t>
          </a:r>
          <a:endParaRPr lang="zh-TW" altLang="en-US" sz="1300" kern="1200" dirty="0"/>
        </a:p>
      </dsp:txBody>
      <dsp:txXfrm>
        <a:off x="6253757" y="2392679"/>
        <a:ext cx="1974259" cy="7850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DF348-16E5-4766-A7E5-6E3402AEB20A}">
      <dsp:nvSpPr>
        <dsp:cNvPr id="0" name=""/>
        <dsp:cNvSpPr/>
      </dsp:nvSpPr>
      <dsp:spPr>
        <a:xfrm>
          <a:off x="591502" y="0"/>
          <a:ext cx="6703695" cy="326350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C115CD-3F8B-4BB3-9538-B972DB2DE05B}">
      <dsp:nvSpPr>
        <dsp:cNvPr id="0" name=""/>
        <dsp:cNvSpPr/>
      </dsp:nvSpPr>
      <dsp:spPr>
        <a:xfrm>
          <a:off x="2388" y="979051"/>
          <a:ext cx="1257574" cy="13054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資料清理圖表顯示</a:t>
          </a:r>
        </a:p>
      </dsp:txBody>
      <dsp:txXfrm>
        <a:off x="2388" y="979051"/>
        <a:ext cx="1257574" cy="1305401"/>
      </dsp:txXfrm>
    </dsp:sp>
    <dsp:sp modelId="{755168D7-5D6C-4A21-8EAE-0D9470C2204C}">
      <dsp:nvSpPr>
        <dsp:cNvPr id="0" name=""/>
        <dsp:cNvSpPr/>
      </dsp:nvSpPr>
      <dsp:spPr>
        <a:xfrm>
          <a:off x="1327258" y="979051"/>
          <a:ext cx="1257574" cy="13054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TW" altLang="en-US" sz="1700" kern="1200"/>
            <a:t>重複值</a:t>
          </a:r>
          <a:br>
            <a:rPr lang="en-US" altLang="zh-TW" sz="1700" kern="1200"/>
          </a:br>
          <a:r>
            <a:rPr lang="zh-TW" altLang="en-US" sz="1700" kern="1200"/>
            <a:t>處理</a:t>
          </a:r>
          <a:endParaRPr lang="zh-TW" altLang="en-US" sz="1700" kern="1200" dirty="0"/>
        </a:p>
      </dsp:txBody>
      <dsp:txXfrm>
        <a:off x="1327258" y="979051"/>
        <a:ext cx="1257574" cy="1305401"/>
      </dsp:txXfrm>
    </dsp:sp>
    <dsp:sp modelId="{22C20087-5B81-4731-9E1D-A2DFF62DAB5B}">
      <dsp:nvSpPr>
        <dsp:cNvPr id="0" name=""/>
        <dsp:cNvSpPr/>
      </dsp:nvSpPr>
      <dsp:spPr>
        <a:xfrm>
          <a:off x="2652127" y="979051"/>
          <a:ext cx="1257574" cy="13054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特徵工程</a:t>
          </a:r>
        </a:p>
      </dsp:txBody>
      <dsp:txXfrm>
        <a:off x="2652127" y="979051"/>
        <a:ext cx="1257574" cy="1305401"/>
      </dsp:txXfrm>
    </dsp:sp>
    <dsp:sp modelId="{D3A2CFD8-CFA7-4CCA-93AE-80F678E28970}">
      <dsp:nvSpPr>
        <dsp:cNvPr id="0" name=""/>
        <dsp:cNvSpPr/>
      </dsp:nvSpPr>
      <dsp:spPr>
        <a:xfrm>
          <a:off x="3976997" y="979051"/>
          <a:ext cx="1257574" cy="13054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特徵縮放</a:t>
          </a:r>
        </a:p>
      </dsp:txBody>
      <dsp:txXfrm>
        <a:off x="3976997" y="979051"/>
        <a:ext cx="1257574" cy="1305401"/>
      </dsp:txXfrm>
    </dsp:sp>
    <dsp:sp modelId="{AA54E1C2-54F4-4642-B4BB-BE7AB4FEFBAD}">
      <dsp:nvSpPr>
        <dsp:cNvPr id="0" name=""/>
        <dsp:cNvSpPr/>
      </dsp:nvSpPr>
      <dsp:spPr>
        <a:xfrm>
          <a:off x="5301867" y="979051"/>
          <a:ext cx="1257574" cy="13054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過度擬合與正規化</a:t>
          </a:r>
        </a:p>
      </dsp:txBody>
      <dsp:txXfrm>
        <a:off x="5301867" y="979051"/>
        <a:ext cx="1257574" cy="1305401"/>
      </dsp:txXfrm>
    </dsp:sp>
    <dsp:sp modelId="{B9F2A9AA-7CA2-4CBB-854A-7B7A47C87AB4}">
      <dsp:nvSpPr>
        <dsp:cNvPr id="0" name=""/>
        <dsp:cNvSpPr/>
      </dsp:nvSpPr>
      <dsp:spPr>
        <a:xfrm>
          <a:off x="6626736" y="979051"/>
          <a:ext cx="1257574" cy="130540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zh-TW" altLang="en-US" sz="1700" kern="1200" dirty="0"/>
            <a:t>選擇分類模型後進行切割</a:t>
          </a:r>
        </a:p>
      </dsp:txBody>
      <dsp:txXfrm>
        <a:off x="6626736" y="979051"/>
        <a:ext cx="1257574" cy="13054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4F167-5655-44DD-9794-27DA37C1FF95}">
      <dsp:nvSpPr>
        <dsp:cNvPr id="0" name=""/>
        <dsp:cNvSpPr/>
      </dsp:nvSpPr>
      <dsp:spPr>
        <a:xfrm>
          <a:off x="2235" y="970779"/>
          <a:ext cx="1784905" cy="13219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針對</a:t>
          </a:r>
          <a:r>
            <a:rPr lang="en-US" altLang="zh-TW" sz="1800" kern="1200" dirty="0" err="1"/>
            <a:t>coluimns</a:t>
          </a:r>
          <a:r>
            <a:rPr lang="zh-TW" altLang="en-US" sz="1800" kern="1200" dirty="0"/>
            <a:t>名稱進行字串的取代</a:t>
          </a:r>
        </a:p>
      </dsp:txBody>
      <dsp:txXfrm>
        <a:off x="2235" y="970779"/>
        <a:ext cx="1784905" cy="1321945"/>
      </dsp:txXfrm>
    </dsp:sp>
    <dsp:sp modelId="{61F360C1-378C-4B45-894B-A658C9433547}">
      <dsp:nvSpPr>
        <dsp:cNvPr id="0" name=""/>
        <dsp:cNvSpPr/>
      </dsp:nvSpPr>
      <dsp:spPr>
        <a:xfrm>
          <a:off x="1965630" y="1410423"/>
          <a:ext cx="378399" cy="4426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TW" altLang="en-US" sz="1400" kern="1200"/>
        </a:p>
      </dsp:txBody>
      <dsp:txXfrm>
        <a:off x="1965630" y="1410423"/>
        <a:ext cx="378399" cy="442656"/>
      </dsp:txXfrm>
    </dsp:sp>
    <dsp:sp modelId="{88A1F46A-891F-4213-8090-D49D36F430BD}">
      <dsp:nvSpPr>
        <dsp:cNvPr id="0" name=""/>
        <dsp:cNvSpPr/>
      </dsp:nvSpPr>
      <dsp:spPr>
        <a:xfrm>
          <a:off x="2501102" y="970779"/>
          <a:ext cx="2167909" cy="13219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將有問題的資料轉換為遺失值</a:t>
          </a:r>
        </a:p>
      </dsp:txBody>
      <dsp:txXfrm>
        <a:off x="2501102" y="970779"/>
        <a:ext cx="2167909" cy="1321945"/>
      </dsp:txXfrm>
    </dsp:sp>
    <dsp:sp modelId="{5CF5B38D-CE2B-4FDC-A241-ABFAC149DA1B}">
      <dsp:nvSpPr>
        <dsp:cNvPr id="0" name=""/>
        <dsp:cNvSpPr/>
      </dsp:nvSpPr>
      <dsp:spPr>
        <a:xfrm>
          <a:off x="4831695" y="1410423"/>
          <a:ext cx="344888" cy="4426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TW" altLang="en-US" sz="1400" kern="1200"/>
        </a:p>
      </dsp:txBody>
      <dsp:txXfrm>
        <a:off x="4831695" y="1410423"/>
        <a:ext cx="344888" cy="442656"/>
      </dsp:txXfrm>
    </dsp:sp>
    <dsp:sp modelId="{329A4615-CFA7-48B2-B1F0-E7D285784696}">
      <dsp:nvSpPr>
        <dsp:cNvPr id="0" name=""/>
        <dsp:cNvSpPr/>
      </dsp:nvSpPr>
      <dsp:spPr>
        <a:xfrm>
          <a:off x="5319745" y="970779"/>
          <a:ext cx="2501490" cy="13219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指定欄位資料轉換為數值型態</a:t>
          </a:r>
        </a:p>
      </dsp:txBody>
      <dsp:txXfrm>
        <a:off x="5319745" y="970779"/>
        <a:ext cx="2501490" cy="13219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4F167-5655-44DD-9794-27DA37C1FF95}">
      <dsp:nvSpPr>
        <dsp:cNvPr id="0" name=""/>
        <dsp:cNvSpPr/>
      </dsp:nvSpPr>
      <dsp:spPr>
        <a:xfrm>
          <a:off x="2235" y="970779"/>
          <a:ext cx="1784905" cy="13219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針對</a:t>
          </a:r>
          <a:r>
            <a:rPr lang="en-US" altLang="zh-TW" sz="1800" kern="1200" dirty="0" err="1"/>
            <a:t>coluimns</a:t>
          </a:r>
          <a:r>
            <a:rPr lang="zh-TW" altLang="en-US" sz="1800" kern="1200" dirty="0"/>
            <a:t>名稱進行字串的取代</a:t>
          </a:r>
        </a:p>
      </dsp:txBody>
      <dsp:txXfrm>
        <a:off x="2235" y="970779"/>
        <a:ext cx="1784905" cy="1321945"/>
      </dsp:txXfrm>
    </dsp:sp>
    <dsp:sp modelId="{61F360C1-378C-4B45-894B-A658C9433547}">
      <dsp:nvSpPr>
        <dsp:cNvPr id="0" name=""/>
        <dsp:cNvSpPr/>
      </dsp:nvSpPr>
      <dsp:spPr>
        <a:xfrm>
          <a:off x="1965630" y="1410423"/>
          <a:ext cx="378399" cy="4426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TW" altLang="en-US" sz="1400" kern="1200"/>
        </a:p>
      </dsp:txBody>
      <dsp:txXfrm>
        <a:off x="1965630" y="1410423"/>
        <a:ext cx="378399" cy="442656"/>
      </dsp:txXfrm>
    </dsp:sp>
    <dsp:sp modelId="{88A1F46A-891F-4213-8090-D49D36F430BD}">
      <dsp:nvSpPr>
        <dsp:cNvPr id="0" name=""/>
        <dsp:cNvSpPr/>
      </dsp:nvSpPr>
      <dsp:spPr>
        <a:xfrm>
          <a:off x="2501102" y="970779"/>
          <a:ext cx="2167909" cy="13219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將有問題的資料轉換為遺失值</a:t>
          </a:r>
        </a:p>
      </dsp:txBody>
      <dsp:txXfrm>
        <a:off x="2501102" y="970779"/>
        <a:ext cx="2167909" cy="1321945"/>
      </dsp:txXfrm>
    </dsp:sp>
    <dsp:sp modelId="{5CF5B38D-CE2B-4FDC-A241-ABFAC149DA1B}">
      <dsp:nvSpPr>
        <dsp:cNvPr id="0" name=""/>
        <dsp:cNvSpPr/>
      </dsp:nvSpPr>
      <dsp:spPr>
        <a:xfrm>
          <a:off x="4831695" y="1410423"/>
          <a:ext cx="344888" cy="4426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TW" altLang="en-US" sz="1400" kern="1200"/>
        </a:p>
      </dsp:txBody>
      <dsp:txXfrm>
        <a:off x="4831695" y="1410423"/>
        <a:ext cx="344888" cy="442656"/>
      </dsp:txXfrm>
    </dsp:sp>
    <dsp:sp modelId="{329A4615-CFA7-48B2-B1F0-E7D285784696}">
      <dsp:nvSpPr>
        <dsp:cNvPr id="0" name=""/>
        <dsp:cNvSpPr/>
      </dsp:nvSpPr>
      <dsp:spPr>
        <a:xfrm>
          <a:off x="5319745" y="970779"/>
          <a:ext cx="2501490" cy="13219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指定欄位資料轉換為數值型態</a:t>
          </a:r>
        </a:p>
      </dsp:txBody>
      <dsp:txXfrm>
        <a:off x="5319745" y="970779"/>
        <a:ext cx="2501490" cy="13219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4F167-5655-44DD-9794-27DA37C1FF95}">
      <dsp:nvSpPr>
        <dsp:cNvPr id="0" name=""/>
        <dsp:cNvSpPr/>
      </dsp:nvSpPr>
      <dsp:spPr>
        <a:xfrm>
          <a:off x="2235" y="970779"/>
          <a:ext cx="1784905" cy="13219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針對</a:t>
          </a:r>
          <a:r>
            <a:rPr lang="en-US" altLang="zh-TW" sz="1800" kern="1200" dirty="0" err="1"/>
            <a:t>coluimns</a:t>
          </a:r>
          <a:r>
            <a:rPr lang="zh-TW" altLang="en-US" sz="1800" kern="1200" dirty="0"/>
            <a:t>名稱進行字串的取代</a:t>
          </a:r>
        </a:p>
      </dsp:txBody>
      <dsp:txXfrm>
        <a:off x="2235" y="970779"/>
        <a:ext cx="1784905" cy="1321945"/>
      </dsp:txXfrm>
    </dsp:sp>
    <dsp:sp modelId="{61F360C1-378C-4B45-894B-A658C9433547}">
      <dsp:nvSpPr>
        <dsp:cNvPr id="0" name=""/>
        <dsp:cNvSpPr/>
      </dsp:nvSpPr>
      <dsp:spPr>
        <a:xfrm>
          <a:off x="1965630" y="1410423"/>
          <a:ext cx="378399" cy="4426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TW" altLang="en-US" sz="1400" kern="1200"/>
        </a:p>
      </dsp:txBody>
      <dsp:txXfrm>
        <a:off x="1965630" y="1410423"/>
        <a:ext cx="378399" cy="442656"/>
      </dsp:txXfrm>
    </dsp:sp>
    <dsp:sp modelId="{88A1F46A-891F-4213-8090-D49D36F430BD}">
      <dsp:nvSpPr>
        <dsp:cNvPr id="0" name=""/>
        <dsp:cNvSpPr/>
      </dsp:nvSpPr>
      <dsp:spPr>
        <a:xfrm>
          <a:off x="2501102" y="970779"/>
          <a:ext cx="2167909" cy="13219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將有問題的資料轉換為遺失值</a:t>
          </a:r>
        </a:p>
      </dsp:txBody>
      <dsp:txXfrm>
        <a:off x="2501102" y="970779"/>
        <a:ext cx="2167909" cy="1321945"/>
      </dsp:txXfrm>
    </dsp:sp>
    <dsp:sp modelId="{5CF5B38D-CE2B-4FDC-A241-ABFAC149DA1B}">
      <dsp:nvSpPr>
        <dsp:cNvPr id="0" name=""/>
        <dsp:cNvSpPr/>
      </dsp:nvSpPr>
      <dsp:spPr>
        <a:xfrm>
          <a:off x="4831695" y="1410423"/>
          <a:ext cx="344888" cy="4426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TW" altLang="en-US" sz="1400" kern="1200"/>
        </a:p>
      </dsp:txBody>
      <dsp:txXfrm>
        <a:off x="4831695" y="1410423"/>
        <a:ext cx="344888" cy="442656"/>
      </dsp:txXfrm>
    </dsp:sp>
    <dsp:sp modelId="{329A4615-CFA7-48B2-B1F0-E7D285784696}">
      <dsp:nvSpPr>
        <dsp:cNvPr id="0" name=""/>
        <dsp:cNvSpPr/>
      </dsp:nvSpPr>
      <dsp:spPr>
        <a:xfrm>
          <a:off x="5319745" y="970779"/>
          <a:ext cx="2501490" cy="13219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指定欄位資料轉換為數值型態</a:t>
          </a:r>
        </a:p>
      </dsp:txBody>
      <dsp:txXfrm>
        <a:off x="5319745" y="970779"/>
        <a:ext cx="2501490" cy="13219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4F167-5655-44DD-9794-27DA37C1FF95}">
      <dsp:nvSpPr>
        <dsp:cNvPr id="0" name=""/>
        <dsp:cNvSpPr/>
      </dsp:nvSpPr>
      <dsp:spPr>
        <a:xfrm>
          <a:off x="2235" y="970779"/>
          <a:ext cx="1784905" cy="13219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針對</a:t>
          </a:r>
          <a:r>
            <a:rPr lang="en-US" altLang="zh-TW" sz="1800" kern="1200" dirty="0" err="1"/>
            <a:t>coluimns</a:t>
          </a:r>
          <a:r>
            <a:rPr lang="zh-TW" altLang="en-US" sz="1800" kern="1200" dirty="0"/>
            <a:t>名稱進行字串的取代</a:t>
          </a:r>
        </a:p>
      </dsp:txBody>
      <dsp:txXfrm>
        <a:off x="2235" y="970779"/>
        <a:ext cx="1784905" cy="1321945"/>
      </dsp:txXfrm>
    </dsp:sp>
    <dsp:sp modelId="{61F360C1-378C-4B45-894B-A658C9433547}">
      <dsp:nvSpPr>
        <dsp:cNvPr id="0" name=""/>
        <dsp:cNvSpPr/>
      </dsp:nvSpPr>
      <dsp:spPr>
        <a:xfrm>
          <a:off x="1965630" y="1410423"/>
          <a:ext cx="378399" cy="4426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TW" altLang="en-US" sz="1400" kern="1200"/>
        </a:p>
      </dsp:txBody>
      <dsp:txXfrm>
        <a:off x="1965630" y="1410423"/>
        <a:ext cx="378399" cy="442656"/>
      </dsp:txXfrm>
    </dsp:sp>
    <dsp:sp modelId="{88A1F46A-891F-4213-8090-D49D36F430BD}">
      <dsp:nvSpPr>
        <dsp:cNvPr id="0" name=""/>
        <dsp:cNvSpPr/>
      </dsp:nvSpPr>
      <dsp:spPr>
        <a:xfrm>
          <a:off x="2501102" y="970779"/>
          <a:ext cx="2167909" cy="13219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將有問題的資料轉換為遺失值</a:t>
          </a:r>
        </a:p>
      </dsp:txBody>
      <dsp:txXfrm>
        <a:off x="2501102" y="970779"/>
        <a:ext cx="2167909" cy="1321945"/>
      </dsp:txXfrm>
    </dsp:sp>
    <dsp:sp modelId="{5CF5B38D-CE2B-4FDC-A241-ABFAC149DA1B}">
      <dsp:nvSpPr>
        <dsp:cNvPr id="0" name=""/>
        <dsp:cNvSpPr/>
      </dsp:nvSpPr>
      <dsp:spPr>
        <a:xfrm>
          <a:off x="4831695" y="1410423"/>
          <a:ext cx="344888" cy="44265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TW" altLang="en-US" sz="1400" kern="1200"/>
        </a:p>
      </dsp:txBody>
      <dsp:txXfrm>
        <a:off x="4831695" y="1410423"/>
        <a:ext cx="344888" cy="442656"/>
      </dsp:txXfrm>
    </dsp:sp>
    <dsp:sp modelId="{329A4615-CFA7-48B2-B1F0-E7D285784696}">
      <dsp:nvSpPr>
        <dsp:cNvPr id="0" name=""/>
        <dsp:cNvSpPr/>
      </dsp:nvSpPr>
      <dsp:spPr>
        <a:xfrm>
          <a:off x="5319745" y="970779"/>
          <a:ext cx="2501490" cy="132194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t>指定欄位資料轉換為數值型態</a:t>
          </a:r>
        </a:p>
      </dsp:txBody>
      <dsp:txXfrm>
        <a:off x="5319745" y="970779"/>
        <a:ext cx="2501490" cy="13219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815C8-B52E-4E4A-B6DF-D5AA570712FB}">
      <dsp:nvSpPr>
        <dsp:cNvPr id="0" name=""/>
        <dsp:cNvSpPr/>
      </dsp:nvSpPr>
      <dsp:spPr>
        <a:xfrm>
          <a:off x="0" y="979051"/>
          <a:ext cx="7886700" cy="1305401"/>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B3B67D-6E98-40E5-B581-CF28576AF35B}">
      <dsp:nvSpPr>
        <dsp:cNvPr id="0" name=""/>
        <dsp:cNvSpPr/>
      </dsp:nvSpPr>
      <dsp:spPr>
        <a:xfrm>
          <a:off x="3552" y="0"/>
          <a:ext cx="170865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zh-TW" altLang="en-US" sz="1700" kern="1200" dirty="0"/>
            <a:t>加載並準備資料集</a:t>
          </a:r>
        </a:p>
      </dsp:txBody>
      <dsp:txXfrm>
        <a:off x="3552" y="0"/>
        <a:ext cx="1708656" cy="1305401"/>
      </dsp:txXfrm>
    </dsp:sp>
    <dsp:sp modelId="{656772CA-D879-4EA6-85F5-3A428D11BBFE}">
      <dsp:nvSpPr>
        <dsp:cNvPr id="0" name=""/>
        <dsp:cNvSpPr/>
      </dsp:nvSpPr>
      <dsp:spPr>
        <a:xfrm>
          <a:off x="694705" y="1468576"/>
          <a:ext cx="326350" cy="3263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9ED91C-AC90-4B06-A7EA-42F2529E06E2}">
      <dsp:nvSpPr>
        <dsp:cNvPr id="0" name=""/>
        <dsp:cNvSpPr/>
      </dsp:nvSpPr>
      <dsp:spPr>
        <a:xfrm>
          <a:off x="1797641" y="1958102"/>
          <a:ext cx="170865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zh-TW" altLang="en-US" sz="1700" kern="1200" dirty="0"/>
            <a:t>檢查資料之間的不平衡</a:t>
          </a:r>
        </a:p>
      </dsp:txBody>
      <dsp:txXfrm>
        <a:off x="1797641" y="1958102"/>
        <a:ext cx="1708656" cy="1305401"/>
      </dsp:txXfrm>
    </dsp:sp>
    <dsp:sp modelId="{2A5AA99F-6F02-475C-8E82-2C126F16BC0F}">
      <dsp:nvSpPr>
        <dsp:cNvPr id="0" name=""/>
        <dsp:cNvSpPr/>
      </dsp:nvSpPr>
      <dsp:spPr>
        <a:xfrm>
          <a:off x="2488795" y="1468576"/>
          <a:ext cx="326350" cy="3263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5AEE51-6C12-49C9-BC80-550969318711}">
      <dsp:nvSpPr>
        <dsp:cNvPr id="0" name=""/>
        <dsp:cNvSpPr/>
      </dsp:nvSpPr>
      <dsp:spPr>
        <a:xfrm>
          <a:off x="3591731" y="0"/>
          <a:ext cx="170865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zh-TW" altLang="en-US" sz="1700" kern="1200" dirty="0"/>
            <a:t>透過數值特徵進行視覺化分類顯示</a:t>
          </a:r>
        </a:p>
      </dsp:txBody>
      <dsp:txXfrm>
        <a:off x="3591731" y="0"/>
        <a:ext cx="1708656" cy="1305401"/>
      </dsp:txXfrm>
    </dsp:sp>
    <dsp:sp modelId="{86D5846B-0274-4F2D-A522-CE498C779E82}">
      <dsp:nvSpPr>
        <dsp:cNvPr id="0" name=""/>
        <dsp:cNvSpPr/>
      </dsp:nvSpPr>
      <dsp:spPr>
        <a:xfrm>
          <a:off x="4282884" y="1468576"/>
          <a:ext cx="326350" cy="3263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B591AE-7E9D-44D5-91B6-238835677EE0}">
      <dsp:nvSpPr>
        <dsp:cNvPr id="0" name=""/>
        <dsp:cNvSpPr/>
      </dsp:nvSpPr>
      <dsp:spPr>
        <a:xfrm>
          <a:off x="5385820" y="1958102"/>
          <a:ext cx="170865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zh-TW" altLang="en-US" sz="1700" kern="1200" dirty="0"/>
            <a:t>透過名目特徵進行視覺化分類顯示</a:t>
          </a:r>
        </a:p>
      </dsp:txBody>
      <dsp:txXfrm>
        <a:off x="5385820" y="1958102"/>
        <a:ext cx="1708656" cy="1305401"/>
      </dsp:txXfrm>
    </dsp:sp>
    <dsp:sp modelId="{C20A8BC2-1BCA-432B-9559-AF67C71F8285}">
      <dsp:nvSpPr>
        <dsp:cNvPr id="0" name=""/>
        <dsp:cNvSpPr/>
      </dsp:nvSpPr>
      <dsp:spPr>
        <a:xfrm>
          <a:off x="6076974" y="1468576"/>
          <a:ext cx="326350" cy="32635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5AD4F5-4BED-4127-984A-F07164821C8B}">
      <dsp:nvSpPr>
        <dsp:cNvPr id="0" name=""/>
        <dsp:cNvSpPr/>
      </dsp:nvSpPr>
      <dsp:spPr>
        <a:xfrm>
          <a:off x="600254" y="7520"/>
          <a:ext cx="6686190" cy="973764"/>
        </a:xfrm>
        <a:prstGeom prst="rightArrow">
          <a:avLst>
            <a:gd name="adj1" fmla="val 50000"/>
            <a:gd name="adj2" fmla="val 5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254000" bIns="154585" numCol="1" spcCol="1270" anchor="ctr" anchorCtr="0">
          <a:noAutofit/>
        </a:bodyPr>
        <a:lstStyle/>
        <a:p>
          <a:pPr marL="0" lvl="0" indent="0" algn="l" defTabSz="577850">
            <a:lnSpc>
              <a:spcPct val="90000"/>
            </a:lnSpc>
            <a:spcBef>
              <a:spcPct val="0"/>
            </a:spcBef>
            <a:spcAft>
              <a:spcPct val="35000"/>
            </a:spcAft>
            <a:buNone/>
          </a:pPr>
          <a:r>
            <a:rPr lang="zh-TW" altLang="en-US" sz="1300" kern="1200" dirty="0"/>
            <a:t>聚合分類變數</a:t>
          </a:r>
        </a:p>
      </dsp:txBody>
      <dsp:txXfrm>
        <a:off x="600254" y="7520"/>
        <a:ext cx="6686190" cy="973764"/>
      </dsp:txXfrm>
    </dsp:sp>
    <dsp:sp modelId="{A5924916-5297-43F2-BB19-6F0AB6717E69}">
      <dsp:nvSpPr>
        <dsp:cNvPr id="0" name=""/>
        <dsp:cNvSpPr/>
      </dsp:nvSpPr>
      <dsp:spPr>
        <a:xfrm>
          <a:off x="600254" y="758432"/>
          <a:ext cx="2059346" cy="1875828"/>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Font typeface="Arial" panose="020B0604020202020204" pitchFamily="34" charset="0"/>
            <a:buNone/>
          </a:pPr>
          <a:r>
            <a:rPr lang="zh-TW" altLang="en-US" sz="1300" kern="1200" dirty="0"/>
            <a:t>某些類別的樣本數太少，或著太多相似無意義的類別就可以進行聚合整併。</a:t>
          </a:r>
        </a:p>
      </dsp:txBody>
      <dsp:txXfrm>
        <a:off x="600254" y="758432"/>
        <a:ext cx="2059346" cy="1875828"/>
      </dsp:txXfrm>
    </dsp:sp>
    <dsp:sp modelId="{2A674E02-ECD8-4050-87C2-636BBD18AF96}">
      <dsp:nvSpPr>
        <dsp:cNvPr id="0" name=""/>
        <dsp:cNvSpPr/>
      </dsp:nvSpPr>
      <dsp:spPr>
        <a:xfrm>
          <a:off x="2659601" y="332108"/>
          <a:ext cx="4626843" cy="973764"/>
        </a:xfrm>
        <a:prstGeom prst="rightArrow">
          <a:avLst>
            <a:gd name="adj1" fmla="val 50000"/>
            <a:gd name="adj2" fmla="val 5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254000" bIns="154585" numCol="1" spcCol="1270" anchor="ctr" anchorCtr="0">
          <a:noAutofit/>
        </a:bodyPr>
        <a:lstStyle/>
        <a:p>
          <a:pPr marL="0" lvl="0" indent="0" algn="l" defTabSz="577850">
            <a:lnSpc>
              <a:spcPct val="90000"/>
            </a:lnSpc>
            <a:spcBef>
              <a:spcPct val="0"/>
            </a:spcBef>
            <a:spcAft>
              <a:spcPct val="35000"/>
            </a:spcAft>
            <a:buNone/>
          </a:pPr>
          <a:r>
            <a:rPr lang="zh-TW" altLang="en-US" sz="1300" kern="1200" dirty="0"/>
            <a:t>轉換數值變數</a:t>
          </a:r>
        </a:p>
      </dsp:txBody>
      <dsp:txXfrm>
        <a:off x="2659601" y="332108"/>
        <a:ext cx="4626843" cy="973764"/>
      </dsp:txXfrm>
    </dsp:sp>
    <dsp:sp modelId="{9817B000-3242-4A48-857C-8AB6CCD4F125}">
      <dsp:nvSpPr>
        <dsp:cNvPr id="0" name=""/>
        <dsp:cNvSpPr/>
      </dsp:nvSpPr>
      <dsp:spPr>
        <a:xfrm>
          <a:off x="2659601" y="1083020"/>
          <a:ext cx="2059346" cy="1875828"/>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zh-TW" altLang="en-US" sz="1300" kern="1200" dirty="0"/>
            <a:t>變數之間關係更接近線性的特色。</a:t>
          </a:r>
        </a:p>
        <a:p>
          <a:pPr marL="0" lvl="0" indent="0" algn="l" defTabSz="577850">
            <a:lnSpc>
              <a:spcPct val="90000"/>
            </a:lnSpc>
            <a:spcBef>
              <a:spcPct val="0"/>
            </a:spcBef>
            <a:spcAft>
              <a:spcPct val="35000"/>
            </a:spcAft>
            <a:buNone/>
          </a:pPr>
          <a:r>
            <a:rPr lang="zh-TW" altLang="en-US" sz="1300" kern="1200" dirty="0"/>
            <a:t>希望資料分布能夠正規化以及能夠對稱，轉換常使用對數或指數的方式進行。</a:t>
          </a:r>
        </a:p>
      </dsp:txBody>
      <dsp:txXfrm>
        <a:off x="2659601" y="1083020"/>
        <a:ext cx="2059346" cy="1875828"/>
      </dsp:txXfrm>
    </dsp:sp>
    <dsp:sp modelId="{8635A411-82E4-417D-9CD3-BFF9F5CFD30B}">
      <dsp:nvSpPr>
        <dsp:cNvPr id="0" name=""/>
        <dsp:cNvSpPr/>
      </dsp:nvSpPr>
      <dsp:spPr>
        <a:xfrm>
          <a:off x="4718948" y="656696"/>
          <a:ext cx="2567497" cy="973764"/>
        </a:xfrm>
        <a:prstGeom prst="rightArrow">
          <a:avLst>
            <a:gd name="adj1" fmla="val 50000"/>
            <a:gd name="adj2" fmla="val 5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254000" bIns="154585" numCol="1" spcCol="1270" anchor="ctr" anchorCtr="0">
          <a:noAutofit/>
        </a:bodyPr>
        <a:lstStyle/>
        <a:p>
          <a:pPr marL="0" lvl="0" indent="0" algn="l" defTabSz="577850">
            <a:lnSpc>
              <a:spcPct val="90000"/>
            </a:lnSpc>
            <a:spcBef>
              <a:spcPct val="0"/>
            </a:spcBef>
            <a:spcAft>
              <a:spcPct val="35000"/>
            </a:spcAft>
            <a:buNone/>
          </a:pPr>
          <a:r>
            <a:rPr lang="zh-TW" altLang="en-US" sz="1300" kern="1200" dirty="0"/>
            <a:t>計算產生新的特徵</a:t>
          </a:r>
        </a:p>
      </dsp:txBody>
      <dsp:txXfrm>
        <a:off x="4718948" y="656696"/>
        <a:ext cx="2567497" cy="973764"/>
      </dsp:txXfrm>
    </dsp:sp>
    <dsp:sp modelId="{FB2205B9-2A9E-4446-9B35-1FA2F5B2B030}">
      <dsp:nvSpPr>
        <dsp:cNvPr id="0" name=""/>
        <dsp:cNvSpPr/>
      </dsp:nvSpPr>
      <dsp:spPr>
        <a:xfrm>
          <a:off x="4718948" y="1407608"/>
          <a:ext cx="2059346" cy="1848375"/>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zh-TW" altLang="en-US" sz="1300" kern="1200" dirty="0"/>
            <a:t>由兩個或多個現有的特徵，計算後產生新的特徵。</a:t>
          </a:r>
        </a:p>
      </dsp:txBody>
      <dsp:txXfrm>
        <a:off x="4718948" y="1407608"/>
        <a:ext cx="2059346" cy="18483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4A8C1-943E-4BA5-B238-2C9A984E76C2}">
      <dsp:nvSpPr>
        <dsp:cNvPr id="0" name=""/>
        <dsp:cNvSpPr/>
      </dsp:nvSpPr>
      <dsp:spPr>
        <a:xfrm>
          <a:off x="0" y="1061228"/>
          <a:ext cx="6983330" cy="1414972"/>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ECDBD9-7E24-4644-AF02-54335152D97F}">
      <dsp:nvSpPr>
        <dsp:cNvPr id="0" name=""/>
        <dsp:cNvSpPr/>
      </dsp:nvSpPr>
      <dsp:spPr>
        <a:xfrm>
          <a:off x="2442" y="0"/>
          <a:ext cx="1731600" cy="1414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zh-TW" altLang="en-US" sz="1500" kern="1200" dirty="0"/>
            <a:t>加入更多的資料</a:t>
          </a:r>
        </a:p>
      </dsp:txBody>
      <dsp:txXfrm>
        <a:off x="2442" y="0"/>
        <a:ext cx="1731600" cy="1414972"/>
      </dsp:txXfrm>
    </dsp:sp>
    <dsp:sp modelId="{31E808BB-7A86-4DC3-892B-7BF805D9CCE2}">
      <dsp:nvSpPr>
        <dsp:cNvPr id="0" name=""/>
        <dsp:cNvSpPr/>
      </dsp:nvSpPr>
      <dsp:spPr>
        <a:xfrm>
          <a:off x="691371" y="1591843"/>
          <a:ext cx="353743" cy="3537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14FB6D-C3AB-4770-A46C-262CB3E91406}">
      <dsp:nvSpPr>
        <dsp:cNvPr id="0" name=""/>
        <dsp:cNvSpPr/>
      </dsp:nvSpPr>
      <dsp:spPr>
        <a:xfrm>
          <a:off x="1769181" y="2122457"/>
          <a:ext cx="1800429" cy="1414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zh-TW" altLang="en-US" sz="1400" kern="1200" dirty="0"/>
            <a:t>使用正規化方式加入懲罰</a:t>
          </a:r>
        </a:p>
      </dsp:txBody>
      <dsp:txXfrm>
        <a:off x="1769181" y="2122457"/>
        <a:ext cx="1800429" cy="1414972"/>
      </dsp:txXfrm>
    </dsp:sp>
    <dsp:sp modelId="{AECEADDB-6941-4FF1-9CFA-7D8DFEB8F36A}">
      <dsp:nvSpPr>
        <dsp:cNvPr id="0" name=""/>
        <dsp:cNvSpPr/>
      </dsp:nvSpPr>
      <dsp:spPr>
        <a:xfrm>
          <a:off x="2492525" y="1591843"/>
          <a:ext cx="353743" cy="3537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586771-FC93-4DED-BB82-780ED81B36C2}">
      <dsp:nvSpPr>
        <dsp:cNvPr id="0" name=""/>
        <dsp:cNvSpPr/>
      </dsp:nvSpPr>
      <dsp:spPr>
        <a:xfrm>
          <a:off x="3604749" y="0"/>
          <a:ext cx="1457725" cy="1414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zh-TW" altLang="en-US" sz="1400" kern="1200" dirty="0"/>
            <a:t>使用較少的參數模型</a:t>
          </a:r>
        </a:p>
      </dsp:txBody>
      <dsp:txXfrm>
        <a:off x="3604749" y="0"/>
        <a:ext cx="1457725" cy="1414972"/>
      </dsp:txXfrm>
    </dsp:sp>
    <dsp:sp modelId="{128DE0F9-DAAD-4500-A1D9-0A959F0E69FC}">
      <dsp:nvSpPr>
        <dsp:cNvPr id="0" name=""/>
        <dsp:cNvSpPr/>
      </dsp:nvSpPr>
      <dsp:spPr>
        <a:xfrm>
          <a:off x="4156741" y="1591843"/>
          <a:ext cx="353743" cy="3537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CEAEA9-4A4F-407E-8002-9DC7452C1FBC}">
      <dsp:nvSpPr>
        <dsp:cNvPr id="0" name=""/>
        <dsp:cNvSpPr/>
      </dsp:nvSpPr>
      <dsp:spPr>
        <a:xfrm>
          <a:off x="5097613" y="2122457"/>
          <a:ext cx="1184940" cy="1414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zh-TW" altLang="en-US" sz="1300" kern="1200" dirty="0"/>
            <a:t>以降維方式規劃，以較少的特徵建立模型</a:t>
          </a:r>
        </a:p>
      </dsp:txBody>
      <dsp:txXfrm>
        <a:off x="5097613" y="2122457"/>
        <a:ext cx="1184940" cy="1414972"/>
      </dsp:txXfrm>
    </dsp:sp>
    <dsp:sp modelId="{C7A94171-EF47-4F45-B859-169C88B45BBC}">
      <dsp:nvSpPr>
        <dsp:cNvPr id="0" name=""/>
        <dsp:cNvSpPr/>
      </dsp:nvSpPr>
      <dsp:spPr>
        <a:xfrm>
          <a:off x="5513212" y="1591843"/>
          <a:ext cx="353743" cy="3537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4303313" cy="341297"/>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5622594" y="0"/>
            <a:ext cx="4303313" cy="341297"/>
          </a:xfrm>
          <a:prstGeom prst="rect">
            <a:avLst/>
          </a:prstGeom>
        </p:spPr>
        <p:txBody>
          <a:bodyPr vert="horz" lIns="91440" tIns="45720" rIns="91440" bIns="45720" rtlCol="0"/>
          <a:lstStyle>
            <a:lvl1pPr algn="r">
              <a:defRPr sz="1200"/>
            </a:lvl1pPr>
          </a:lstStyle>
          <a:p>
            <a:fld id="{2FAB3C38-CC4B-4C53-82B8-809C07AE2648}" type="datetimeFigureOut">
              <a:rPr lang="zh-TW" altLang="en-US" smtClean="0"/>
              <a:pPr/>
              <a:t>2021/4/1</a:t>
            </a:fld>
            <a:endParaRPr lang="zh-TW" altLang="en-US"/>
          </a:p>
        </p:txBody>
      </p:sp>
      <p:sp>
        <p:nvSpPr>
          <p:cNvPr id="4" name="頁尾版面配置區 3"/>
          <p:cNvSpPr>
            <a:spLocks noGrp="1"/>
          </p:cNvSpPr>
          <p:nvPr>
            <p:ph type="ftr" sz="quarter" idx="2"/>
          </p:nvPr>
        </p:nvSpPr>
        <p:spPr>
          <a:xfrm>
            <a:off x="0" y="6456378"/>
            <a:ext cx="4303313" cy="34129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5622594" y="6456378"/>
            <a:ext cx="4303313" cy="341297"/>
          </a:xfrm>
          <a:prstGeom prst="rect">
            <a:avLst/>
          </a:prstGeom>
        </p:spPr>
        <p:txBody>
          <a:bodyPr vert="horz" lIns="91440" tIns="45720" rIns="91440" bIns="45720" rtlCol="0" anchor="b"/>
          <a:lstStyle>
            <a:lvl1pPr algn="r">
              <a:defRPr sz="1200"/>
            </a:lvl1pPr>
          </a:lstStyle>
          <a:p>
            <a:fld id="{4C2F1137-AC1C-4259-8BA6-F0E84C49C41D}" type="slidenum">
              <a:rPr lang="zh-TW" altLang="en-US" smtClean="0"/>
              <a:pPr/>
              <a:t>‹#›</a:t>
            </a:fld>
            <a:endParaRPr lang="zh-TW" altLang="en-US"/>
          </a:p>
        </p:txBody>
      </p:sp>
    </p:spTree>
    <p:extLst>
      <p:ext uri="{BB962C8B-B14F-4D97-AF65-F5344CB8AC3E}">
        <p14:creationId xmlns:p14="http://schemas.microsoft.com/office/powerpoint/2010/main" val="19178524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4302231" cy="339884"/>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5623698" y="0"/>
            <a:ext cx="4302231" cy="339884"/>
          </a:xfrm>
          <a:prstGeom prst="rect">
            <a:avLst/>
          </a:prstGeom>
        </p:spPr>
        <p:txBody>
          <a:bodyPr vert="horz" lIns="91440" tIns="45720" rIns="91440" bIns="45720" rtlCol="0"/>
          <a:lstStyle>
            <a:lvl1pPr algn="r">
              <a:defRPr sz="1200"/>
            </a:lvl1pPr>
          </a:lstStyle>
          <a:p>
            <a:fld id="{CC070916-E6F2-4B91-AB86-1E20E186261F}" type="datetimeFigureOut">
              <a:rPr lang="zh-TW" altLang="en-US" smtClean="0"/>
              <a:pPr/>
              <a:t>2021/4/1</a:t>
            </a:fld>
            <a:endParaRPr lang="zh-TW" altLang="en-US"/>
          </a:p>
        </p:txBody>
      </p:sp>
      <p:sp>
        <p:nvSpPr>
          <p:cNvPr id="4" name="投影片圖像版面配置區 3"/>
          <p:cNvSpPr>
            <a:spLocks noGrp="1" noRot="1" noChangeAspect="1"/>
          </p:cNvSpPr>
          <p:nvPr>
            <p:ph type="sldImg" idx="2"/>
          </p:nvPr>
        </p:nvSpPr>
        <p:spPr>
          <a:xfrm>
            <a:off x="2697163" y="509588"/>
            <a:ext cx="4533900" cy="2549525"/>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992823" y="3228896"/>
            <a:ext cx="7942580" cy="3058954"/>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1" y="6456612"/>
            <a:ext cx="4302231" cy="339884"/>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5623698" y="6456612"/>
            <a:ext cx="4302231" cy="339884"/>
          </a:xfrm>
          <a:prstGeom prst="rect">
            <a:avLst/>
          </a:prstGeom>
        </p:spPr>
        <p:txBody>
          <a:bodyPr vert="horz" lIns="91440" tIns="45720" rIns="91440" bIns="45720" rtlCol="0" anchor="b"/>
          <a:lstStyle>
            <a:lvl1pPr algn="r">
              <a:defRPr sz="1200"/>
            </a:lvl1pPr>
          </a:lstStyle>
          <a:p>
            <a:fld id="{52C7242A-E095-4A25-A353-BCA4BAB85147}" type="slidenum">
              <a:rPr lang="zh-TW" altLang="en-US" smtClean="0"/>
              <a:pPr/>
              <a:t>‹#›</a:t>
            </a:fld>
            <a:endParaRPr lang="zh-TW" altLang="en-US"/>
          </a:p>
        </p:txBody>
      </p:sp>
    </p:spTree>
    <p:extLst>
      <p:ext uri="{BB962C8B-B14F-4D97-AF65-F5344CB8AC3E}">
        <p14:creationId xmlns:p14="http://schemas.microsoft.com/office/powerpoint/2010/main" val="3957501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2697163" y="509588"/>
            <a:ext cx="4533900" cy="2549525"/>
          </a:xfrm>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p:txBody>
      </p:sp>
      <p:sp>
        <p:nvSpPr>
          <p:cNvPr id="4" name="投影片編號版面配置區 3"/>
          <p:cNvSpPr>
            <a:spLocks noGrp="1"/>
          </p:cNvSpPr>
          <p:nvPr>
            <p:ph type="sldNum" sz="quarter" idx="10"/>
          </p:nvPr>
        </p:nvSpPr>
        <p:spPr/>
        <p:txBody>
          <a:bodyPr/>
          <a:lstStyle/>
          <a:p>
            <a:fld id="{52C7242A-E095-4A25-A353-BCA4BAB85147}" type="slidenum">
              <a:rPr lang="zh-TW" altLang="en-US" smtClean="0"/>
              <a:pPr/>
              <a:t>1</a:t>
            </a:fld>
            <a:endParaRPr lang="zh-TW" altLang="en-US"/>
          </a:p>
        </p:txBody>
      </p:sp>
    </p:spTree>
    <p:extLst>
      <p:ext uri="{BB962C8B-B14F-4D97-AF65-F5344CB8AC3E}">
        <p14:creationId xmlns:p14="http://schemas.microsoft.com/office/powerpoint/2010/main" val="2636777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Shape 342"/>
          <p:cNvSpPr txBox="1">
            <a:spLocks noGrp="1"/>
          </p:cNvSpPr>
          <p:nvPr>
            <p:ph type="body" idx="1"/>
          </p:nvPr>
        </p:nvSpPr>
        <p:spPr>
          <a:xfrm>
            <a:off x="984090" y="3505258"/>
            <a:ext cx="7872715" cy="332077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343" name="Shape 343"/>
          <p:cNvSpPr>
            <a:spLocks noGrp="1" noRot="1" noChangeAspect="1"/>
          </p:cNvSpPr>
          <p:nvPr>
            <p:ph type="sldImg" idx="2"/>
          </p:nvPr>
        </p:nvSpPr>
        <p:spPr>
          <a:xfrm>
            <a:off x="2460625" y="554038"/>
            <a:ext cx="4918075" cy="2767012"/>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9309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DAT275x Module3</a:t>
            </a:r>
            <a:endParaRPr lang="zh-TW" altLang="en-US" dirty="0"/>
          </a:p>
        </p:txBody>
      </p:sp>
      <p:sp>
        <p:nvSpPr>
          <p:cNvPr id="4" name="投影片編號版面配置區 3"/>
          <p:cNvSpPr>
            <a:spLocks noGrp="1"/>
          </p:cNvSpPr>
          <p:nvPr>
            <p:ph type="sldNum" sz="quarter" idx="10"/>
          </p:nvPr>
        </p:nvSpPr>
        <p:spPr/>
        <p:txBody>
          <a:bodyPr/>
          <a:lstStyle/>
          <a:p>
            <a:fld id="{52C7242A-E095-4A25-A353-BCA4BAB85147}" type="slidenum">
              <a:rPr lang="zh-TW" altLang="en-US" smtClean="0"/>
              <a:pPr/>
              <a:t>14</a:t>
            </a:fld>
            <a:endParaRPr lang="zh-TW" altLang="en-US"/>
          </a:p>
        </p:txBody>
      </p:sp>
    </p:spTree>
    <p:extLst>
      <p:ext uri="{BB962C8B-B14F-4D97-AF65-F5344CB8AC3E}">
        <p14:creationId xmlns:p14="http://schemas.microsoft.com/office/powerpoint/2010/main" val="297684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4"/>
        <p:cNvGrpSpPr/>
        <p:nvPr/>
      </p:nvGrpSpPr>
      <p:grpSpPr>
        <a:xfrm>
          <a:off x="0" y="0"/>
          <a:ext cx="0" cy="0"/>
          <a:chOff x="0" y="0"/>
          <a:chExt cx="0" cy="0"/>
        </a:xfrm>
      </p:grpSpPr>
      <p:sp>
        <p:nvSpPr>
          <p:cNvPr id="2275" name="Shape 2275"/>
          <p:cNvSpPr txBox="1">
            <a:spLocks noGrp="1"/>
          </p:cNvSpPr>
          <p:nvPr>
            <p:ph type="body" idx="1"/>
          </p:nvPr>
        </p:nvSpPr>
        <p:spPr>
          <a:xfrm>
            <a:off x="984090" y="3505258"/>
            <a:ext cx="7872715" cy="3320770"/>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276" name="Shape 2276"/>
          <p:cNvSpPr>
            <a:spLocks noGrp="1" noRot="1" noChangeAspect="1"/>
          </p:cNvSpPr>
          <p:nvPr>
            <p:ph type="sldImg" idx="2"/>
          </p:nvPr>
        </p:nvSpPr>
        <p:spPr>
          <a:xfrm>
            <a:off x="2462213" y="554038"/>
            <a:ext cx="4918075" cy="2767012"/>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6953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xfrm>
            <a:off x="733425" y="1905000"/>
            <a:ext cx="7677150" cy="1571625"/>
          </a:xfrm>
          <a:effectLst>
            <a:outerShdw blurRad="50800" dist="25400" algn="t" rotWithShape="0">
              <a:prstClr val="black">
                <a:alpha val="20000"/>
              </a:prstClr>
            </a:outerShdw>
          </a:effectLst>
        </p:spPr>
        <p:txBody>
          <a:bodyPr anchor="ctr">
            <a:normAutofit/>
          </a:bodyPr>
          <a:lstStyle>
            <a:lvl1pPr>
              <a:lnSpc>
                <a:spcPct val="100000"/>
              </a:lnSpc>
              <a:defRPr sz="4000" b="1">
                <a:solidFill>
                  <a:srgbClr val="333333"/>
                </a:solidFill>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1371600" y="3467100"/>
            <a:ext cx="6400800" cy="600075"/>
          </a:xfrm>
        </p:spPr>
        <p:txBody>
          <a:bodyPr>
            <a:normAutofit/>
          </a:bodyPr>
          <a:lstStyle>
            <a:lvl1pPr marL="0" indent="0" algn="ctr">
              <a:buNone/>
              <a:defRPr sz="2400" b="1">
                <a:solidFill>
                  <a:srgbClr val="DC660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zh-TW"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比對_無icon">
    <p:spTree>
      <p:nvGrpSpPr>
        <p:cNvPr id="1" name=""/>
        <p:cNvGrpSpPr/>
        <p:nvPr/>
      </p:nvGrpSpPr>
      <p:grpSpPr>
        <a:xfrm>
          <a:off x="0" y="0"/>
          <a:ext cx="0" cy="0"/>
          <a:chOff x="0" y="0"/>
          <a:chExt cx="0" cy="0"/>
        </a:xfrm>
      </p:grpSpPr>
      <p:sp>
        <p:nvSpPr>
          <p:cNvPr id="2" name="標題 1"/>
          <p:cNvSpPr>
            <a:spLocks noGrp="1"/>
          </p:cNvSpPr>
          <p:nvPr>
            <p:ph type="title"/>
          </p:nvPr>
        </p:nvSpPr>
        <p:spPr>
          <a:xfrm>
            <a:off x="457200" y="284400"/>
            <a:ext cx="8229600" cy="709200"/>
          </a:xfrm>
        </p:spPr>
        <p:txBody>
          <a:bodyPr anchor="t">
            <a:normAutofit/>
          </a:bodyPr>
          <a:lstStyle>
            <a:lvl1pPr>
              <a:defRPr sz="3200"/>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457200" y="1119600"/>
            <a:ext cx="4040188" cy="471480"/>
          </a:xfrm>
        </p:spPr>
        <p:txBody>
          <a:bodyPr anchor="ctr">
            <a:normAutofit/>
          </a:bodyPr>
          <a:lstStyle>
            <a:lvl1pPr marL="0" indent="0" algn="ctr">
              <a:lnSpc>
                <a:spcPct val="120000"/>
              </a:lnSpc>
              <a:buNone/>
              <a:defRPr sz="22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dirty="0"/>
              <a:t>按一下以編輯母片文字樣式</a:t>
            </a:r>
          </a:p>
        </p:txBody>
      </p:sp>
      <p:sp>
        <p:nvSpPr>
          <p:cNvPr id="5" name="文字版面配置區 4"/>
          <p:cNvSpPr>
            <a:spLocks noGrp="1"/>
          </p:cNvSpPr>
          <p:nvPr>
            <p:ph type="body" sz="quarter" idx="3"/>
          </p:nvPr>
        </p:nvSpPr>
        <p:spPr>
          <a:xfrm>
            <a:off x="4645026" y="1119600"/>
            <a:ext cx="4041775" cy="471480"/>
          </a:xfrm>
        </p:spPr>
        <p:txBody>
          <a:bodyPr anchor="ctr">
            <a:normAutofit/>
          </a:bodyPr>
          <a:lstStyle>
            <a:lvl1pPr marL="0" indent="0" algn="ctr">
              <a:lnSpc>
                <a:spcPct val="120000"/>
              </a:lnSpc>
              <a:buNone/>
              <a:defRPr sz="22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7" name="日期版面配置區 6"/>
          <p:cNvSpPr>
            <a:spLocks noGrp="1"/>
          </p:cNvSpPr>
          <p:nvPr>
            <p:ph type="dt" sz="half" idx="10"/>
          </p:nvPr>
        </p:nvSpPr>
        <p:spPr/>
        <p:txBody>
          <a:bodyPr/>
          <a:lstStyle/>
          <a:p>
            <a:fld id="{484C51A1-2D79-4FD4-AE52-6D29652A8A4B}" type="datetime1">
              <a:rPr lang="zh-TW" altLang="en-US" smtClean="0"/>
              <a:pPr/>
              <a:t>2021/4/1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30476A2-CF17-4C5C-B3DE-944955FEFED7}" type="slidenum">
              <a:rPr lang="zh-TW" altLang="en-US" smtClean="0"/>
              <a:pPr/>
              <a:t>‹#›</a:t>
            </a:fld>
            <a:endParaRPr lang="zh-TW" altLang="en-US"/>
          </a:p>
        </p:txBody>
      </p:sp>
      <p:grpSp>
        <p:nvGrpSpPr>
          <p:cNvPr id="4" name="群組 10"/>
          <p:cNvGrpSpPr/>
          <p:nvPr/>
        </p:nvGrpSpPr>
        <p:grpSpPr>
          <a:xfrm>
            <a:off x="908580" y="1605600"/>
            <a:ext cx="3135840" cy="91160"/>
            <a:chOff x="53149" y="1162301"/>
            <a:chExt cx="7398686" cy="215078"/>
          </a:xfrm>
        </p:grpSpPr>
        <p:sp>
          <p:nvSpPr>
            <p:cNvPr id="12" name="＞形箭號 11"/>
            <p:cNvSpPr/>
            <p:nvPr userDrawn="1"/>
          </p:nvSpPr>
          <p:spPr>
            <a:xfrm rot="5400000">
              <a:off x="3644649" y="920256"/>
              <a:ext cx="215078" cy="699167"/>
            </a:xfrm>
            <a:prstGeom prst="chevron">
              <a:avLst>
                <a:gd name="adj" fmla="val 7644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3" name="矩形 12"/>
            <p:cNvSpPr/>
            <p:nvPr userDrawn="1"/>
          </p:nvSpPr>
          <p:spPr>
            <a:xfrm>
              <a:off x="4099035" y="1172220"/>
              <a:ext cx="3352800" cy="42468"/>
            </a:xfrm>
            <a:prstGeom prst="rect">
              <a:avLst/>
            </a:prstGeom>
            <a:gradFill>
              <a:gsLst>
                <a:gs pos="0">
                  <a:schemeClr val="accent5"/>
                </a:gs>
                <a:gs pos="50000">
                  <a:schemeClr val="accent5"/>
                </a:gs>
                <a:gs pos="100000">
                  <a:schemeClr val="accent5">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userDrawn="1"/>
          </p:nvSpPr>
          <p:spPr>
            <a:xfrm rot="10800000">
              <a:off x="53149" y="1172215"/>
              <a:ext cx="3352800" cy="42468"/>
            </a:xfrm>
            <a:prstGeom prst="rect">
              <a:avLst/>
            </a:prstGeom>
            <a:gradFill>
              <a:gsLst>
                <a:gs pos="0">
                  <a:schemeClr val="accent5"/>
                </a:gs>
                <a:gs pos="50000">
                  <a:schemeClr val="accent5"/>
                </a:gs>
                <a:gs pos="100000">
                  <a:schemeClr val="accent5">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6" name="群組 20"/>
          <p:cNvGrpSpPr/>
          <p:nvPr/>
        </p:nvGrpSpPr>
        <p:grpSpPr>
          <a:xfrm>
            <a:off x="5097993" y="1605600"/>
            <a:ext cx="3135840" cy="91160"/>
            <a:chOff x="53149" y="1162301"/>
            <a:chExt cx="7398686" cy="215078"/>
          </a:xfrm>
        </p:grpSpPr>
        <p:sp>
          <p:nvSpPr>
            <p:cNvPr id="22" name="＞形箭號 21"/>
            <p:cNvSpPr/>
            <p:nvPr userDrawn="1"/>
          </p:nvSpPr>
          <p:spPr>
            <a:xfrm rot="5400000">
              <a:off x="3644649" y="920256"/>
              <a:ext cx="215078" cy="699167"/>
            </a:xfrm>
            <a:prstGeom prst="chevron">
              <a:avLst>
                <a:gd name="adj" fmla="val 7644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7" name="矩形 26"/>
            <p:cNvSpPr/>
            <p:nvPr userDrawn="1"/>
          </p:nvSpPr>
          <p:spPr>
            <a:xfrm>
              <a:off x="4099035" y="1172220"/>
              <a:ext cx="3352800" cy="42468"/>
            </a:xfrm>
            <a:prstGeom prst="rect">
              <a:avLst/>
            </a:prstGeom>
            <a:gradFill>
              <a:gsLst>
                <a:gs pos="0">
                  <a:schemeClr val="accent5"/>
                </a:gs>
                <a:gs pos="50000">
                  <a:schemeClr val="accent5"/>
                </a:gs>
                <a:gs pos="100000">
                  <a:schemeClr val="accent5">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userDrawn="1"/>
          </p:nvSpPr>
          <p:spPr>
            <a:xfrm rot="10800000">
              <a:off x="53149" y="1172215"/>
              <a:ext cx="3352800" cy="42468"/>
            </a:xfrm>
            <a:prstGeom prst="rect">
              <a:avLst/>
            </a:prstGeom>
            <a:gradFill>
              <a:gsLst>
                <a:gs pos="0">
                  <a:schemeClr val="accent5"/>
                </a:gs>
                <a:gs pos="50000">
                  <a:schemeClr val="accent5"/>
                </a:gs>
                <a:gs pos="100000">
                  <a:schemeClr val="accent5">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9" name="內容版面配置區 3"/>
          <p:cNvSpPr>
            <a:spLocks noGrp="1"/>
          </p:cNvSpPr>
          <p:nvPr>
            <p:ph sz="half" idx="2"/>
          </p:nvPr>
        </p:nvSpPr>
        <p:spPr>
          <a:xfrm>
            <a:off x="457200" y="1753200"/>
            <a:ext cx="4040188" cy="3092400"/>
          </a:xfrm>
        </p:spPr>
        <p:txBody>
          <a:bodyPr>
            <a:normAutofit/>
          </a:bodyPr>
          <a:lstStyle>
            <a:lvl1pPr marL="314325" indent="-314325">
              <a:lnSpc>
                <a:spcPct val="120000"/>
              </a:lnSpc>
              <a:spcBef>
                <a:spcPts val="300"/>
              </a:spcBef>
              <a:defRPr sz="1800"/>
            </a:lvl1pPr>
            <a:lvl2pPr marL="628650" indent="-276225">
              <a:lnSpc>
                <a:spcPct val="120000"/>
              </a:lnSpc>
              <a:spcBef>
                <a:spcPts val="300"/>
              </a:spcBef>
              <a:defRPr sz="1600"/>
            </a:lvl2pPr>
            <a:lvl3pPr marL="895350" indent="-219075">
              <a:lnSpc>
                <a:spcPct val="120000"/>
              </a:lnSpc>
              <a:spcBef>
                <a:spcPts val="300"/>
              </a:spcBef>
              <a:defRPr sz="1400"/>
            </a:lvl3pPr>
            <a:lvl4pPr marL="1181100" indent="-219075">
              <a:lnSpc>
                <a:spcPct val="120000"/>
              </a:lnSpc>
              <a:spcBef>
                <a:spcPts val="300"/>
              </a:spcBef>
              <a:defRPr sz="1400"/>
            </a:lvl4pPr>
            <a:lvl5pPr marL="1428750" indent="-219075">
              <a:lnSpc>
                <a:spcPct val="120000"/>
              </a:lnSpc>
              <a:spcBef>
                <a:spcPts val="300"/>
              </a:spcBef>
              <a:tabLst>
                <a:tab pos="1885950" algn="l"/>
              </a:tabLst>
              <a:defRPr sz="14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30" name="內容版面配置區 5"/>
          <p:cNvSpPr>
            <a:spLocks noGrp="1"/>
          </p:cNvSpPr>
          <p:nvPr>
            <p:ph sz="quarter" idx="4"/>
          </p:nvPr>
        </p:nvSpPr>
        <p:spPr>
          <a:xfrm>
            <a:off x="4645026" y="1753200"/>
            <a:ext cx="4041775" cy="3092400"/>
          </a:xfrm>
        </p:spPr>
        <p:txBody>
          <a:bodyPr>
            <a:normAutofit/>
          </a:bodyPr>
          <a:lstStyle>
            <a:lvl1pPr marL="314325" indent="-314325">
              <a:lnSpc>
                <a:spcPct val="120000"/>
              </a:lnSpc>
              <a:spcBef>
                <a:spcPts val="300"/>
              </a:spcBef>
              <a:defRPr sz="1800"/>
            </a:lvl1pPr>
            <a:lvl2pPr marL="628650" indent="-276225">
              <a:lnSpc>
                <a:spcPct val="120000"/>
              </a:lnSpc>
              <a:spcBef>
                <a:spcPts val="300"/>
              </a:spcBef>
              <a:defRPr sz="1600"/>
            </a:lvl2pPr>
            <a:lvl3pPr marL="895350" indent="-219075">
              <a:lnSpc>
                <a:spcPct val="120000"/>
              </a:lnSpc>
              <a:spcBef>
                <a:spcPts val="300"/>
              </a:spcBef>
              <a:defRPr sz="1400"/>
            </a:lvl3pPr>
            <a:lvl4pPr marL="1181100" indent="-219075">
              <a:lnSpc>
                <a:spcPct val="120000"/>
              </a:lnSpc>
              <a:spcBef>
                <a:spcPts val="300"/>
              </a:spcBef>
              <a:defRPr sz="1400"/>
            </a:lvl4pPr>
            <a:lvl5pPr marL="1438275" indent="-228600">
              <a:lnSpc>
                <a:spcPct val="120000"/>
              </a:lnSpc>
              <a:spcBef>
                <a:spcPts val="300"/>
              </a:spcBef>
              <a:defRPr sz="14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55" name="文字方塊 54"/>
          <p:cNvSpPr txBox="1"/>
          <p:nvPr/>
        </p:nvSpPr>
        <p:spPr>
          <a:xfrm>
            <a:off x="9215470" y="2500312"/>
            <a:ext cx="2357454" cy="369332"/>
          </a:xfrm>
          <a:prstGeom prst="rect">
            <a:avLst/>
          </a:prstGeom>
          <a:noFill/>
        </p:spPr>
        <p:txBody>
          <a:bodyPr wrap="square" rtlCol="0">
            <a:spAutoFit/>
          </a:bodyPr>
          <a:lstStyle/>
          <a:p>
            <a:r>
              <a:rPr lang="zh-TW" altLang="en-US" dirty="0"/>
              <a:t>請到母片複製</a:t>
            </a:r>
            <a:r>
              <a:rPr lang="en-US" altLang="zh-TW" dirty="0"/>
              <a:t>icon</a:t>
            </a:r>
            <a:endParaRPr lang="zh-TW" altLang="en-US" dirty="0"/>
          </a:p>
        </p:txBody>
      </p:sp>
      <p:grpSp>
        <p:nvGrpSpPr>
          <p:cNvPr id="10" name="群組 55"/>
          <p:cNvGrpSpPr/>
          <p:nvPr/>
        </p:nvGrpSpPr>
        <p:grpSpPr>
          <a:xfrm>
            <a:off x="9605998" y="2114467"/>
            <a:ext cx="1977842" cy="309636"/>
            <a:chOff x="9605998" y="2114467"/>
            <a:chExt cx="1977842" cy="309636"/>
          </a:xfrm>
        </p:grpSpPr>
        <p:pic>
          <p:nvPicPr>
            <p:cNvPr id="57" name="圖片版面配置區 36" descr="icon_指導演練.png"/>
            <p:cNvPicPr>
              <a:picLocks noChangeAspect="1"/>
            </p:cNvPicPr>
            <p:nvPr userDrawn="1"/>
          </p:nvPicPr>
          <p:blipFill>
            <a:blip r:embed="rId2" cstate="print"/>
            <a:srcRect t="7492" b="7492"/>
            <a:stretch>
              <a:fillRect/>
            </a:stretch>
          </p:blipFill>
          <p:spPr>
            <a:xfrm>
              <a:off x="11033041" y="2114467"/>
              <a:ext cx="550799" cy="306000"/>
            </a:xfrm>
            <a:prstGeom prst="rect">
              <a:avLst/>
            </a:prstGeom>
          </p:spPr>
        </p:pic>
        <p:pic>
          <p:nvPicPr>
            <p:cNvPr id="58" name="圖片版面配置區 35" descr="icon_群聊貼文.png"/>
            <p:cNvPicPr>
              <a:picLocks noChangeAspect="1"/>
            </p:cNvPicPr>
            <p:nvPr userDrawn="1"/>
          </p:nvPicPr>
          <p:blipFill>
            <a:blip r:embed="rId3" cstate="print"/>
            <a:srcRect t="7596" b="7596"/>
            <a:stretch>
              <a:fillRect/>
            </a:stretch>
          </p:blipFill>
          <p:spPr>
            <a:xfrm>
              <a:off x="10358479" y="2114467"/>
              <a:ext cx="552053" cy="306000"/>
            </a:xfrm>
            <a:prstGeom prst="rect">
              <a:avLst/>
            </a:prstGeom>
          </p:spPr>
        </p:pic>
        <p:grpSp>
          <p:nvGrpSpPr>
            <p:cNvPr id="11" name="群組 75"/>
            <p:cNvGrpSpPr/>
            <p:nvPr userDrawn="1"/>
          </p:nvGrpSpPr>
          <p:grpSpPr>
            <a:xfrm>
              <a:off x="9605998" y="2144861"/>
              <a:ext cx="787304" cy="279242"/>
              <a:chOff x="9644093" y="2144861"/>
              <a:chExt cx="787304" cy="279242"/>
            </a:xfrm>
          </p:grpSpPr>
          <p:grpSp>
            <p:nvGrpSpPr>
              <p:cNvPr id="15" name="群組 60"/>
              <p:cNvGrpSpPr/>
              <p:nvPr/>
            </p:nvGrpSpPr>
            <p:grpSpPr>
              <a:xfrm>
                <a:off x="9644093" y="2144861"/>
                <a:ext cx="745427" cy="279242"/>
                <a:chOff x="5749925" y="3449643"/>
                <a:chExt cx="1012826" cy="379412"/>
              </a:xfrm>
            </p:grpSpPr>
            <p:sp>
              <p:nvSpPr>
                <p:cNvPr id="65"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66"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71"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63" name="文字方塊 62"/>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5</a:t>
                </a:r>
                <a:r>
                  <a:rPr lang="zh-TW" altLang="en-US" sz="1100" b="1" dirty="0">
                    <a:solidFill>
                      <a:schemeClr val="bg1"/>
                    </a:solidFill>
                  </a:rPr>
                  <a:t> 分鐘</a:t>
                </a:r>
              </a:p>
            </p:txBody>
          </p:sp>
        </p:grpSp>
      </p:grpSp>
      <p:grpSp>
        <p:nvGrpSpPr>
          <p:cNvPr id="16" name="群組 72"/>
          <p:cNvGrpSpPr/>
          <p:nvPr/>
        </p:nvGrpSpPr>
        <p:grpSpPr>
          <a:xfrm>
            <a:off x="10144191" y="1571618"/>
            <a:ext cx="1428733" cy="306000"/>
            <a:chOff x="7715272" y="0"/>
            <a:chExt cx="1428733" cy="306000"/>
          </a:xfrm>
        </p:grpSpPr>
        <p:pic>
          <p:nvPicPr>
            <p:cNvPr id="74" name="圖片版面配置區 30" descr="圖片2.png"/>
            <p:cNvPicPr>
              <a:picLocks noChangeAspect="1"/>
            </p:cNvPicPr>
            <p:nvPr userDrawn="1"/>
          </p:nvPicPr>
          <p:blipFill>
            <a:blip r:embed="rId4" cstate="print"/>
            <a:srcRect t="1887" b="1887"/>
            <a:stretch>
              <a:fillRect/>
            </a:stretch>
          </p:blipFill>
          <p:spPr>
            <a:xfrm>
              <a:off x="8586005" y="0"/>
              <a:ext cx="558000" cy="306000"/>
            </a:xfrm>
            <a:prstGeom prst="rect">
              <a:avLst/>
            </a:prstGeom>
          </p:spPr>
        </p:pic>
        <p:grpSp>
          <p:nvGrpSpPr>
            <p:cNvPr id="17" name="群組 75"/>
            <p:cNvGrpSpPr/>
            <p:nvPr userDrawn="1"/>
          </p:nvGrpSpPr>
          <p:grpSpPr>
            <a:xfrm>
              <a:off x="7715272" y="22443"/>
              <a:ext cx="787304" cy="279242"/>
              <a:chOff x="9644093" y="2144861"/>
              <a:chExt cx="787304" cy="279242"/>
            </a:xfrm>
          </p:grpSpPr>
          <p:grpSp>
            <p:nvGrpSpPr>
              <p:cNvPr id="18" name="群組 60"/>
              <p:cNvGrpSpPr/>
              <p:nvPr/>
            </p:nvGrpSpPr>
            <p:grpSpPr>
              <a:xfrm>
                <a:off x="9644093" y="2144861"/>
                <a:ext cx="745427" cy="279242"/>
                <a:chOff x="5749925" y="3449643"/>
                <a:chExt cx="1012826" cy="379412"/>
              </a:xfrm>
            </p:grpSpPr>
            <p:sp>
              <p:nvSpPr>
                <p:cNvPr id="89"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92"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93"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82" name="文字方塊 81"/>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5</a:t>
                </a:r>
                <a:r>
                  <a:rPr lang="zh-TW" altLang="en-US" sz="1100" b="1" dirty="0">
                    <a:solidFill>
                      <a:schemeClr val="bg1"/>
                    </a:solidFill>
                  </a:rPr>
                  <a:t> 分鐘</a:t>
                </a:r>
              </a:p>
            </p:txBody>
          </p:sp>
        </p:grpSp>
      </p:grpSp>
      <p:grpSp>
        <p:nvGrpSpPr>
          <p:cNvPr id="19" name="群組 97"/>
          <p:cNvGrpSpPr/>
          <p:nvPr/>
        </p:nvGrpSpPr>
        <p:grpSpPr>
          <a:xfrm>
            <a:off x="10144191" y="1071552"/>
            <a:ext cx="1428733" cy="306000"/>
            <a:chOff x="7715272" y="0"/>
            <a:chExt cx="1428733" cy="306000"/>
          </a:xfrm>
        </p:grpSpPr>
        <p:grpSp>
          <p:nvGrpSpPr>
            <p:cNvPr id="20" name="群組 75"/>
            <p:cNvGrpSpPr/>
            <p:nvPr userDrawn="1"/>
          </p:nvGrpSpPr>
          <p:grpSpPr>
            <a:xfrm>
              <a:off x="7715272" y="22443"/>
              <a:ext cx="787304" cy="279242"/>
              <a:chOff x="9644093" y="2144861"/>
              <a:chExt cx="787304" cy="279242"/>
            </a:xfrm>
          </p:grpSpPr>
          <p:grpSp>
            <p:nvGrpSpPr>
              <p:cNvPr id="21" name="群組 60"/>
              <p:cNvGrpSpPr/>
              <p:nvPr/>
            </p:nvGrpSpPr>
            <p:grpSpPr>
              <a:xfrm>
                <a:off x="9644093" y="2144861"/>
                <a:ext cx="745427" cy="279242"/>
                <a:chOff x="5749925" y="3449643"/>
                <a:chExt cx="1012826" cy="379412"/>
              </a:xfrm>
            </p:grpSpPr>
            <p:sp>
              <p:nvSpPr>
                <p:cNvPr id="103"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104"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105"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102" name="文字方塊 101"/>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2</a:t>
                </a:r>
                <a:r>
                  <a:rPr lang="zh-TW" altLang="en-US" sz="1100" b="1" dirty="0">
                    <a:solidFill>
                      <a:schemeClr val="bg1"/>
                    </a:solidFill>
                  </a:rPr>
                  <a:t> 分鐘</a:t>
                </a:r>
              </a:p>
            </p:txBody>
          </p:sp>
        </p:grpSp>
        <p:pic>
          <p:nvPicPr>
            <p:cNvPr id="100" name="圖片版面配置區 34" descr="圖片4.png"/>
            <p:cNvPicPr>
              <a:picLocks noChangeAspect="1"/>
            </p:cNvPicPr>
            <p:nvPr userDrawn="1"/>
          </p:nvPicPr>
          <p:blipFill>
            <a:blip r:embed="rId5" cstate="print"/>
            <a:srcRect t="8501" b="8501"/>
            <a:stretch>
              <a:fillRect/>
            </a:stretch>
          </p:blipFill>
          <p:spPr>
            <a:xfrm>
              <a:off x="8586005" y="0"/>
              <a:ext cx="558000" cy="306000"/>
            </a:xfrm>
            <a:prstGeom prst="rect">
              <a:avLst/>
            </a:prstGeom>
          </p:spPr>
        </p:pic>
      </p:grpSp>
      <p:grpSp>
        <p:nvGrpSpPr>
          <p:cNvPr id="23" name="群組 105"/>
          <p:cNvGrpSpPr/>
          <p:nvPr/>
        </p:nvGrpSpPr>
        <p:grpSpPr>
          <a:xfrm>
            <a:off x="10144191" y="571486"/>
            <a:ext cx="1428733" cy="306000"/>
            <a:chOff x="7715272" y="0"/>
            <a:chExt cx="1428733" cy="306000"/>
          </a:xfrm>
        </p:grpSpPr>
        <p:grpSp>
          <p:nvGrpSpPr>
            <p:cNvPr id="24" name="群組 75"/>
            <p:cNvGrpSpPr/>
            <p:nvPr userDrawn="1"/>
          </p:nvGrpSpPr>
          <p:grpSpPr>
            <a:xfrm>
              <a:off x="7715272" y="22443"/>
              <a:ext cx="787304" cy="279242"/>
              <a:chOff x="9644093" y="2144861"/>
              <a:chExt cx="787304" cy="279242"/>
            </a:xfrm>
          </p:grpSpPr>
          <p:grpSp>
            <p:nvGrpSpPr>
              <p:cNvPr id="25" name="群組 60"/>
              <p:cNvGrpSpPr/>
              <p:nvPr/>
            </p:nvGrpSpPr>
            <p:grpSpPr>
              <a:xfrm>
                <a:off x="9644093" y="2144861"/>
                <a:ext cx="745427" cy="279242"/>
                <a:chOff x="5749925" y="3449643"/>
                <a:chExt cx="1012826" cy="379412"/>
              </a:xfrm>
            </p:grpSpPr>
            <p:sp>
              <p:nvSpPr>
                <p:cNvPr id="111"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112"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113"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110" name="文字方塊 109"/>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2</a:t>
                </a:r>
                <a:r>
                  <a:rPr lang="zh-TW" altLang="en-US" sz="1100" b="1" dirty="0">
                    <a:solidFill>
                      <a:schemeClr val="bg1"/>
                    </a:solidFill>
                  </a:rPr>
                  <a:t> 分鐘</a:t>
                </a:r>
              </a:p>
            </p:txBody>
          </p:sp>
        </p:grpSp>
        <p:pic>
          <p:nvPicPr>
            <p:cNvPr id="108" name="圖片版面配置區 36" descr="圖片5.png"/>
            <p:cNvPicPr>
              <a:picLocks noChangeAspect="1"/>
            </p:cNvPicPr>
            <p:nvPr userDrawn="1"/>
          </p:nvPicPr>
          <p:blipFill>
            <a:blip r:embed="rId6" cstate="print"/>
            <a:srcRect t="9020" b="9020"/>
            <a:stretch>
              <a:fillRect/>
            </a:stretch>
          </p:blipFill>
          <p:spPr>
            <a:xfrm>
              <a:off x="8586005" y="0"/>
              <a:ext cx="558000" cy="306000"/>
            </a:xfrm>
            <a:prstGeom prst="rect">
              <a:avLst/>
            </a:prstGeom>
          </p:spPr>
        </p:pic>
      </p:grpSp>
      <p:pic>
        <p:nvPicPr>
          <p:cNvPr id="114" name="圖片版面配置區 38" descr="圖片3.png"/>
          <p:cNvPicPr>
            <a:picLocks noChangeAspect="1"/>
          </p:cNvPicPr>
          <p:nvPr/>
        </p:nvPicPr>
        <p:blipFill>
          <a:blip r:embed="rId7" cstate="print"/>
          <a:srcRect t="8986" b="8986"/>
          <a:stretch>
            <a:fillRect/>
          </a:stretch>
        </p:blipFill>
        <p:spPr>
          <a:xfrm>
            <a:off x="11001447" y="142858"/>
            <a:ext cx="558000" cy="306000"/>
          </a:xfrm>
          <a:prstGeom prst="rect">
            <a:avLst/>
          </a:prstGeom>
        </p:spPr>
      </p:pic>
      <p:sp>
        <p:nvSpPr>
          <p:cNvPr id="67" name="文字方塊 66"/>
          <p:cNvSpPr txBox="1"/>
          <p:nvPr userDrawn="1"/>
        </p:nvSpPr>
        <p:spPr>
          <a:xfrm>
            <a:off x="9215470" y="2500312"/>
            <a:ext cx="2357454" cy="369332"/>
          </a:xfrm>
          <a:prstGeom prst="rect">
            <a:avLst/>
          </a:prstGeom>
          <a:noFill/>
        </p:spPr>
        <p:txBody>
          <a:bodyPr wrap="square" rtlCol="0">
            <a:spAutoFit/>
          </a:bodyPr>
          <a:lstStyle/>
          <a:p>
            <a:r>
              <a:rPr lang="zh-TW" altLang="en-US" dirty="0"/>
              <a:t>請到母片複製</a:t>
            </a:r>
            <a:r>
              <a:rPr lang="en-US" altLang="zh-TW" dirty="0"/>
              <a:t>icon</a:t>
            </a:r>
            <a:endParaRPr lang="zh-TW" altLang="en-US" dirty="0"/>
          </a:p>
        </p:txBody>
      </p:sp>
      <p:grpSp>
        <p:nvGrpSpPr>
          <p:cNvPr id="68" name="群組 67"/>
          <p:cNvGrpSpPr/>
          <p:nvPr userDrawn="1"/>
        </p:nvGrpSpPr>
        <p:grpSpPr>
          <a:xfrm>
            <a:off x="9605998" y="2114467"/>
            <a:ext cx="1977842" cy="309636"/>
            <a:chOff x="9605998" y="2114467"/>
            <a:chExt cx="1977842" cy="309636"/>
          </a:xfrm>
        </p:grpSpPr>
        <p:pic>
          <p:nvPicPr>
            <p:cNvPr id="69" name="圖片版面配置區 36" descr="icon_指導演練.png"/>
            <p:cNvPicPr>
              <a:picLocks noChangeAspect="1"/>
            </p:cNvPicPr>
            <p:nvPr userDrawn="1"/>
          </p:nvPicPr>
          <p:blipFill>
            <a:blip r:embed="rId2" cstate="print"/>
            <a:srcRect t="7492" b="7492"/>
            <a:stretch>
              <a:fillRect/>
            </a:stretch>
          </p:blipFill>
          <p:spPr>
            <a:xfrm>
              <a:off x="11033041" y="2114467"/>
              <a:ext cx="550799" cy="306000"/>
            </a:xfrm>
            <a:prstGeom prst="rect">
              <a:avLst/>
            </a:prstGeom>
          </p:spPr>
        </p:pic>
        <p:pic>
          <p:nvPicPr>
            <p:cNvPr id="70" name="圖片版面配置區 35" descr="icon_群聊貼文.png"/>
            <p:cNvPicPr>
              <a:picLocks noChangeAspect="1"/>
            </p:cNvPicPr>
            <p:nvPr userDrawn="1"/>
          </p:nvPicPr>
          <p:blipFill>
            <a:blip r:embed="rId3" cstate="print"/>
            <a:srcRect t="7596" b="7596"/>
            <a:stretch>
              <a:fillRect/>
            </a:stretch>
          </p:blipFill>
          <p:spPr>
            <a:xfrm>
              <a:off x="10358479" y="2114467"/>
              <a:ext cx="552053" cy="306000"/>
            </a:xfrm>
            <a:prstGeom prst="rect">
              <a:avLst/>
            </a:prstGeom>
          </p:spPr>
        </p:pic>
        <p:grpSp>
          <p:nvGrpSpPr>
            <p:cNvPr id="72" name="群組 75"/>
            <p:cNvGrpSpPr/>
            <p:nvPr userDrawn="1"/>
          </p:nvGrpSpPr>
          <p:grpSpPr>
            <a:xfrm>
              <a:off x="9605998" y="2144861"/>
              <a:ext cx="787304" cy="279242"/>
              <a:chOff x="9644093" y="2144861"/>
              <a:chExt cx="787304" cy="279242"/>
            </a:xfrm>
          </p:grpSpPr>
          <p:grpSp>
            <p:nvGrpSpPr>
              <p:cNvPr id="73" name="群組 60"/>
              <p:cNvGrpSpPr/>
              <p:nvPr/>
            </p:nvGrpSpPr>
            <p:grpSpPr>
              <a:xfrm>
                <a:off x="9644093" y="2144861"/>
                <a:ext cx="745427" cy="279242"/>
                <a:chOff x="5749925" y="3449643"/>
                <a:chExt cx="1012826" cy="379412"/>
              </a:xfrm>
            </p:grpSpPr>
            <p:sp>
              <p:nvSpPr>
                <p:cNvPr id="76"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77"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78"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75" name="文字方塊 74"/>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5</a:t>
                </a:r>
                <a:r>
                  <a:rPr lang="zh-TW" altLang="en-US" sz="1100" b="1" dirty="0">
                    <a:solidFill>
                      <a:schemeClr val="bg1"/>
                    </a:solidFill>
                  </a:rPr>
                  <a:t> 分鐘</a:t>
                </a:r>
              </a:p>
            </p:txBody>
          </p:sp>
        </p:grpSp>
      </p:grpSp>
      <p:grpSp>
        <p:nvGrpSpPr>
          <p:cNvPr id="79" name="群組 78"/>
          <p:cNvGrpSpPr/>
          <p:nvPr userDrawn="1"/>
        </p:nvGrpSpPr>
        <p:grpSpPr>
          <a:xfrm>
            <a:off x="10144191" y="1571618"/>
            <a:ext cx="1428733" cy="306000"/>
            <a:chOff x="7715272" y="0"/>
            <a:chExt cx="1428733" cy="306000"/>
          </a:xfrm>
        </p:grpSpPr>
        <p:pic>
          <p:nvPicPr>
            <p:cNvPr id="80" name="圖片版面配置區 30" descr="圖片2.png"/>
            <p:cNvPicPr>
              <a:picLocks noChangeAspect="1"/>
            </p:cNvPicPr>
            <p:nvPr userDrawn="1"/>
          </p:nvPicPr>
          <p:blipFill>
            <a:blip r:embed="rId4" cstate="print"/>
            <a:srcRect t="1887" b="1887"/>
            <a:stretch>
              <a:fillRect/>
            </a:stretch>
          </p:blipFill>
          <p:spPr>
            <a:xfrm>
              <a:off x="8586005" y="0"/>
              <a:ext cx="558000" cy="306000"/>
            </a:xfrm>
            <a:prstGeom prst="rect">
              <a:avLst/>
            </a:prstGeom>
          </p:spPr>
        </p:pic>
        <p:grpSp>
          <p:nvGrpSpPr>
            <p:cNvPr id="81" name="群組 75"/>
            <p:cNvGrpSpPr/>
            <p:nvPr userDrawn="1"/>
          </p:nvGrpSpPr>
          <p:grpSpPr>
            <a:xfrm>
              <a:off x="7715272" y="22443"/>
              <a:ext cx="787304" cy="279242"/>
              <a:chOff x="9644093" y="2144861"/>
              <a:chExt cx="787304" cy="279242"/>
            </a:xfrm>
          </p:grpSpPr>
          <p:grpSp>
            <p:nvGrpSpPr>
              <p:cNvPr id="83" name="群組 60"/>
              <p:cNvGrpSpPr/>
              <p:nvPr/>
            </p:nvGrpSpPr>
            <p:grpSpPr>
              <a:xfrm>
                <a:off x="9644093" y="2144861"/>
                <a:ext cx="745427" cy="279242"/>
                <a:chOff x="5749925" y="3449643"/>
                <a:chExt cx="1012826" cy="379412"/>
              </a:xfrm>
            </p:grpSpPr>
            <p:sp>
              <p:nvSpPr>
                <p:cNvPr id="85"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86"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87"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84" name="文字方塊 83"/>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5</a:t>
                </a:r>
                <a:r>
                  <a:rPr lang="zh-TW" altLang="en-US" sz="1100" b="1" dirty="0">
                    <a:solidFill>
                      <a:schemeClr val="bg1"/>
                    </a:solidFill>
                  </a:rPr>
                  <a:t> 分鐘</a:t>
                </a:r>
              </a:p>
            </p:txBody>
          </p:sp>
        </p:grpSp>
      </p:grpSp>
      <p:grpSp>
        <p:nvGrpSpPr>
          <p:cNvPr id="88" name="群組 87"/>
          <p:cNvGrpSpPr/>
          <p:nvPr userDrawn="1"/>
        </p:nvGrpSpPr>
        <p:grpSpPr>
          <a:xfrm>
            <a:off x="10144191" y="1071552"/>
            <a:ext cx="1428733" cy="306000"/>
            <a:chOff x="7715272" y="0"/>
            <a:chExt cx="1428733" cy="306000"/>
          </a:xfrm>
        </p:grpSpPr>
        <p:grpSp>
          <p:nvGrpSpPr>
            <p:cNvPr id="90" name="群組 75"/>
            <p:cNvGrpSpPr/>
            <p:nvPr userDrawn="1"/>
          </p:nvGrpSpPr>
          <p:grpSpPr>
            <a:xfrm>
              <a:off x="7715272" y="22443"/>
              <a:ext cx="787304" cy="279242"/>
              <a:chOff x="9644093" y="2144861"/>
              <a:chExt cx="787304" cy="279242"/>
            </a:xfrm>
          </p:grpSpPr>
          <p:grpSp>
            <p:nvGrpSpPr>
              <p:cNvPr id="94" name="群組 60"/>
              <p:cNvGrpSpPr/>
              <p:nvPr/>
            </p:nvGrpSpPr>
            <p:grpSpPr>
              <a:xfrm>
                <a:off x="9644093" y="2144861"/>
                <a:ext cx="745427" cy="279242"/>
                <a:chOff x="5749925" y="3449643"/>
                <a:chExt cx="1012826" cy="379412"/>
              </a:xfrm>
            </p:grpSpPr>
            <p:sp>
              <p:nvSpPr>
                <p:cNvPr id="96"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97"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98"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95" name="文字方塊 94"/>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2</a:t>
                </a:r>
                <a:r>
                  <a:rPr lang="zh-TW" altLang="en-US" sz="1100" b="1" dirty="0">
                    <a:solidFill>
                      <a:schemeClr val="bg1"/>
                    </a:solidFill>
                  </a:rPr>
                  <a:t> 分鐘</a:t>
                </a:r>
              </a:p>
            </p:txBody>
          </p:sp>
        </p:grpSp>
        <p:pic>
          <p:nvPicPr>
            <p:cNvPr id="91" name="圖片版面配置區 34" descr="圖片4.png"/>
            <p:cNvPicPr>
              <a:picLocks noChangeAspect="1"/>
            </p:cNvPicPr>
            <p:nvPr userDrawn="1"/>
          </p:nvPicPr>
          <p:blipFill>
            <a:blip r:embed="rId5" cstate="print"/>
            <a:srcRect t="8501" b="8501"/>
            <a:stretch>
              <a:fillRect/>
            </a:stretch>
          </p:blipFill>
          <p:spPr>
            <a:xfrm>
              <a:off x="8586005" y="0"/>
              <a:ext cx="558000" cy="306000"/>
            </a:xfrm>
            <a:prstGeom prst="rect">
              <a:avLst/>
            </a:prstGeom>
          </p:spPr>
        </p:pic>
      </p:grpSp>
      <p:grpSp>
        <p:nvGrpSpPr>
          <p:cNvPr id="99" name="群組 98"/>
          <p:cNvGrpSpPr/>
          <p:nvPr userDrawn="1"/>
        </p:nvGrpSpPr>
        <p:grpSpPr>
          <a:xfrm>
            <a:off x="10144191" y="571486"/>
            <a:ext cx="1428733" cy="306000"/>
            <a:chOff x="7715272" y="0"/>
            <a:chExt cx="1428733" cy="306000"/>
          </a:xfrm>
        </p:grpSpPr>
        <p:grpSp>
          <p:nvGrpSpPr>
            <p:cNvPr id="101" name="群組 75"/>
            <p:cNvGrpSpPr/>
            <p:nvPr userDrawn="1"/>
          </p:nvGrpSpPr>
          <p:grpSpPr>
            <a:xfrm>
              <a:off x="7715272" y="22443"/>
              <a:ext cx="787304" cy="279242"/>
              <a:chOff x="9644093" y="2144861"/>
              <a:chExt cx="787304" cy="279242"/>
            </a:xfrm>
          </p:grpSpPr>
          <p:grpSp>
            <p:nvGrpSpPr>
              <p:cNvPr id="107" name="群組 60"/>
              <p:cNvGrpSpPr/>
              <p:nvPr/>
            </p:nvGrpSpPr>
            <p:grpSpPr>
              <a:xfrm>
                <a:off x="9644093" y="2144861"/>
                <a:ext cx="745427" cy="279242"/>
                <a:chOff x="5749925" y="3449643"/>
                <a:chExt cx="1012826" cy="379412"/>
              </a:xfrm>
            </p:grpSpPr>
            <p:sp>
              <p:nvSpPr>
                <p:cNvPr id="115"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116"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117"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109" name="文字方塊 108"/>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2</a:t>
                </a:r>
                <a:r>
                  <a:rPr lang="zh-TW" altLang="en-US" sz="1100" b="1" dirty="0">
                    <a:solidFill>
                      <a:schemeClr val="bg1"/>
                    </a:solidFill>
                  </a:rPr>
                  <a:t> 分鐘</a:t>
                </a:r>
              </a:p>
            </p:txBody>
          </p:sp>
        </p:grpSp>
        <p:pic>
          <p:nvPicPr>
            <p:cNvPr id="106" name="圖片版面配置區 36" descr="圖片5.png"/>
            <p:cNvPicPr>
              <a:picLocks noChangeAspect="1"/>
            </p:cNvPicPr>
            <p:nvPr userDrawn="1"/>
          </p:nvPicPr>
          <p:blipFill>
            <a:blip r:embed="rId6" cstate="print"/>
            <a:srcRect t="9020" b="9020"/>
            <a:stretch>
              <a:fillRect/>
            </a:stretch>
          </p:blipFill>
          <p:spPr>
            <a:xfrm>
              <a:off x="8586005" y="0"/>
              <a:ext cx="558000" cy="306000"/>
            </a:xfrm>
            <a:prstGeom prst="rect">
              <a:avLst/>
            </a:prstGeom>
          </p:spPr>
        </p:pic>
      </p:grpSp>
      <p:pic>
        <p:nvPicPr>
          <p:cNvPr id="118" name="圖片版面配置區 38" descr="圖片3.png"/>
          <p:cNvPicPr>
            <a:picLocks noChangeAspect="1"/>
          </p:cNvPicPr>
          <p:nvPr userDrawn="1"/>
        </p:nvPicPr>
        <p:blipFill>
          <a:blip r:embed="rId7" cstate="print"/>
          <a:srcRect t="8986" b="8986"/>
          <a:stretch>
            <a:fillRect/>
          </a:stretch>
        </p:blipFill>
        <p:spPr>
          <a:xfrm>
            <a:off x="11001447" y="142858"/>
            <a:ext cx="558000" cy="3060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284400"/>
            <a:ext cx="8229600" cy="707886"/>
          </a:xfrm>
        </p:spPr>
        <p:txBody>
          <a:bodyPr anchor="t">
            <a:normAutofit/>
          </a:bodyPr>
          <a:lstStyle>
            <a:lvl1pPr>
              <a:defRPr sz="3200"/>
            </a:lvl1pPr>
          </a:lstStyle>
          <a:p>
            <a:r>
              <a:rPr lang="zh-TW" altLang="en-US"/>
              <a:t>按一下以編輯母片標題樣式</a:t>
            </a:r>
            <a:endParaRPr lang="zh-TW" altLang="en-US" dirty="0"/>
          </a:p>
        </p:txBody>
      </p:sp>
      <p:sp>
        <p:nvSpPr>
          <p:cNvPr id="12" name="日期版面配置區 6"/>
          <p:cNvSpPr>
            <a:spLocks noGrp="1"/>
          </p:cNvSpPr>
          <p:nvPr>
            <p:ph type="dt" sz="half" idx="10"/>
          </p:nvPr>
        </p:nvSpPr>
        <p:spPr>
          <a:xfrm>
            <a:off x="7083972" y="4815991"/>
            <a:ext cx="1328290" cy="273844"/>
          </a:xfrm>
        </p:spPr>
        <p:txBody>
          <a:bodyPr/>
          <a:lstStyle/>
          <a:p>
            <a:fld id="{6DD7D319-0D24-4802-8E7B-F25764D86448}" type="datetime1">
              <a:rPr lang="zh-TW" altLang="en-US" smtClean="0"/>
              <a:pPr/>
              <a:t>2021/4/1</a:t>
            </a:fld>
            <a:endParaRPr lang="zh-TW" altLang="en-US"/>
          </a:p>
        </p:txBody>
      </p:sp>
      <p:sp>
        <p:nvSpPr>
          <p:cNvPr id="14" name="投影片編號版面配置區 8"/>
          <p:cNvSpPr>
            <a:spLocks noGrp="1"/>
          </p:cNvSpPr>
          <p:nvPr>
            <p:ph type="sldNum" sz="quarter" idx="12"/>
          </p:nvPr>
        </p:nvSpPr>
        <p:spPr>
          <a:xfrm>
            <a:off x="8673182" y="4817961"/>
            <a:ext cx="394853" cy="273844"/>
          </a:xfrm>
        </p:spPr>
        <p:txBody>
          <a:bodyPr/>
          <a:lstStyle/>
          <a:p>
            <a:fld id="{430476A2-CF17-4C5C-B3DE-944955FEFED7}" type="slidenum">
              <a:rPr lang="zh-TW" altLang="en-US" smtClean="0"/>
              <a:pPr/>
              <a:t>‹#›</a:t>
            </a:fld>
            <a:endParaRPr lang="zh-TW" altLang="en-US"/>
          </a:p>
        </p:txBody>
      </p:sp>
      <p:sp>
        <p:nvSpPr>
          <p:cNvPr id="16" name="頁尾版面配置區 7"/>
          <p:cNvSpPr>
            <a:spLocks noGrp="1"/>
          </p:cNvSpPr>
          <p:nvPr>
            <p:ph type="ftr" sz="quarter" idx="11"/>
          </p:nvPr>
        </p:nvSpPr>
        <p:spPr>
          <a:xfrm>
            <a:off x="1800225" y="4844566"/>
            <a:ext cx="771525" cy="273844"/>
          </a:xfrm>
        </p:spPr>
        <p:txBody>
          <a:bodyPr/>
          <a:lstStyle/>
          <a:p>
            <a:endParaRPr lang="zh-TW" altLang="en-US"/>
          </a:p>
        </p:txBody>
      </p:sp>
      <p:sp>
        <p:nvSpPr>
          <p:cNvPr id="8" name="圖片版面配置區 10"/>
          <p:cNvSpPr>
            <a:spLocks noGrp="1"/>
          </p:cNvSpPr>
          <p:nvPr>
            <p:ph type="pic" sz="quarter" idx="14" hasCustomPrompt="1"/>
          </p:nvPr>
        </p:nvSpPr>
        <p:spPr>
          <a:xfrm>
            <a:off x="8586005" y="0"/>
            <a:ext cx="558000" cy="306000"/>
          </a:xfrm>
        </p:spPr>
        <p:txBody>
          <a:bodyPr anchor="ctr">
            <a:normAutofit/>
          </a:bodyPr>
          <a:lstStyle>
            <a:lvl1pPr algn="ctr">
              <a:buNone/>
              <a:defRPr sz="1400"/>
            </a:lvl1pPr>
          </a:lstStyle>
          <a:p>
            <a:r>
              <a:rPr lang="zh-TW" altLang="en-US" dirty="0"/>
              <a:t>圖示</a:t>
            </a:r>
          </a:p>
        </p:txBody>
      </p:sp>
      <p:sp>
        <p:nvSpPr>
          <p:cNvPr id="10" name="圖片版面配置區 13"/>
          <p:cNvSpPr>
            <a:spLocks noGrp="1"/>
          </p:cNvSpPr>
          <p:nvPr>
            <p:ph type="pic" sz="quarter" idx="15" hasCustomPrompt="1"/>
          </p:nvPr>
        </p:nvSpPr>
        <p:spPr>
          <a:xfrm>
            <a:off x="7930222" y="0"/>
            <a:ext cx="558000" cy="306000"/>
          </a:xfrm>
        </p:spPr>
        <p:txBody>
          <a:bodyPr anchor="ctr">
            <a:noAutofit/>
          </a:bodyPr>
          <a:lstStyle>
            <a:lvl1pPr algn="ctr">
              <a:buNone/>
              <a:defRPr sz="1400"/>
            </a:lvl1pPr>
          </a:lstStyle>
          <a:p>
            <a:r>
              <a:rPr lang="zh-TW" altLang="en-US" dirty="0"/>
              <a:t>圖示</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只有標題_無icon">
    <p:spTree>
      <p:nvGrpSpPr>
        <p:cNvPr id="1" name=""/>
        <p:cNvGrpSpPr/>
        <p:nvPr/>
      </p:nvGrpSpPr>
      <p:grpSpPr>
        <a:xfrm>
          <a:off x="0" y="0"/>
          <a:ext cx="0" cy="0"/>
          <a:chOff x="0" y="0"/>
          <a:chExt cx="0" cy="0"/>
        </a:xfrm>
      </p:grpSpPr>
      <p:sp>
        <p:nvSpPr>
          <p:cNvPr id="2" name="標題 1"/>
          <p:cNvSpPr>
            <a:spLocks noGrp="1"/>
          </p:cNvSpPr>
          <p:nvPr>
            <p:ph type="title"/>
          </p:nvPr>
        </p:nvSpPr>
        <p:spPr>
          <a:xfrm>
            <a:off x="457200" y="284400"/>
            <a:ext cx="8229600" cy="707886"/>
          </a:xfrm>
        </p:spPr>
        <p:txBody>
          <a:bodyPr anchor="t">
            <a:normAutofit/>
          </a:bodyPr>
          <a:lstStyle>
            <a:lvl1pPr>
              <a:defRPr sz="3200"/>
            </a:lvl1pPr>
          </a:lstStyle>
          <a:p>
            <a:r>
              <a:rPr lang="zh-TW" altLang="en-US"/>
              <a:t>按一下以編輯母片標題樣式</a:t>
            </a:r>
            <a:endParaRPr lang="zh-TW" altLang="en-US" dirty="0"/>
          </a:p>
        </p:txBody>
      </p:sp>
      <p:sp>
        <p:nvSpPr>
          <p:cNvPr id="12" name="日期版面配置區 6"/>
          <p:cNvSpPr>
            <a:spLocks noGrp="1"/>
          </p:cNvSpPr>
          <p:nvPr>
            <p:ph type="dt" sz="half" idx="10"/>
          </p:nvPr>
        </p:nvSpPr>
        <p:spPr>
          <a:xfrm>
            <a:off x="7083972" y="4815991"/>
            <a:ext cx="1328290" cy="273844"/>
          </a:xfrm>
        </p:spPr>
        <p:txBody>
          <a:bodyPr/>
          <a:lstStyle/>
          <a:p>
            <a:fld id="{6DD7D319-0D24-4802-8E7B-F25764D86448}" type="datetime1">
              <a:rPr lang="zh-TW" altLang="en-US" smtClean="0"/>
              <a:pPr/>
              <a:t>2021/4/1</a:t>
            </a:fld>
            <a:endParaRPr lang="zh-TW" altLang="en-US"/>
          </a:p>
        </p:txBody>
      </p:sp>
      <p:sp>
        <p:nvSpPr>
          <p:cNvPr id="14" name="投影片編號版面配置區 8"/>
          <p:cNvSpPr>
            <a:spLocks noGrp="1"/>
          </p:cNvSpPr>
          <p:nvPr>
            <p:ph type="sldNum" sz="quarter" idx="12"/>
          </p:nvPr>
        </p:nvSpPr>
        <p:spPr>
          <a:xfrm>
            <a:off x="8673182" y="4817961"/>
            <a:ext cx="394853" cy="273844"/>
          </a:xfrm>
        </p:spPr>
        <p:txBody>
          <a:bodyPr/>
          <a:lstStyle/>
          <a:p>
            <a:fld id="{430476A2-CF17-4C5C-B3DE-944955FEFED7}" type="slidenum">
              <a:rPr lang="zh-TW" altLang="en-US" smtClean="0"/>
              <a:pPr/>
              <a:t>‹#›</a:t>
            </a:fld>
            <a:endParaRPr lang="zh-TW" altLang="en-US"/>
          </a:p>
        </p:txBody>
      </p:sp>
      <p:sp>
        <p:nvSpPr>
          <p:cNvPr id="16" name="頁尾版面配置區 7"/>
          <p:cNvSpPr>
            <a:spLocks noGrp="1"/>
          </p:cNvSpPr>
          <p:nvPr>
            <p:ph type="ftr" sz="quarter" idx="11"/>
          </p:nvPr>
        </p:nvSpPr>
        <p:spPr>
          <a:xfrm>
            <a:off x="1800225" y="4844566"/>
            <a:ext cx="771525" cy="273844"/>
          </a:xfrm>
        </p:spPr>
        <p:txBody>
          <a:bodyPr/>
          <a:lstStyle/>
          <a:p>
            <a:endParaRPr lang="zh-TW" altLang="en-US"/>
          </a:p>
        </p:txBody>
      </p:sp>
      <p:sp>
        <p:nvSpPr>
          <p:cNvPr id="43" name="文字方塊 42"/>
          <p:cNvSpPr txBox="1"/>
          <p:nvPr/>
        </p:nvSpPr>
        <p:spPr>
          <a:xfrm>
            <a:off x="9215470" y="2500312"/>
            <a:ext cx="2357454" cy="369332"/>
          </a:xfrm>
          <a:prstGeom prst="rect">
            <a:avLst/>
          </a:prstGeom>
          <a:noFill/>
        </p:spPr>
        <p:txBody>
          <a:bodyPr wrap="square" rtlCol="0">
            <a:spAutoFit/>
          </a:bodyPr>
          <a:lstStyle/>
          <a:p>
            <a:r>
              <a:rPr lang="zh-TW" altLang="en-US" dirty="0"/>
              <a:t>請到母片複製</a:t>
            </a:r>
            <a:r>
              <a:rPr lang="en-US" altLang="zh-TW" dirty="0"/>
              <a:t>icon</a:t>
            </a:r>
            <a:endParaRPr lang="zh-TW" altLang="en-US" dirty="0"/>
          </a:p>
        </p:txBody>
      </p:sp>
      <p:grpSp>
        <p:nvGrpSpPr>
          <p:cNvPr id="3" name="群組 43"/>
          <p:cNvGrpSpPr/>
          <p:nvPr/>
        </p:nvGrpSpPr>
        <p:grpSpPr>
          <a:xfrm>
            <a:off x="9605998" y="2114467"/>
            <a:ext cx="1977842" cy="309636"/>
            <a:chOff x="9605998" y="2114467"/>
            <a:chExt cx="1977842" cy="309636"/>
          </a:xfrm>
        </p:grpSpPr>
        <p:pic>
          <p:nvPicPr>
            <p:cNvPr id="49" name="圖片版面配置區 36" descr="icon_指導演練.png"/>
            <p:cNvPicPr>
              <a:picLocks noChangeAspect="1"/>
            </p:cNvPicPr>
            <p:nvPr userDrawn="1"/>
          </p:nvPicPr>
          <p:blipFill>
            <a:blip r:embed="rId2" cstate="print"/>
            <a:srcRect t="7492" b="7492"/>
            <a:stretch>
              <a:fillRect/>
            </a:stretch>
          </p:blipFill>
          <p:spPr>
            <a:xfrm>
              <a:off x="11033041" y="2114467"/>
              <a:ext cx="550799" cy="306000"/>
            </a:xfrm>
            <a:prstGeom prst="rect">
              <a:avLst/>
            </a:prstGeom>
          </p:spPr>
        </p:pic>
        <p:pic>
          <p:nvPicPr>
            <p:cNvPr id="50" name="圖片版面配置區 35" descr="icon_群聊貼文.png"/>
            <p:cNvPicPr>
              <a:picLocks noChangeAspect="1"/>
            </p:cNvPicPr>
            <p:nvPr userDrawn="1"/>
          </p:nvPicPr>
          <p:blipFill>
            <a:blip r:embed="rId3" cstate="print"/>
            <a:srcRect t="7596" b="7596"/>
            <a:stretch>
              <a:fillRect/>
            </a:stretch>
          </p:blipFill>
          <p:spPr>
            <a:xfrm>
              <a:off x="10358479" y="2114467"/>
              <a:ext cx="552053" cy="306000"/>
            </a:xfrm>
            <a:prstGeom prst="rect">
              <a:avLst/>
            </a:prstGeom>
          </p:spPr>
        </p:pic>
        <p:grpSp>
          <p:nvGrpSpPr>
            <p:cNvPr id="4" name="群組 75"/>
            <p:cNvGrpSpPr/>
            <p:nvPr userDrawn="1"/>
          </p:nvGrpSpPr>
          <p:grpSpPr>
            <a:xfrm>
              <a:off x="9605998" y="2144861"/>
              <a:ext cx="787304" cy="279242"/>
              <a:chOff x="9644093" y="2144861"/>
              <a:chExt cx="787304" cy="279242"/>
            </a:xfrm>
          </p:grpSpPr>
          <p:grpSp>
            <p:nvGrpSpPr>
              <p:cNvPr id="5" name="群組 60"/>
              <p:cNvGrpSpPr/>
              <p:nvPr/>
            </p:nvGrpSpPr>
            <p:grpSpPr>
              <a:xfrm>
                <a:off x="9644093" y="2144861"/>
                <a:ext cx="745427" cy="279242"/>
                <a:chOff x="5749925" y="3449643"/>
                <a:chExt cx="1012826" cy="379412"/>
              </a:xfrm>
            </p:grpSpPr>
            <p:sp>
              <p:nvSpPr>
                <p:cNvPr id="54"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5"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6"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53" name="文字方塊 52"/>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5</a:t>
                </a:r>
                <a:r>
                  <a:rPr lang="zh-TW" altLang="en-US" sz="1100" b="1" dirty="0">
                    <a:solidFill>
                      <a:schemeClr val="bg1"/>
                    </a:solidFill>
                  </a:rPr>
                  <a:t> 分鐘</a:t>
                </a:r>
              </a:p>
            </p:txBody>
          </p:sp>
        </p:grpSp>
      </p:grpSp>
      <p:grpSp>
        <p:nvGrpSpPr>
          <p:cNvPr id="6" name="群組 56"/>
          <p:cNvGrpSpPr/>
          <p:nvPr/>
        </p:nvGrpSpPr>
        <p:grpSpPr>
          <a:xfrm>
            <a:off x="10144191" y="1571618"/>
            <a:ext cx="1428733" cy="306000"/>
            <a:chOff x="7715272" y="0"/>
            <a:chExt cx="1428733" cy="306000"/>
          </a:xfrm>
        </p:grpSpPr>
        <p:pic>
          <p:nvPicPr>
            <p:cNvPr id="58" name="圖片版面配置區 30" descr="圖片2.png"/>
            <p:cNvPicPr>
              <a:picLocks noChangeAspect="1"/>
            </p:cNvPicPr>
            <p:nvPr userDrawn="1"/>
          </p:nvPicPr>
          <p:blipFill>
            <a:blip r:embed="rId4" cstate="print"/>
            <a:srcRect t="1887" b="1887"/>
            <a:stretch>
              <a:fillRect/>
            </a:stretch>
          </p:blipFill>
          <p:spPr>
            <a:xfrm>
              <a:off x="8586005" y="0"/>
              <a:ext cx="558000" cy="306000"/>
            </a:xfrm>
            <a:prstGeom prst="rect">
              <a:avLst/>
            </a:prstGeom>
          </p:spPr>
        </p:pic>
        <p:grpSp>
          <p:nvGrpSpPr>
            <p:cNvPr id="7" name="群組 75"/>
            <p:cNvGrpSpPr/>
            <p:nvPr userDrawn="1"/>
          </p:nvGrpSpPr>
          <p:grpSpPr>
            <a:xfrm>
              <a:off x="7715272" y="22443"/>
              <a:ext cx="787304" cy="279242"/>
              <a:chOff x="9644093" y="2144861"/>
              <a:chExt cx="787304" cy="279242"/>
            </a:xfrm>
          </p:grpSpPr>
          <p:grpSp>
            <p:nvGrpSpPr>
              <p:cNvPr id="8" name="群組 60"/>
              <p:cNvGrpSpPr/>
              <p:nvPr/>
            </p:nvGrpSpPr>
            <p:grpSpPr>
              <a:xfrm>
                <a:off x="9644093" y="2144861"/>
                <a:ext cx="745427" cy="279242"/>
                <a:chOff x="5749925" y="3449643"/>
                <a:chExt cx="1012826" cy="379412"/>
              </a:xfrm>
            </p:grpSpPr>
            <p:sp>
              <p:nvSpPr>
                <p:cNvPr id="62"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63"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64"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61" name="文字方塊 60"/>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5</a:t>
                </a:r>
                <a:r>
                  <a:rPr lang="zh-TW" altLang="en-US" sz="1100" b="1" dirty="0">
                    <a:solidFill>
                      <a:schemeClr val="bg1"/>
                    </a:solidFill>
                  </a:rPr>
                  <a:t> 分鐘</a:t>
                </a:r>
              </a:p>
            </p:txBody>
          </p:sp>
        </p:grpSp>
      </p:grpSp>
      <p:grpSp>
        <p:nvGrpSpPr>
          <p:cNvPr id="9" name="群組 64"/>
          <p:cNvGrpSpPr/>
          <p:nvPr/>
        </p:nvGrpSpPr>
        <p:grpSpPr>
          <a:xfrm>
            <a:off x="10144191" y="1071552"/>
            <a:ext cx="1428733" cy="306000"/>
            <a:chOff x="7715272" y="0"/>
            <a:chExt cx="1428733" cy="306000"/>
          </a:xfrm>
        </p:grpSpPr>
        <p:grpSp>
          <p:nvGrpSpPr>
            <p:cNvPr id="10" name="群組 75"/>
            <p:cNvGrpSpPr/>
            <p:nvPr userDrawn="1"/>
          </p:nvGrpSpPr>
          <p:grpSpPr>
            <a:xfrm>
              <a:off x="7715272" y="22443"/>
              <a:ext cx="787304" cy="279242"/>
              <a:chOff x="9644093" y="2144861"/>
              <a:chExt cx="787304" cy="279242"/>
            </a:xfrm>
          </p:grpSpPr>
          <p:grpSp>
            <p:nvGrpSpPr>
              <p:cNvPr id="11" name="群組 60"/>
              <p:cNvGrpSpPr/>
              <p:nvPr/>
            </p:nvGrpSpPr>
            <p:grpSpPr>
              <a:xfrm>
                <a:off x="9644093" y="2144861"/>
                <a:ext cx="745427" cy="279242"/>
                <a:chOff x="5749925" y="3449643"/>
                <a:chExt cx="1012826" cy="379412"/>
              </a:xfrm>
            </p:grpSpPr>
            <p:sp>
              <p:nvSpPr>
                <p:cNvPr id="70"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71"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72"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69" name="文字方塊 68"/>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2</a:t>
                </a:r>
                <a:r>
                  <a:rPr lang="zh-TW" altLang="en-US" sz="1100" b="1" dirty="0">
                    <a:solidFill>
                      <a:schemeClr val="bg1"/>
                    </a:solidFill>
                  </a:rPr>
                  <a:t> 分鐘</a:t>
                </a:r>
              </a:p>
            </p:txBody>
          </p:sp>
        </p:grpSp>
        <p:pic>
          <p:nvPicPr>
            <p:cNvPr id="67" name="圖片版面配置區 34" descr="圖片4.png"/>
            <p:cNvPicPr>
              <a:picLocks noChangeAspect="1"/>
            </p:cNvPicPr>
            <p:nvPr userDrawn="1"/>
          </p:nvPicPr>
          <p:blipFill>
            <a:blip r:embed="rId5" cstate="print"/>
            <a:srcRect t="8501" b="8501"/>
            <a:stretch>
              <a:fillRect/>
            </a:stretch>
          </p:blipFill>
          <p:spPr>
            <a:xfrm>
              <a:off x="8586005" y="0"/>
              <a:ext cx="558000" cy="306000"/>
            </a:xfrm>
            <a:prstGeom prst="rect">
              <a:avLst/>
            </a:prstGeom>
          </p:spPr>
        </p:pic>
      </p:grpSp>
      <p:grpSp>
        <p:nvGrpSpPr>
          <p:cNvPr id="13" name="群組 72"/>
          <p:cNvGrpSpPr/>
          <p:nvPr/>
        </p:nvGrpSpPr>
        <p:grpSpPr>
          <a:xfrm>
            <a:off x="10144191" y="571486"/>
            <a:ext cx="1428733" cy="306000"/>
            <a:chOff x="7715272" y="0"/>
            <a:chExt cx="1428733" cy="306000"/>
          </a:xfrm>
        </p:grpSpPr>
        <p:grpSp>
          <p:nvGrpSpPr>
            <p:cNvPr id="15" name="群組 75"/>
            <p:cNvGrpSpPr/>
            <p:nvPr userDrawn="1"/>
          </p:nvGrpSpPr>
          <p:grpSpPr>
            <a:xfrm>
              <a:off x="7715272" y="22443"/>
              <a:ext cx="787304" cy="279242"/>
              <a:chOff x="9644093" y="2144861"/>
              <a:chExt cx="787304" cy="279242"/>
            </a:xfrm>
          </p:grpSpPr>
          <p:grpSp>
            <p:nvGrpSpPr>
              <p:cNvPr id="17" name="群組 60"/>
              <p:cNvGrpSpPr/>
              <p:nvPr/>
            </p:nvGrpSpPr>
            <p:grpSpPr>
              <a:xfrm>
                <a:off x="9644093" y="2144861"/>
                <a:ext cx="745427" cy="279242"/>
                <a:chOff x="5749925" y="3449643"/>
                <a:chExt cx="1012826" cy="379412"/>
              </a:xfrm>
            </p:grpSpPr>
            <p:sp>
              <p:nvSpPr>
                <p:cNvPr id="78"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79"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80"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77" name="文字方塊 76"/>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2</a:t>
                </a:r>
                <a:r>
                  <a:rPr lang="zh-TW" altLang="en-US" sz="1100" b="1" dirty="0">
                    <a:solidFill>
                      <a:schemeClr val="bg1"/>
                    </a:solidFill>
                  </a:rPr>
                  <a:t> 分鐘</a:t>
                </a:r>
              </a:p>
            </p:txBody>
          </p:sp>
        </p:grpSp>
        <p:pic>
          <p:nvPicPr>
            <p:cNvPr id="75" name="圖片版面配置區 36" descr="圖片5.png"/>
            <p:cNvPicPr>
              <a:picLocks noChangeAspect="1"/>
            </p:cNvPicPr>
            <p:nvPr userDrawn="1"/>
          </p:nvPicPr>
          <p:blipFill>
            <a:blip r:embed="rId6" cstate="print"/>
            <a:srcRect t="9020" b="9020"/>
            <a:stretch>
              <a:fillRect/>
            </a:stretch>
          </p:blipFill>
          <p:spPr>
            <a:xfrm>
              <a:off x="8586005" y="0"/>
              <a:ext cx="558000" cy="306000"/>
            </a:xfrm>
            <a:prstGeom prst="rect">
              <a:avLst/>
            </a:prstGeom>
          </p:spPr>
        </p:pic>
      </p:grpSp>
      <p:pic>
        <p:nvPicPr>
          <p:cNvPr id="81" name="圖片版面配置區 38" descr="圖片3.png"/>
          <p:cNvPicPr>
            <a:picLocks noChangeAspect="1"/>
          </p:cNvPicPr>
          <p:nvPr/>
        </p:nvPicPr>
        <p:blipFill>
          <a:blip r:embed="rId7" cstate="print"/>
          <a:srcRect t="8986" b="8986"/>
          <a:stretch>
            <a:fillRect/>
          </a:stretch>
        </p:blipFill>
        <p:spPr>
          <a:xfrm>
            <a:off x="11001447" y="142858"/>
            <a:ext cx="558000" cy="306000"/>
          </a:xfrm>
          <a:prstGeom prst="rect">
            <a:avLst/>
          </a:prstGeom>
        </p:spPr>
      </p:pic>
      <p:sp>
        <p:nvSpPr>
          <p:cNvPr id="41" name="文字方塊 40"/>
          <p:cNvSpPr txBox="1"/>
          <p:nvPr userDrawn="1"/>
        </p:nvSpPr>
        <p:spPr>
          <a:xfrm>
            <a:off x="9215470" y="2500312"/>
            <a:ext cx="2357454" cy="369332"/>
          </a:xfrm>
          <a:prstGeom prst="rect">
            <a:avLst/>
          </a:prstGeom>
          <a:noFill/>
        </p:spPr>
        <p:txBody>
          <a:bodyPr wrap="square" rtlCol="0">
            <a:spAutoFit/>
          </a:bodyPr>
          <a:lstStyle/>
          <a:p>
            <a:r>
              <a:rPr lang="zh-TW" altLang="en-US" dirty="0"/>
              <a:t>請到母片複製</a:t>
            </a:r>
            <a:r>
              <a:rPr lang="en-US" altLang="zh-TW" dirty="0"/>
              <a:t>icon</a:t>
            </a:r>
            <a:endParaRPr lang="zh-TW" altLang="en-US" dirty="0"/>
          </a:p>
        </p:txBody>
      </p:sp>
      <p:grpSp>
        <p:nvGrpSpPr>
          <p:cNvPr id="42" name="群組 41"/>
          <p:cNvGrpSpPr/>
          <p:nvPr userDrawn="1"/>
        </p:nvGrpSpPr>
        <p:grpSpPr>
          <a:xfrm>
            <a:off x="9605998" y="2114467"/>
            <a:ext cx="1977842" cy="309636"/>
            <a:chOff x="9605998" y="2114467"/>
            <a:chExt cx="1977842" cy="309636"/>
          </a:xfrm>
        </p:grpSpPr>
        <p:pic>
          <p:nvPicPr>
            <p:cNvPr id="44" name="圖片版面配置區 36" descr="icon_指導演練.png"/>
            <p:cNvPicPr>
              <a:picLocks noChangeAspect="1"/>
            </p:cNvPicPr>
            <p:nvPr userDrawn="1"/>
          </p:nvPicPr>
          <p:blipFill>
            <a:blip r:embed="rId2" cstate="print"/>
            <a:srcRect t="7492" b="7492"/>
            <a:stretch>
              <a:fillRect/>
            </a:stretch>
          </p:blipFill>
          <p:spPr>
            <a:xfrm>
              <a:off x="11033041" y="2114467"/>
              <a:ext cx="550799" cy="306000"/>
            </a:xfrm>
            <a:prstGeom prst="rect">
              <a:avLst/>
            </a:prstGeom>
          </p:spPr>
        </p:pic>
        <p:pic>
          <p:nvPicPr>
            <p:cNvPr id="45" name="圖片版面配置區 35" descr="icon_群聊貼文.png"/>
            <p:cNvPicPr>
              <a:picLocks noChangeAspect="1"/>
            </p:cNvPicPr>
            <p:nvPr userDrawn="1"/>
          </p:nvPicPr>
          <p:blipFill>
            <a:blip r:embed="rId3" cstate="print"/>
            <a:srcRect t="7596" b="7596"/>
            <a:stretch>
              <a:fillRect/>
            </a:stretch>
          </p:blipFill>
          <p:spPr>
            <a:xfrm>
              <a:off x="10358479" y="2114467"/>
              <a:ext cx="552053" cy="306000"/>
            </a:xfrm>
            <a:prstGeom prst="rect">
              <a:avLst/>
            </a:prstGeom>
          </p:spPr>
        </p:pic>
        <p:grpSp>
          <p:nvGrpSpPr>
            <p:cNvPr id="46" name="群組 75"/>
            <p:cNvGrpSpPr/>
            <p:nvPr userDrawn="1"/>
          </p:nvGrpSpPr>
          <p:grpSpPr>
            <a:xfrm>
              <a:off x="9605998" y="2144861"/>
              <a:ext cx="787304" cy="279242"/>
              <a:chOff x="9644093" y="2144861"/>
              <a:chExt cx="787304" cy="279242"/>
            </a:xfrm>
          </p:grpSpPr>
          <p:grpSp>
            <p:nvGrpSpPr>
              <p:cNvPr id="47" name="群組 60"/>
              <p:cNvGrpSpPr/>
              <p:nvPr/>
            </p:nvGrpSpPr>
            <p:grpSpPr>
              <a:xfrm>
                <a:off x="9644093" y="2144861"/>
                <a:ext cx="745427" cy="279242"/>
                <a:chOff x="5749925" y="3449643"/>
                <a:chExt cx="1012826" cy="379412"/>
              </a:xfrm>
            </p:grpSpPr>
            <p:sp>
              <p:nvSpPr>
                <p:cNvPr id="51"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2"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7"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48" name="文字方塊 47"/>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5</a:t>
                </a:r>
                <a:r>
                  <a:rPr lang="zh-TW" altLang="en-US" sz="1100" b="1" dirty="0">
                    <a:solidFill>
                      <a:schemeClr val="bg1"/>
                    </a:solidFill>
                  </a:rPr>
                  <a:t> 分鐘</a:t>
                </a:r>
              </a:p>
            </p:txBody>
          </p:sp>
        </p:grpSp>
      </p:grpSp>
      <p:grpSp>
        <p:nvGrpSpPr>
          <p:cNvPr id="59" name="群組 58"/>
          <p:cNvGrpSpPr/>
          <p:nvPr userDrawn="1"/>
        </p:nvGrpSpPr>
        <p:grpSpPr>
          <a:xfrm>
            <a:off x="10144191" y="1571618"/>
            <a:ext cx="1428733" cy="306000"/>
            <a:chOff x="7715272" y="0"/>
            <a:chExt cx="1428733" cy="306000"/>
          </a:xfrm>
        </p:grpSpPr>
        <p:pic>
          <p:nvPicPr>
            <p:cNvPr id="60" name="圖片版面配置區 30" descr="圖片2.png"/>
            <p:cNvPicPr>
              <a:picLocks noChangeAspect="1"/>
            </p:cNvPicPr>
            <p:nvPr userDrawn="1"/>
          </p:nvPicPr>
          <p:blipFill>
            <a:blip r:embed="rId4" cstate="print"/>
            <a:srcRect t="1887" b="1887"/>
            <a:stretch>
              <a:fillRect/>
            </a:stretch>
          </p:blipFill>
          <p:spPr>
            <a:xfrm>
              <a:off x="8586005" y="0"/>
              <a:ext cx="558000" cy="306000"/>
            </a:xfrm>
            <a:prstGeom prst="rect">
              <a:avLst/>
            </a:prstGeom>
          </p:spPr>
        </p:pic>
        <p:grpSp>
          <p:nvGrpSpPr>
            <p:cNvPr id="65" name="群組 75"/>
            <p:cNvGrpSpPr/>
            <p:nvPr userDrawn="1"/>
          </p:nvGrpSpPr>
          <p:grpSpPr>
            <a:xfrm>
              <a:off x="7715272" y="22443"/>
              <a:ext cx="787304" cy="279242"/>
              <a:chOff x="9644093" y="2144861"/>
              <a:chExt cx="787304" cy="279242"/>
            </a:xfrm>
          </p:grpSpPr>
          <p:grpSp>
            <p:nvGrpSpPr>
              <p:cNvPr id="66" name="群組 60"/>
              <p:cNvGrpSpPr/>
              <p:nvPr/>
            </p:nvGrpSpPr>
            <p:grpSpPr>
              <a:xfrm>
                <a:off x="9644093" y="2144861"/>
                <a:ext cx="745427" cy="279242"/>
                <a:chOff x="5749925" y="3449643"/>
                <a:chExt cx="1012826" cy="379412"/>
              </a:xfrm>
            </p:grpSpPr>
            <p:sp>
              <p:nvSpPr>
                <p:cNvPr id="73"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74"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76"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68" name="文字方塊 67"/>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5</a:t>
                </a:r>
                <a:r>
                  <a:rPr lang="zh-TW" altLang="en-US" sz="1100" b="1" dirty="0">
                    <a:solidFill>
                      <a:schemeClr val="bg1"/>
                    </a:solidFill>
                  </a:rPr>
                  <a:t> 分鐘</a:t>
                </a:r>
              </a:p>
            </p:txBody>
          </p:sp>
        </p:grpSp>
      </p:grpSp>
      <p:grpSp>
        <p:nvGrpSpPr>
          <p:cNvPr id="82" name="群組 81"/>
          <p:cNvGrpSpPr/>
          <p:nvPr userDrawn="1"/>
        </p:nvGrpSpPr>
        <p:grpSpPr>
          <a:xfrm>
            <a:off x="10144191" y="1071552"/>
            <a:ext cx="1428733" cy="306000"/>
            <a:chOff x="7715272" y="0"/>
            <a:chExt cx="1428733" cy="306000"/>
          </a:xfrm>
        </p:grpSpPr>
        <p:grpSp>
          <p:nvGrpSpPr>
            <p:cNvPr id="83" name="群組 75"/>
            <p:cNvGrpSpPr/>
            <p:nvPr userDrawn="1"/>
          </p:nvGrpSpPr>
          <p:grpSpPr>
            <a:xfrm>
              <a:off x="7715272" y="22443"/>
              <a:ext cx="787304" cy="279242"/>
              <a:chOff x="9644093" y="2144861"/>
              <a:chExt cx="787304" cy="279242"/>
            </a:xfrm>
          </p:grpSpPr>
          <p:grpSp>
            <p:nvGrpSpPr>
              <p:cNvPr id="85" name="群組 60"/>
              <p:cNvGrpSpPr/>
              <p:nvPr/>
            </p:nvGrpSpPr>
            <p:grpSpPr>
              <a:xfrm>
                <a:off x="9644093" y="2144861"/>
                <a:ext cx="745427" cy="279242"/>
                <a:chOff x="5749925" y="3449643"/>
                <a:chExt cx="1012826" cy="379412"/>
              </a:xfrm>
            </p:grpSpPr>
            <p:sp>
              <p:nvSpPr>
                <p:cNvPr id="87"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88"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89"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86" name="文字方塊 85"/>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2</a:t>
                </a:r>
                <a:r>
                  <a:rPr lang="zh-TW" altLang="en-US" sz="1100" b="1" dirty="0">
                    <a:solidFill>
                      <a:schemeClr val="bg1"/>
                    </a:solidFill>
                  </a:rPr>
                  <a:t> 分鐘</a:t>
                </a:r>
              </a:p>
            </p:txBody>
          </p:sp>
        </p:grpSp>
        <p:pic>
          <p:nvPicPr>
            <p:cNvPr id="84" name="圖片版面配置區 34" descr="圖片4.png"/>
            <p:cNvPicPr>
              <a:picLocks noChangeAspect="1"/>
            </p:cNvPicPr>
            <p:nvPr userDrawn="1"/>
          </p:nvPicPr>
          <p:blipFill>
            <a:blip r:embed="rId5" cstate="print"/>
            <a:srcRect t="8501" b="8501"/>
            <a:stretch>
              <a:fillRect/>
            </a:stretch>
          </p:blipFill>
          <p:spPr>
            <a:xfrm>
              <a:off x="8586005" y="0"/>
              <a:ext cx="558000" cy="306000"/>
            </a:xfrm>
            <a:prstGeom prst="rect">
              <a:avLst/>
            </a:prstGeom>
          </p:spPr>
        </p:pic>
      </p:grpSp>
      <p:grpSp>
        <p:nvGrpSpPr>
          <p:cNvPr id="90" name="群組 89"/>
          <p:cNvGrpSpPr/>
          <p:nvPr userDrawn="1"/>
        </p:nvGrpSpPr>
        <p:grpSpPr>
          <a:xfrm>
            <a:off x="10144191" y="571486"/>
            <a:ext cx="1428733" cy="306000"/>
            <a:chOff x="7715272" y="0"/>
            <a:chExt cx="1428733" cy="306000"/>
          </a:xfrm>
        </p:grpSpPr>
        <p:grpSp>
          <p:nvGrpSpPr>
            <p:cNvPr id="91" name="群組 75"/>
            <p:cNvGrpSpPr/>
            <p:nvPr userDrawn="1"/>
          </p:nvGrpSpPr>
          <p:grpSpPr>
            <a:xfrm>
              <a:off x="7715272" y="22443"/>
              <a:ext cx="787304" cy="279242"/>
              <a:chOff x="9644093" y="2144861"/>
              <a:chExt cx="787304" cy="279242"/>
            </a:xfrm>
          </p:grpSpPr>
          <p:grpSp>
            <p:nvGrpSpPr>
              <p:cNvPr id="93" name="群組 60"/>
              <p:cNvGrpSpPr/>
              <p:nvPr/>
            </p:nvGrpSpPr>
            <p:grpSpPr>
              <a:xfrm>
                <a:off x="9644093" y="2144861"/>
                <a:ext cx="745427" cy="279242"/>
                <a:chOff x="5749925" y="3449643"/>
                <a:chExt cx="1012826" cy="379412"/>
              </a:xfrm>
            </p:grpSpPr>
            <p:sp>
              <p:nvSpPr>
                <p:cNvPr id="95"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96"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97"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94" name="文字方塊 93"/>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2</a:t>
                </a:r>
                <a:r>
                  <a:rPr lang="zh-TW" altLang="en-US" sz="1100" b="1" dirty="0">
                    <a:solidFill>
                      <a:schemeClr val="bg1"/>
                    </a:solidFill>
                  </a:rPr>
                  <a:t> 分鐘</a:t>
                </a:r>
              </a:p>
            </p:txBody>
          </p:sp>
        </p:grpSp>
        <p:pic>
          <p:nvPicPr>
            <p:cNvPr id="92" name="圖片版面配置區 36" descr="圖片5.png"/>
            <p:cNvPicPr>
              <a:picLocks noChangeAspect="1"/>
            </p:cNvPicPr>
            <p:nvPr userDrawn="1"/>
          </p:nvPicPr>
          <p:blipFill>
            <a:blip r:embed="rId6" cstate="print"/>
            <a:srcRect t="9020" b="9020"/>
            <a:stretch>
              <a:fillRect/>
            </a:stretch>
          </p:blipFill>
          <p:spPr>
            <a:xfrm>
              <a:off x="8586005" y="0"/>
              <a:ext cx="558000" cy="306000"/>
            </a:xfrm>
            <a:prstGeom prst="rect">
              <a:avLst/>
            </a:prstGeom>
          </p:spPr>
        </p:pic>
      </p:grpSp>
      <p:pic>
        <p:nvPicPr>
          <p:cNvPr id="98" name="圖片版面配置區 38" descr="圖片3.png"/>
          <p:cNvPicPr>
            <a:picLocks noChangeAspect="1"/>
          </p:cNvPicPr>
          <p:nvPr userDrawn="1"/>
        </p:nvPicPr>
        <p:blipFill>
          <a:blip r:embed="rId7" cstate="print"/>
          <a:srcRect t="8986" b="8986"/>
          <a:stretch>
            <a:fillRect/>
          </a:stretch>
        </p:blipFill>
        <p:spPr>
          <a:xfrm>
            <a:off x="11001447" y="142858"/>
            <a:ext cx="558000" cy="306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ED766D4-F079-4EC8-99B1-8DD959686D3D}" type="datetime1">
              <a:rPr lang="zh-TW" altLang="en-US" smtClean="0"/>
              <a:pPr/>
              <a:t>2021/4/1</a:t>
            </a:fld>
            <a:endParaRPr lang="zh-TW" altLang="en-US"/>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430476A2-CF17-4C5C-B3DE-944955FEFED7}" type="slidenum">
              <a:rPr lang="zh-TW" altLang="en-US" smtClean="0"/>
              <a:pPr/>
              <a:t>‹#›</a:t>
            </a:fld>
            <a:endParaRPr lang="zh-TW" altLang="en-US"/>
          </a:p>
        </p:txBody>
      </p:sp>
      <p:sp>
        <p:nvSpPr>
          <p:cNvPr id="7" name="圖片版面配置區 10"/>
          <p:cNvSpPr>
            <a:spLocks noGrp="1"/>
          </p:cNvSpPr>
          <p:nvPr>
            <p:ph type="pic" sz="quarter" idx="14" hasCustomPrompt="1"/>
          </p:nvPr>
        </p:nvSpPr>
        <p:spPr>
          <a:xfrm>
            <a:off x="8586005" y="0"/>
            <a:ext cx="558000" cy="306000"/>
          </a:xfrm>
        </p:spPr>
        <p:txBody>
          <a:bodyPr anchor="ctr">
            <a:normAutofit/>
          </a:bodyPr>
          <a:lstStyle>
            <a:lvl1pPr algn="ctr">
              <a:buNone/>
              <a:defRPr sz="1400"/>
            </a:lvl1pPr>
          </a:lstStyle>
          <a:p>
            <a:r>
              <a:rPr lang="zh-TW" altLang="en-US" dirty="0"/>
              <a:t>圖示</a:t>
            </a:r>
          </a:p>
        </p:txBody>
      </p:sp>
      <p:sp>
        <p:nvSpPr>
          <p:cNvPr id="8" name="圖片版面配置區 13"/>
          <p:cNvSpPr>
            <a:spLocks noGrp="1"/>
          </p:cNvSpPr>
          <p:nvPr>
            <p:ph type="pic" sz="quarter" idx="15" hasCustomPrompt="1"/>
          </p:nvPr>
        </p:nvSpPr>
        <p:spPr>
          <a:xfrm>
            <a:off x="7930222" y="0"/>
            <a:ext cx="558000" cy="306000"/>
          </a:xfrm>
        </p:spPr>
        <p:txBody>
          <a:bodyPr anchor="ctr">
            <a:noAutofit/>
          </a:bodyPr>
          <a:lstStyle>
            <a:lvl1pPr algn="ctr">
              <a:buNone/>
              <a:defRPr sz="1400"/>
            </a:lvl1pPr>
          </a:lstStyle>
          <a:p>
            <a:r>
              <a:rPr lang="zh-TW" altLang="en-US" dirty="0"/>
              <a:t>圖示</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空白_無icon">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ED766D4-F079-4EC8-99B1-8DD959686D3D}" type="datetime1">
              <a:rPr lang="zh-TW" altLang="en-US" smtClean="0"/>
              <a:pPr/>
              <a:t>2021/4/1</a:t>
            </a:fld>
            <a:endParaRPr lang="zh-TW" altLang="en-US"/>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430476A2-CF17-4C5C-B3DE-944955FEFED7}" type="slidenum">
              <a:rPr lang="zh-TW" altLang="en-US" smtClean="0"/>
              <a:pPr/>
              <a:t>‹#›</a:t>
            </a:fld>
            <a:endParaRPr lang="zh-TW" altLang="en-US"/>
          </a:p>
        </p:txBody>
      </p:sp>
      <p:sp>
        <p:nvSpPr>
          <p:cNvPr id="44" name="文字方塊 43"/>
          <p:cNvSpPr txBox="1"/>
          <p:nvPr/>
        </p:nvSpPr>
        <p:spPr>
          <a:xfrm>
            <a:off x="9215470" y="2500312"/>
            <a:ext cx="2357454" cy="369332"/>
          </a:xfrm>
          <a:prstGeom prst="rect">
            <a:avLst/>
          </a:prstGeom>
          <a:noFill/>
        </p:spPr>
        <p:txBody>
          <a:bodyPr wrap="square" rtlCol="0">
            <a:spAutoFit/>
          </a:bodyPr>
          <a:lstStyle/>
          <a:p>
            <a:r>
              <a:rPr lang="zh-TW" altLang="en-US" dirty="0"/>
              <a:t>請到母片複製</a:t>
            </a:r>
            <a:r>
              <a:rPr lang="en-US" altLang="zh-TW" dirty="0"/>
              <a:t>icon</a:t>
            </a:r>
            <a:endParaRPr lang="zh-TW" altLang="en-US" dirty="0"/>
          </a:p>
        </p:txBody>
      </p:sp>
      <p:grpSp>
        <p:nvGrpSpPr>
          <p:cNvPr id="5" name="群組 44"/>
          <p:cNvGrpSpPr/>
          <p:nvPr/>
        </p:nvGrpSpPr>
        <p:grpSpPr>
          <a:xfrm>
            <a:off x="9605998" y="2114467"/>
            <a:ext cx="1977842" cy="309636"/>
            <a:chOff x="9605998" y="2114467"/>
            <a:chExt cx="1977842" cy="309636"/>
          </a:xfrm>
        </p:grpSpPr>
        <p:pic>
          <p:nvPicPr>
            <p:cNvPr id="46" name="圖片版面配置區 36" descr="icon_指導演練.png"/>
            <p:cNvPicPr>
              <a:picLocks noChangeAspect="1"/>
            </p:cNvPicPr>
            <p:nvPr userDrawn="1"/>
          </p:nvPicPr>
          <p:blipFill>
            <a:blip r:embed="rId2" cstate="print"/>
            <a:srcRect t="7492" b="7492"/>
            <a:stretch>
              <a:fillRect/>
            </a:stretch>
          </p:blipFill>
          <p:spPr>
            <a:xfrm>
              <a:off x="11033041" y="2114467"/>
              <a:ext cx="550799" cy="306000"/>
            </a:xfrm>
            <a:prstGeom prst="rect">
              <a:avLst/>
            </a:prstGeom>
          </p:spPr>
        </p:pic>
        <p:pic>
          <p:nvPicPr>
            <p:cNvPr id="47" name="圖片版面配置區 35" descr="icon_群聊貼文.png"/>
            <p:cNvPicPr>
              <a:picLocks noChangeAspect="1"/>
            </p:cNvPicPr>
            <p:nvPr userDrawn="1"/>
          </p:nvPicPr>
          <p:blipFill>
            <a:blip r:embed="rId3" cstate="print"/>
            <a:srcRect t="7596" b="7596"/>
            <a:stretch>
              <a:fillRect/>
            </a:stretch>
          </p:blipFill>
          <p:spPr>
            <a:xfrm>
              <a:off x="10358479" y="2114467"/>
              <a:ext cx="552053" cy="306000"/>
            </a:xfrm>
            <a:prstGeom prst="rect">
              <a:avLst/>
            </a:prstGeom>
          </p:spPr>
        </p:pic>
        <p:grpSp>
          <p:nvGrpSpPr>
            <p:cNvPr id="6" name="群組 75"/>
            <p:cNvGrpSpPr/>
            <p:nvPr userDrawn="1"/>
          </p:nvGrpSpPr>
          <p:grpSpPr>
            <a:xfrm>
              <a:off x="9605998" y="2144861"/>
              <a:ext cx="787304" cy="279242"/>
              <a:chOff x="9644093" y="2144861"/>
              <a:chExt cx="787304" cy="279242"/>
            </a:xfrm>
          </p:grpSpPr>
          <p:grpSp>
            <p:nvGrpSpPr>
              <p:cNvPr id="7" name="群組 60"/>
              <p:cNvGrpSpPr/>
              <p:nvPr/>
            </p:nvGrpSpPr>
            <p:grpSpPr>
              <a:xfrm>
                <a:off x="9644093" y="2144861"/>
                <a:ext cx="745427" cy="279242"/>
                <a:chOff x="5749925" y="3449643"/>
                <a:chExt cx="1012826" cy="379412"/>
              </a:xfrm>
            </p:grpSpPr>
            <p:sp>
              <p:nvSpPr>
                <p:cNvPr id="51"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2"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3"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50" name="文字方塊 49"/>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5</a:t>
                </a:r>
                <a:r>
                  <a:rPr lang="zh-TW" altLang="en-US" sz="1100" b="1" dirty="0">
                    <a:solidFill>
                      <a:schemeClr val="bg1"/>
                    </a:solidFill>
                  </a:rPr>
                  <a:t> 分鐘</a:t>
                </a:r>
              </a:p>
            </p:txBody>
          </p:sp>
        </p:grpSp>
      </p:grpSp>
      <p:grpSp>
        <p:nvGrpSpPr>
          <p:cNvPr id="8" name="群組 53"/>
          <p:cNvGrpSpPr/>
          <p:nvPr/>
        </p:nvGrpSpPr>
        <p:grpSpPr>
          <a:xfrm>
            <a:off x="10144191" y="1571618"/>
            <a:ext cx="1428733" cy="306000"/>
            <a:chOff x="7715272" y="0"/>
            <a:chExt cx="1428733" cy="306000"/>
          </a:xfrm>
        </p:grpSpPr>
        <p:pic>
          <p:nvPicPr>
            <p:cNvPr id="55" name="圖片版面配置區 30" descr="圖片2.png"/>
            <p:cNvPicPr>
              <a:picLocks noChangeAspect="1"/>
            </p:cNvPicPr>
            <p:nvPr userDrawn="1"/>
          </p:nvPicPr>
          <p:blipFill>
            <a:blip r:embed="rId4" cstate="print"/>
            <a:srcRect t="1887" b="1887"/>
            <a:stretch>
              <a:fillRect/>
            </a:stretch>
          </p:blipFill>
          <p:spPr>
            <a:xfrm>
              <a:off x="8586005" y="0"/>
              <a:ext cx="558000" cy="306000"/>
            </a:xfrm>
            <a:prstGeom prst="rect">
              <a:avLst/>
            </a:prstGeom>
          </p:spPr>
        </p:pic>
        <p:grpSp>
          <p:nvGrpSpPr>
            <p:cNvPr id="9" name="群組 75"/>
            <p:cNvGrpSpPr/>
            <p:nvPr userDrawn="1"/>
          </p:nvGrpSpPr>
          <p:grpSpPr>
            <a:xfrm>
              <a:off x="7715272" y="22443"/>
              <a:ext cx="787304" cy="279242"/>
              <a:chOff x="9644093" y="2144861"/>
              <a:chExt cx="787304" cy="279242"/>
            </a:xfrm>
          </p:grpSpPr>
          <p:grpSp>
            <p:nvGrpSpPr>
              <p:cNvPr id="10" name="群組 60"/>
              <p:cNvGrpSpPr/>
              <p:nvPr/>
            </p:nvGrpSpPr>
            <p:grpSpPr>
              <a:xfrm>
                <a:off x="9644093" y="2144861"/>
                <a:ext cx="745427" cy="279242"/>
                <a:chOff x="5749925" y="3449643"/>
                <a:chExt cx="1012826" cy="379412"/>
              </a:xfrm>
            </p:grpSpPr>
            <p:sp>
              <p:nvSpPr>
                <p:cNvPr id="59"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60"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61"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58" name="文字方塊 57"/>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5</a:t>
                </a:r>
                <a:r>
                  <a:rPr lang="zh-TW" altLang="en-US" sz="1100" b="1" dirty="0">
                    <a:solidFill>
                      <a:schemeClr val="bg1"/>
                    </a:solidFill>
                  </a:rPr>
                  <a:t> 分鐘</a:t>
                </a:r>
              </a:p>
            </p:txBody>
          </p:sp>
        </p:grpSp>
      </p:grpSp>
      <p:grpSp>
        <p:nvGrpSpPr>
          <p:cNvPr id="11" name="群組 61"/>
          <p:cNvGrpSpPr/>
          <p:nvPr/>
        </p:nvGrpSpPr>
        <p:grpSpPr>
          <a:xfrm>
            <a:off x="10144191" y="1071552"/>
            <a:ext cx="1428733" cy="306000"/>
            <a:chOff x="7715272" y="0"/>
            <a:chExt cx="1428733" cy="306000"/>
          </a:xfrm>
        </p:grpSpPr>
        <p:grpSp>
          <p:nvGrpSpPr>
            <p:cNvPr id="12" name="群組 75"/>
            <p:cNvGrpSpPr/>
            <p:nvPr userDrawn="1"/>
          </p:nvGrpSpPr>
          <p:grpSpPr>
            <a:xfrm>
              <a:off x="7715272" y="22443"/>
              <a:ext cx="787304" cy="279242"/>
              <a:chOff x="9644093" y="2144861"/>
              <a:chExt cx="787304" cy="279242"/>
            </a:xfrm>
          </p:grpSpPr>
          <p:grpSp>
            <p:nvGrpSpPr>
              <p:cNvPr id="13" name="群組 60"/>
              <p:cNvGrpSpPr/>
              <p:nvPr/>
            </p:nvGrpSpPr>
            <p:grpSpPr>
              <a:xfrm>
                <a:off x="9644093" y="2144861"/>
                <a:ext cx="745427" cy="279242"/>
                <a:chOff x="5749925" y="3449643"/>
                <a:chExt cx="1012826" cy="379412"/>
              </a:xfrm>
            </p:grpSpPr>
            <p:sp>
              <p:nvSpPr>
                <p:cNvPr id="67"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68"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69"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66" name="文字方塊 65"/>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2</a:t>
                </a:r>
                <a:r>
                  <a:rPr lang="zh-TW" altLang="en-US" sz="1100" b="1" dirty="0">
                    <a:solidFill>
                      <a:schemeClr val="bg1"/>
                    </a:solidFill>
                  </a:rPr>
                  <a:t> 分鐘</a:t>
                </a:r>
              </a:p>
            </p:txBody>
          </p:sp>
        </p:grpSp>
        <p:pic>
          <p:nvPicPr>
            <p:cNvPr id="64" name="圖片版面配置區 34" descr="圖片4.png"/>
            <p:cNvPicPr>
              <a:picLocks noChangeAspect="1"/>
            </p:cNvPicPr>
            <p:nvPr userDrawn="1"/>
          </p:nvPicPr>
          <p:blipFill>
            <a:blip r:embed="rId5" cstate="print"/>
            <a:srcRect t="8501" b="8501"/>
            <a:stretch>
              <a:fillRect/>
            </a:stretch>
          </p:blipFill>
          <p:spPr>
            <a:xfrm>
              <a:off x="8586005" y="0"/>
              <a:ext cx="558000" cy="306000"/>
            </a:xfrm>
            <a:prstGeom prst="rect">
              <a:avLst/>
            </a:prstGeom>
          </p:spPr>
        </p:pic>
      </p:grpSp>
      <p:grpSp>
        <p:nvGrpSpPr>
          <p:cNvPr id="14" name="群組 69"/>
          <p:cNvGrpSpPr/>
          <p:nvPr/>
        </p:nvGrpSpPr>
        <p:grpSpPr>
          <a:xfrm>
            <a:off x="10144191" y="571486"/>
            <a:ext cx="1428733" cy="306000"/>
            <a:chOff x="7715272" y="0"/>
            <a:chExt cx="1428733" cy="306000"/>
          </a:xfrm>
        </p:grpSpPr>
        <p:grpSp>
          <p:nvGrpSpPr>
            <p:cNvPr id="15" name="群組 75"/>
            <p:cNvGrpSpPr/>
            <p:nvPr userDrawn="1"/>
          </p:nvGrpSpPr>
          <p:grpSpPr>
            <a:xfrm>
              <a:off x="7715272" y="22443"/>
              <a:ext cx="787304" cy="279242"/>
              <a:chOff x="9644093" y="2144861"/>
              <a:chExt cx="787304" cy="279242"/>
            </a:xfrm>
          </p:grpSpPr>
          <p:grpSp>
            <p:nvGrpSpPr>
              <p:cNvPr id="16" name="群組 60"/>
              <p:cNvGrpSpPr/>
              <p:nvPr/>
            </p:nvGrpSpPr>
            <p:grpSpPr>
              <a:xfrm>
                <a:off x="9644093" y="2144861"/>
                <a:ext cx="745427" cy="279242"/>
                <a:chOff x="5749925" y="3449643"/>
                <a:chExt cx="1012826" cy="379412"/>
              </a:xfrm>
            </p:grpSpPr>
            <p:sp>
              <p:nvSpPr>
                <p:cNvPr id="75"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76"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77"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74" name="文字方塊 73"/>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2</a:t>
                </a:r>
                <a:r>
                  <a:rPr lang="zh-TW" altLang="en-US" sz="1100" b="1" dirty="0">
                    <a:solidFill>
                      <a:schemeClr val="bg1"/>
                    </a:solidFill>
                  </a:rPr>
                  <a:t> 分鐘</a:t>
                </a:r>
              </a:p>
            </p:txBody>
          </p:sp>
        </p:grpSp>
        <p:pic>
          <p:nvPicPr>
            <p:cNvPr id="72" name="圖片版面配置區 36" descr="圖片5.png"/>
            <p:cNvPicPr>
              <a:picLocks noChangeAspect="1"/>
            </p:cNvPicPr>
            <p:nvPr userDrawn="1"/>
          </p:nvPicPr>
          <p:blipFill>
            <a:blip r:embed="rId6" cstate="print"/>
            <a:srcRect t="9020" b="9020"/>
            <a:stretch>
              <a:fillRect/>
            </a:stretch>
          </p:blipFill>
          <p:spPr>
            <a:xfrm>
              <a:off x="8586005" y="0"/>
              <a:ext cx="558000" cy="306000"/>
            </a:xfrm>
            <a:prstGeom prst="rect">
              <a:avLst/>
            </a:prstGeom>
          </p:spPr>
        </p:pic>
      </p:grpSp>
      <p:pic>
        <p:nvPicPr>
          <p:cNvPr id="78" name="圖片版面配置區 38" descr="圖片3.png"/>
          <p:cNvPicPr>
            <a:picLocks noChangeAspect="1"/>
          </p:cNvPicPr>
          <p:nvPr/>
        </p:nvPicPr>
        <p:blipFill>
          <a:blip r:embed="rId7" cstate="print"/>
          <a:srcRect t="8986" b="8986"/>
          <a:stretch>
            <a:fillRect/>
          </a:stretch>
        </p:blipFill>
        <p:spPr>
          <a:xfrm>
            <a:off x="11001447" y="142858"/>
            <a:ext cx="558000" cy="306000"/>
          </a:xfrm>
          <a:prstGeom prst="rect">
            <a:avLst/>
          </a:prstGeom>
        </p:spPr>
      </p:pic>
      <p:sp>
        <p:nvSpPr>
          <p:cNvPr id="40" name="文字方塊 39"/>
          <p:cNvSpPr txBox="1"/>
          <p:nvPr userDrawn="1"/>
        </p:nvSpPr>
        <p:spPr>
          <a:xfrm>
            <a:off x="9215470" y="2500312"/>
            <a:ext cx="2357454" cy="369332"/>
          </a:xfrm>
          <a:prstGeom prst="rect">
            <a:avLst/>
          </a:prstGeom>
          <a:noFill/>
        </p:spPr>
        <p:txBody>
          <a:bodyPr wrap="square" rtlCol="0">
            <a:spAutoFit/>
          </a:bodyPr>
          <a:lstStyle/>
          <a:p>
            <a:r>
              <a:rPr lang="zh-TW" altLang="en-US" dirty="0"/>
              <a:t>請到母片複製</a:t>
            </a:r>
            <a:r>
              <a:rPr lang="en-US" altLang="zh-TW" dirty="0"/>
              <a:t>icon</a:t>
            </a:r>
            <a:endParaRPr lang="zh-TW" altLang="en-US" dirty="0"/>
          </a:p>
        </p:txBody>
      </p:sp>
      <p:grpSp>
        <p:nvGrpSpPr>
          <p:cNvPr id="41" name="群組 40"/>
          <p:cNvGrpSpPr/>
          <p:nvPr userDrawn="1"/>
        </p:nvGrpSpPr>
        <p:grpSpPr>
          <a:xfrm>
            <a:off x="9605998" y="2114467"/>
            <a:ext cx="1977842" cy="309636"/>
            <a:chOff x="9605998" y="2114467"/>
            <a:chExt cx="1977842" cy="309636"/>
          </a:xfrm>
        </p:grpSpPr>
        <p:pic>
          <p:nvPicPr>
            <p:cNvPr id="42" name="圖片版面配置區 36" descr="icon_指導演練.png"/>
            <p:cNvPicPr>
              <a:picLocks noChangeAspect="1"/>
            </p:cNvPicPr>
            <p:nvPr userDrawn="1"/>
          </p:nvPicPr>
          <p:blipFill>
            <a:blip r:embed="rId2" cstate="print"/>
            <a:srcRect t="7492" b="7492"/>
            <a:stretch>
              <a:fillRect/>
            </a:stretch>
          </p:blipFill>
          <p:spPr>
            <a:xfrm>
              <a:off x="11033041" y="2114467"/>
              <a:ext cx="550799" cy="306000"/>
            </a:xfrm>
            <a:prstGeom prst="rect">
              <a:avLst/>
            </a:prstGeom>
          </p:spPr>
        </p:pic>
        <p:pic>
          <p:nvPicPr>
            <p:cNvPr id="43" name="圖片版面配置區 35" descr="icon_群聊貼文.png"/>
            <p:cNvPicPr>
              <a:picLocks noChangeAspect="1"/>
            </p:cNvPicPr>
            <p:nvPr userDrawn="1"/>
          </p:nvPicPr>
          <p:blipFill>
            <a:blip r:embed="rId3" cstate="print"/>
            <a:srcRect t="7596" b="7596"/>
            <a:stretch>
              <a:fillRect/>
            </a:stretch>
          </p:blipFill>
          <p:spPr>
            <a:xfrm>
              <a:off x="10358479" y="2114467"/>
              <a:ext cx="552053" cy="306000"/>
            </a:xfrm>
            <a:prstGeom prst="rect">
              <a:avLst/>
            </a:prstGeom>
          </p:spPr>
        </p:pic>
        <p:grpSp>
          <p:nvGrpSpPr>
            <p:cNvPr id="45" name="群組 75"/>
            <p:cNvGrpSpPr/>
            <p:nvPr userDrawn="1"/>
          </p:nvGrpSpPr>
          <p:grpSpPr>
            <a:xfrm>
              <a:off x="9605998" y="2144861"/>
              <a:ext cx="787304" cy="279242"/>
              <a:chOff x="9644093" y="2144861"/>
              <a:chExt cx="787304" cy="279242"/>
            </a:xfrm>
          </p:grpSpPr>
          <p:grpSp>
            <p:nvGrpSpPr>
              <p:cNvPr id="48" name="群組 60"/>
              <p:cNvGrpSpPr/>
              <p:nvPr/>
            </p:nvGrpSpPr>
            <p:grpSpPr>
              <a:xfrm>
                <a:off x="9644093" y="2144861"/>
                <a:ext cx="745427" cy="279242"/>
                <a:chOff x="5749925" y="3449643"/>
                <a:chExt cx="1012826" cy="379412"/>
              </a:xfrm>
            </p:grpSpPr>
            <p:sp>
              <p:nvSpPr>
                <p:cNvPr id="54"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6"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7"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49" name="文字方塊 48"/>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5</a:t>
                </a:r>
                <a:r>
                  <a:rPr lang="zh-TW" altLang="en-US" sz="1100" b="1" dirty="0">
                    <a:solidFill>
                      <a:schemeClr val="bg1"/>
                    </a:solidFill>
                  </a:rPr>
                  <a:t> 分鐘</a:t>
                </a:r>
              </a:p>
            </p:txBody>
          </p:sp>
        </p:grpSp>
      </p:grpSp>
      <p:grpSp>
        <p:nvGrpSpPr>
          <p:cNvPr id="62" name="群組 61"/>
          <p:cNvGrpSpPr/>
          <p:nvPr userDrawn="1"/>
        </p:nvGrpSpPr>
        <p:grpSpPr>
          <a:xfrm>
            <a:off x="10144191" y="1571618"/>
            <a:ext cx="1428733" cy="306000"/>
            <a:chOff x="7715272" y="0"/>
            <a:chExt cx="1428733" cy="306000"/>
          </a:xfrm>
        </p:grpSpPr>
        <p:pic>
          <p:nvPicPr>
            <p:cNvPr id="63" name="圖片版面配置區 30" descr="圖片2.png"/>
            <p:cNvPicPr>
              <a:picLocks noChangeAspect="1"/>
            </p:cNvPicPr>
            <p:nvPr userDrawn="1"/>
          </p:nvPicPr>
          <p:blipFill>
            <a:blip r:embed="rId4" cstate="print"/>
            <a:srcRect t="1887" b="1887"/>
            <a:stretch>
              <a:fillRect/>
            </a:stretch>
          </p:blipFill>
          <p:spPr>
            <a:xfrm>
              <a:off x="8586005" y="0"/>
              <a:ext cx="558000" cy="306000"/>
            </a:xfrm>
            <a:prstGeom prst="rect">
              <a:avLst/>
            </a:prstGeom>
          </p:spPr>
        </p:pic>
        <p:grpSp>
          <p:nvGrpSpPr>
            <p:cNvPr id="65" name="群組 75"/>
            <p:cNvGrpSpPr/>
            <p:nvPr userDrawn="1"/>
          </p:nvGrpSpPr>
          <p:grpSpPr>
            <a:xfrm>
              <a:off x="7715272" y="22443"/>
              <a:ext cx="787304" cy="279242"/>
              <a:chOff x="9644093" y="2144861"/>
              <a:chExt cx="787304" cy="279242"/>
            </a:xfrm>
          </p:grpSpPr>
          <p:grpSp>
            <p:nvGrpSpPr>
              <p:cNvPr id="70" name="群組 60"/>
              <p:cNvGrpSpPr/>
              <p:nvPr/>
            </p:nvGrpSpPr>
            <p:grpSpPr>
              <a:xfrm>
                <a:off x="9644093" y="2144861"/>
                <a:ext cx="745427" cy="279242"/>
                <a:chOff x="5749925" y="3449643"/>
                <a:chExt cx="1012826" cy="379412"/>
              </a:xfrm>
            </p:grpSpPr>
            <p:sp>
              <p:nvSpPr>
                <p:cNvPr id="73"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79"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80"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71" name="文字方塊 70"/>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5</a:t>
                </a:r>
                <a:r>
                  <a:rPr lang="zh-TW" altLang="en-US" sz="1100" b="1" dirty="0">
                    <a:solidFill>
                      <a:schemeClr val="bg1"/>
                    </a:solidFill>
                  </a:rPr>
                  <a:t> 分鐘</a:t>
                </a:r>
              </a:p>
            </p:txBody>
          </p:sp>
        </p:grpSp>
      </p:grpSp>
      <p:grpSp>
        <p:nvGrpSpPr>
          <p:cNvPr id="81" name="群組 80"/>
          <p:cNvGrpSpPr/>
          <p:nvPr userDrawn="1"/>
        </p:nvGrpSpPr>
        <p:grpSpPr>
          <a:xfrm>
            <a:off x="10144191" y="1071552"/>
            <a:ext cx="1428733" cy="306000"/>
            <a:chOff x="7715272" y="0"/>
            <a:chExt cx="1428733" cy="306000"/>
          </a:xfrm>
        </p:grpSpPr>
        <p:grpSp>
          <p:nvGrpSpPr>
            <p:cNvPr id="82" name="群組 75"/>
            <p:cNvGrpSpPr/>
            <p:nvPr userDrawn="1"/>
          </p:nvGrpSpPr>
          <p:grpSpPr>
            <a:xfrm>
              <a:off x="7715272" y="22443"/>
              <a:ext cx="787304" cy="279242"/>
              <a:chOff x="9644093" y="2144861"/>
              <a:chExt cx="787304" cy="279242"/>
            </a:xfrm>
          </p:grpSpPr>
          <p:grpSp>
            <p:nvGrpSpPr>
              <p:cNvPr id="84" name="群組 60"/>
              <p:cNvGrpSpPr/>
              <p:nvPr/>
            </p:nvGrpSpPr>
            <p:grpSpPr>
              <a:xfrm>
                <a:off x="9644093" y="2144861"/>
                <a:ext cx="745427" cy="279242"/>
                <a:chOff x="5749925" y="3449643"/>
                <a:chExt cx="1012826" cy="379412"/>
              </a:xfrm>
            </p:grpSpPr>
            <p:sp>
              <p:nvSpPr>
                <p:cNvPr id="86"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87"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88"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85" name="文字方塊 84"/>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2</a:t>
                </a:r>
                <a:r>
                  <a:rPr lang="zh-TW" altLang="en-US" sz="1100" b="1" dirty="0">
                    <a:solidFill>
                      <a:schemeClr val="bg1"/>
                    </a:solidFill>
                  </a:rPr>
                  <a:t> 分鐘</a:t>
                </a:r>
              </a:p>
            </p:txBody>
          </p:sp>
        </p:grpSp>
        <p:pic>
          <p:nvPicPr>
            <p:cNvPr id="83" name="圖片版面配置區 34" descr="圖片4.png"/>
            <p:cNvPicPr>
              <a:picLocks noChangeAspect="1"/>
            </p:cNvPicPr>
            <p:nvPr userDrawn="1"/>
          </p:nvPicPr>
          <p:blipFill>
            <a:blip r:embed="rId5" cstate="print"/>
            <a:srcRect t="8501" b="8501"/>
            <a:stretch>
              <a:fillRect/>
            </a:stretch>
          </p:blipFill>
          <p:spPr>
            <a:xfrm>
              <a:off x="8586005" y="0"/>
              <a:ext cx="558000" cy="306000"/>
            </a:xfrm>
            <a:prstGeom prst="rect">
              <a:avLst/>
            </a:prstGeom>
          </p:spPr>
        </p:pic>
      </p:grpSp>
      <p:grpSp>
        <p:nvGrpSpPr>
          <p:cNvPr id="89" name="群組 88"/>
          <p:cNvGrpSpPr/>
          <p:nvPr userDrawn="1"/>
        </p:nvGrpSpPr>
        <p:grpSpPr>
          <a:xfrm>
            <a:off x="10144191" y="571486"/>
            <a:ext cx="1428733" cy="306000"/>
            <a:chOff x="7715272" y="0"/>
            <a:chExt cx="1428733" cy="306000"/>
          </a:xfrm>
        </p:grpSpPr>
        <p:grpSp>
          <p:nvGrpSpPr>
            <p:cNvPr id="90" name="群組 75"/>
            <p:cNvGrpSpPr/>
            <p:nvPr userDrawn="1"/>
          </p:nvGrpSpPr>
          <p:grpSpPr>
            <a:xfrm>
              <a:off x="7715272" y="22443"/>
              <a:ext cx="787304" cy="279242"/>
              <a:chOff x="9644093" y="2144861"/>
              <a:chExt cx="787304" cy="279242"/>
            </a:xfrm>
          </p:grpSpPr>
          <p:grpSp>
            <p:nvGrpSpPr>
              <p:cNvPr id="92" name="群組 60"/>
              <p:cNvGrpSpPr/>
              <p:nvPr/>
            </p:nvGrpSpPr>
            <p:grpSpPr>
              <a:xfrm>
                <a:off x="9644093" y="2144861"/>
                <a:ext cx="745427" cy="279242"/>
                <a:chOff x="5749925" y="3449643"/>
                <a:chExt cx="1012826" cy="379412"/>
              </a:xfrm>
            </p:grpSpPr>
            <p:sp>
              <p:nvSpPr>
                <p:cNvPr id="94"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95"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96"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93" name="文字方塊 92"/>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2</a:t>
                </a:r>
                <a:r>
                  <a:rPr lang="zh-TW" altLang="en-US" sz="1100" b="1" dirty="0">
                    <a:solidFill>
                      <a:schemeClr val="bg1"/>
                    </a:solidFill>
                  </a:rPr>
                  <a:t> 分鐘</a:t>
                </a:r>
              </a:p>
            </p:txBody>
          </p:sp>
        </p:grpSp>
        <p:pic>
          <p:nvPicPr>
            <p:cNvPr id="91" name="圖片版面配置區 36" descr="圖片5.png"/>
            <p:cNvPicPr>
              <a:picLocks noChangeAspect="1"/>
            </p:cNvPicPr>
            <p:nvPr userDrawn="1"/>
          </p:nvPicPr>
          <p:blipFill>
            <a:blip r:embed="rId6" cstate="print"/>
            <a:srcRect t="9020" b="9020"/>
            <a:stretch>
              <a:fillRect/>
            </a:stretch>
          </p:blipFill>
          <p:spPr>
            <a:xfrm>
              <a:off x="8586005" y="0"/>
              <a:ext cx="558000" cy="306000"/>
            </a:xfrm>
            <a:prstGeom prst="rect">
              <a:avLst/>
            </a:prstGeom>
          </p:spPr>
        </p:pic>
      </p:grpSp>
      <p:pic>
        <p:nvPicPr>
          <p:cNvPr id="97" name="圖片版面配置區 38" descr="圖片3.png"/>
          <p:cNvPicPr>
            <a:picLocks noChangeAspect="1"/>
          </p:cNvPicPr>
          <p:nvPr userDrawn="1"/>
        </p:nvPicPr>
        <p:blipFill>
          <a:blip r:embed="rId7" cstate="print"/>
          <a:srcRect t="8986" b="8986"/>
          <a:stretch>
            <a:fillRect/>
          </a:stretch>
        </p:blipFill>
        <p:spPr>
          <a:xfrm>
            <a:off x="11001447" y="142858"/>
            <a:ext cx="558000" cy="3060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上課須知">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ED766D4-F079-4EC8-99B1-8DD959686D3D}" type="datetime1">
              <a:rPr lang="zh-TW" altLang="en-US" smtClean="0"/>
              <a:pPr/>
              <a:t>2021/4/1</a:t>
            </a:fld>
            <a:endParaRPr lang="zh-TW" altLang="en-US"/>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430476A2-CF17-4C5C-B3DE-944955FEFED7}" type="slidenum">
              <a:rPr lang="zh-TW" altLang="en-US" smtClean="0"/>
              <a:pPr/>
              <a:t>‹#›</a:t>
            </a:fld>
            <a:endParaRPr lang="zh-TW" altLang="en-US"/>
          </a:p>
        </p:txBody>
      </p:sp>
      <p:sp>
        <p:nvSpPr>
          <p:cNvPr id="81" name="圓角矩形 80"/>
          <p:cNvSpPr/>
          <p:nvPr userDrawn="1"/>
        </p:nvSpPr>
        <p:spPr>
          <a:xfrm>
            <a:off x="1328715" y="1357304"/>
            <a:ext cx="6572296" cy="3071834"/>
          </a:xfrm>
          <a:prstGeom prst="roundRect">
            <a:avLst>
              <a:gd name="adj" fmla="val 2667"/>
            </a:avLst>
          </a:prstGeom>
          <a:solidFill>
            <a:srgbClr val="E6E6E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sysClr val="window" lastClr="FFFFFF"/>
              </a:solidFill>
              <a:effectLst/>
              <a:uLnTx/>
              <a:uFillTx/>
              <a:latin typeface="Arial"/>
              <a:ea typeface="微軟正黑體"/>
              <a:cs typeface="+mn-cs"/>
            </a:endParaRPr>
          </a:p>
        </p:txBody>
      </p:sp>
      <p:sp>
        <p:nvSpPr>
          <p:cNvPr id="82" name="Freeform 7"/>
          <p:cNvSpPr>
            <a:spLocks/>
          </p:cNvSpPr>
          <p:nvPr userDrawn="1"/>
        </p:nvSpPr>
        <p:spPr bwMode="auto">
          <a:xfrm>
            <a:off x="1328715" y="857238"/>
            <a:ext cx="6572296" cy="554392"/>
          </a:xfrm>
          <a:prstGeom prst="snipRoundRect">
            <a:avLst>
              <a:gd name="adj1" fmla="val 25947"/>
              <a:gd name="adj2" fmla="val 0"/>
            </a:avLst>
          </a:prstGeom>
          <a:solidFill>
            <a:srgbClr val="000000">
              <a:lumMod val="75000"/>
              <a:lumOff val="2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sysClr val="windowText" lastClr="000000"/>
              </a:solidFill>
              <a:effectLst/>
              <a:uLnTx/>
              <a:uFillTx/>
            </a:endParaRPr>
          </a:p>
        </p:txBody>
      </p:sp>
      <p:sp>
        <p:nvSpPr>
          <p:cNvPr id="84" name="矩形 83"/>
          <p:cNvSpPr/>
          <p:nvPr userDrawn="1"/>
        </p:nvSpPr>
        <p:spPr>
          <a:xfrm>
            <a:off x="2791287" y="903602"/>
            <a:ext cx="3647152" cy="461665"/>
          </a:xfrm>
          <a:prstGeom prst="rect">
            <a:avLst/>
          </a:prstGeom>
        </p:spPr>
        <p:txBody>
          <a:bodyPr wrap="none">
            <a:spAutoFit/>
          </a:bodyPr>
          <a:lstStyle/>
          <a:p>
            <a:pPr lvl="0" algn="ctr"/>
            <a:r>
              <a:rPr lang="zh-TW" altLang="en-US" sz="2400" b="1" kern="0" dirty="0">
                <a:solidFill>
                  <a:sysClr val="window" lastClr="FFFFFF"/>
                </a:solidFill>
                <a:latin typeface="微軟正黑體" pitchFamily="34" charset="-120"/>
                <a:ea typeface="微軟正黑體" pitchFamily="34" charset="-120"/>
              </a:rPr>
              <a:t>同學，歡迎你參加本課程 </a:t>
            </a:r>
            <a:endParaRPr kumimoji="0" lang="zh-TW" altLang="en-US" sz="2400" b="1" i="0" u="none" strike="noStrike" kern="0" cap="none" spc="0" normalizeH="0" baseline="0" noProof="0" dirty="0">
              <a:ln>
                <a:noFill/>
              </a:ln>
              <a:solidFill>
                <a:sysClr val="window" lastClr="FFFFFF"/>
              </a:solidFill>
              <a:effectLst/>
              <a:uLnTx/>
              <a:uFillTx/>
              <a:latin typeface="微軟正黑體" pitchFamily="34" charset="-120"/>
              <a:ea typeface="微軟正黑體" pitchFamily="34" charset="-120"/>
            </a:endParaRPr>
          </a:p>
        </p:txBody>
      </p:sp>
      <p:sp>
        <p:nvSpPr>
          <p:cNvPr id="89" name="Text Box 15"/>
          <p:cNvSpPr txBox="1">
            <a:spLocks noChangeArrowheads="1"/>
          </p:cNvSpPr>
          <p:nvPr userDrawn="1"/>
        </p:nvSpPr>
        <p:spPr bwMode="auto">
          <a:xfrm>
            <a:off x="1685905" y="2598868"/>
            <a:ext cx="6340197" cy="338554"/>
          </a:xfrm>
          <a:prstGeom prst="rect">
            <a:avLst/>
          </a:prstGeom>
          <a:noFill/>
          <a:ln w="6350">
            <a:noFill/>
            <a:miter lim="800000"/>
            <a:headEnd/>
            <a:tailEnd/>
          </a:ln>
        </p:spPr>
        <p:txBody>
          <a:bodyPr wrap="none">
            <a:spAutoFit/>
          </a:bodyPr>
          <a:lstStyle/>
          <a:p>
            <a:pPr lvl="0"/>
            <a:r>
              <a:rPr lang="zh-TW" altLang="en-US" sz="1600" b="1" kern="0" dirty="0">
                <a:solidFill>
                  <a:srgbClr val="000000">
                    <a:lumMod val="65000"/>
                    <a:lumOff val="35000"/>
                  </a:srgbClr>
                </a:solidFill>
                <a:latin typeface="微軟正黑體"/>
                <a:cs typeface="Arial" pitchFamily="34" charset="0"/>
              </a:rPr>
              <a:t>隨時準備好，老師</a:t>
            </a:r>
            <a:r>
              <a:rPr lang="zh-TW" altLang="en-US" sz="1600" b="1" kern="0" dirty="0">
                <a:solidFill>
                  <a:schemeClr val="accent5">
                    <a:lumMod val="75000"/>
                  </a:schemeClr>
                </a:solidFill>
                <a:latin typeface="微軟正黑體"/>
                <a:cs typeface="Arial" pitchFamily="34" charset="0"/>
              </a:rPr>
              <a:t>會呼叫你的名字進行互動</a:t>
            </a:r>
            <a:r>
              <a:rPr lang="zh-TW" altLang="en-US" sz="1600" b="1" kern="0" dirty="0">
                <a:solidFill>
                  <a:srgbClr val="000000">
                    <a:lumMod val="65000"/>
                    <a:lumOff val="35000"/>
                  </a:srgbClr>
                </a:solidFill>
                <a:latin typeface="微軟正黑體"/>
                <a:cs typeface="Arial" pitchFamily="34" charset="0"/>
              </a:rPr>
              <a:t>，鼓勵用麥克風提問。</a:t>
            </a:r>
          </a:p>
        </p:txBody>
      </p:sp>
      <p:sp>
        <p:nvSpPr>
          <p:cNvPr id="90" name="Text Box 13"/>
          <p:cNvSpPr txBox="1">
            <a:spLocks noChangeArrowheads="1"/>
          </p:cNvSpPr>
          <p:nvPr userDrawn="1"/>
        </p:nvSpPr>
        <p:spPr bwMode="auto">
          <a:xfrm>
            <a:off x="1685905" y="1552568"/>
            <a:ext cx="4992072" cy="338554"/>
          </a:xfrm>
          <a:prstGeom prst="rect">
            <a:avLst/>
          </a:prstGeom>
          <a:noFill/>
          <a:ln w="6350">
            <a:noFill/>
            <a:miter lim="800000"/>
            <a:headEnd/>
            <a:tailEnd/>
          </a:ln>
        </p:spPr>
        <p:txBody>
          <a:bodyPr wrap="none">
            <a:spAutoFit/>
          </a:bodyPr>
          <a:lstStyle/>
          <a:p>
            <a:pPr lvl="0"/>
            <a:r>
              <a:rPr lang="zh-TW" altLang="en-US" sz="1600" b="1" kern="0" dirty="0">
                <a:solidFill>
                  <a:srgbClr val="000000">
                    <a:lumMod val="65000"/>
                    <a:lumOff val="35000"/>
                  </a:srgbClr>
                </a:solidFill>
                <a:latin typeface="微軟正黑體"/>
                <a:cs typeface="Arial" pitchFamily="34" charset="0"/>
              </a:rPr>
              <a:t>請</a:t>
            </a:r>
            <a:r>
              <a:rPr lang="zh-TW" altLang="en-US" sz="1600" b="1" kern="0" dirty="0">
                <a:solidFill>
                  <a:schemeClr val="accent5">
                    <a:lumMod val="75000"/>
                  </a:schemeClr>
                </a:solidFill>
                <a:latin typeface="微軟正黑體"/>
                <a:cs typeface="Arial" pitchFamily="34" charset="0"/>
              </a:rPr>
              <a:t>關閉你的</a:t>
            </a:r>
            <a:r>
              <a:rPr lang="en-US" altLang="zh-TW" sz="1600" b="1" kern="0" dirty="0">
                <a:solidFill>
                  <a:schemeClr val="accent5">
                    <a:lumMod val="75000"/>
                  </a:schemeClr>
                </a:solidFill>
                <a:latin typeface="微軟正黑體"/>
                <a:cs typeface="Arial" pitchFamily="34" charset="0"/>
              </a:rPr>
              <a:t>FB </a:t>
            </a:r>
            <a:r>
              <a:rPr lang="zh-TW" altLang="en-US" sz="1600" b="1" kern="0" dirty="0">
                <a:solidFill>
                  <a:schemeClr val="accent5">
                    <a:lumMod val="75000"/>
                  </a:schemeClr>
                </a:solidFill>
                <a:latin typeface="微軟正黑體"/>
                <a:cs typeface="Arial" pitchFamily="34" charset="0"/>
              </a:rPr>
              <a:t>、</a:t>
            </a:r>
            <a:r>
              <a:rPr lang="en-US" altLang="zh-TW" sz="1600" b="1" kern="0" dirty="0">
                <a:solidFill>
                  <a:schemeClr val="accent5">
                    <a:lumMod val="75000"/>
                  </a:schemeClr>
                </a:solidFill>
                <a:latin typeface="微軟正黑體"/>
                <a:cs typeface="Arial" pitchFamily="34" charset="0"/>
              </a:rPr>
              <a:t>Line</a:t>
            </a:r>
            <a:r>
              <a:rPr lang="zh-TW" altLang="en-US" sz="1600" b="1" kern="0" dirty="0">
                <a:solidFill>
                  <a:schemeClr val="accent5">
                    <a:lumMod val="75000"/>
                  </a:schemeClr>
                </a:solidFill>
                <a:latin typeface="微軟正黑體"/>
                <a:cs typeface="Arial" pitchFamily="34" charset="0"/>
              </a:rPr>
              <a:t>等溝通工具</a:t>
            </a:r>
            <a:r>
              <a:rPr lang="zh-TW" altLang="en-US" sz="1600" b="1" kern="0" dirty="0">
                <a:solidFill>
                  <a:srgbClr val="000000">
                    <a:lumMod val="65000"/>
                    <a:lumOff val="35000"/>
                  </a:srgbClr>
                </a:solidFill>
                <a:latin typeface="微軟正黑體"/>
                <a:cs typeface="Arial" pitchFamily="34" charset="0"/>
              </a:rPr>
              <a:t>，以免影響你上課。</a:t>
            </a:r>
          </a:p>
        </p:txBody>
      </p:sp>
      <p:sp>
        <p:nvSpPr>
          <p:cNvPr id="92" name="Text Box 15"/>
          <p:cNvSpPr txBox="1">
            <a:spLocks noChangeArrowheads="1"/>
          </p:cNvSpPr>
          <p:nvPr userDrawn="1"/>
        </p:nvSpPr>
        <p:spPr bwMode="auto">
          <a:xfrm>
            <a:off x="1685905" y="3891386"/>
            <a:ext cx="6135013" cy="338554"/>
          </a:xfrm>
          <a:prstGeom prst="rect">
            <a:avLst/>
          </a:prstGeom>
          <a:noFill/>
          <a:ln w="6350">
            <a:noFill/>
            <a:miter lim="800000"/>
            <a:headEnd/>
            <a:tailEnd/>
          </a:ln>
        </p:spPr>
        <p:txBody>
          <a:bodyPr wrap="none">
            <a:spAutoFit/>
          </a:bodyPr>
          <a:lstStyle/>
          <a:p>
            <a:pPr lvl="0"/>
            <a:r>
              <a:rPr lang="zh-TW" altLang="en-US" sz="1600" b="1" kern="0" dirty="0">
                <a:solidFill>
                  <a:schemeClr val="accent5">
                    <a:lumMod val="75000"/>
                  </a:schemeClr>
                </a:solidFill>
                <a:latin typeface="微軟正黑體"/>
                <a:ea typeface="+mn-ea"/>
                <a:cs typeface="Arial" pitchFamily="34" charset="0"/>
              </a:rPr>
              <a:t>軟體安裝</a:t>
            </a:r>
            <a:r>
              <a:rPr lang="zh-TW" altLang="en-US" sz="1600" b="1" kern="0" dirty="0">
                <a:solidFill>
                  <a:srgbClr val="000000">
                    <a:lumMod val="65000"/>
                    <a:lumOff val="35000"/>
                  </a:srgbClr>
                </a:solidFill>
                <a:latin typeface="微軟正黑體"/>
              </a:rPr>
              <a:t>請在上課前安裝完成，未完成的同學，請盡快進行安裝。</a:t>
            </a:r>
          </a:p>
        </p:txBody>
      </p:sp>
      <p:sp>
        <p:nvSpPr>
          <p:cNvPr id="98" name="Text Box 13"/>
          <p:cNvSpPr txBox="1">
            <a:spLocks noChangeArrowheads="1"/>
          </p:cNvSpPr>
          <p:nvPr userDrawn="1"/>
        </p:nvSpPr>
        <p:spPr bwMode="auto">
          <a:xfrm>
            <a:off x="1685905" y="3122018"/>
            <a:ext cx="5929354" cy="584775"/>
          </a:xfrm>
          <a:prstGeom prst="rect">
            <a:avLst/>
          </a:prstGeom>
          <a:noFill/>
          <a:ln w="6350">
            <a:noFill/>
            <a:miter lim="800000"/>
            <a:headEnd/>
            <a:tailEnd/>
          </a:ln>
        </p:spPr>
        <p:txBody>
          <a:bodyPr wrap="square">
            <a:spAutoFit/>
          </a:bodyPr>
          <a:lstStyle/>
          <a:p>
            <a:pPr lvl="0"/>
            <a:r>
              <a:rPr lang="zh-TW" altLang="en-US" sz="1600" b="1" kern="0" dirty="0">
                <a:solidFill>
                  <a:srgbClr val="000000">
                    <a:lumMod val="65000"/>
                    <a:lumOff val="35000"/>
                  </a:srgbClr>
                </a:solidFill>
                <a:latin typeface="微軟正黑體"/>
                <a:cs typeface="Arial" pitchFamily="34" charset="0"/>
              </a:rPr>
              <a:t>如果有緊急事情，你必需離開線上教室，請用</a:t>
            </a:r>
            <a:r>
              <a:rPr lang="zh-TW" altLang="en-US" sz="1600" b="1" kern="0" dirty="0">
                <a:solidFill>
                  <a:schemeClr val="accent5">
                    <a:lumMod val="75000"/>
                  </a:schemeClr>
                </a:solidFill>
                <a:latin typeface="微軟正黑體"/>
                <a:cs typeface="Arial" pitchFamily="34" charset="0"/>
              </a:rPr>
              <a:t>聊天室私訊</a:t>
            </a:r>
            <a:r>
              <a:rPr lang="zh-TW" altLang="en-US" sz="1600" b="1" kern="0" dirty="0">
                <a:solidFill>
                  <a:srgbClr val="000000">
                    <a:lumMod val="65000"/>
                    <a:lumOff val="35000"/>
                  </a:srgbClr>
                </a:solidFill>
                <a:latin typeface="微軟正黑體"/>
                <a:cs typeface="Arial" pitchFamily="34" charset="0"/>
              </a:rPr>
              <a:t>給老師，以免老師癡癡呼喚你的名字。</a:t>
            </a:r>
          </a:p>
        </p:txBody>
      </p:sp>
      <p:sp>
        <p:nvSpPr>
          <p:cNvPr id="99" name="Freeform 5"/>
          <p:cNvSpPr>
            <a:spLocks noEditPoints="1"/>
          </p:cNvSpPr>
          <p:nvPr userDrawn="1"/>
        </p:nvSpPr>
        <p:spPr bwMode="auto">
          <a:xfrm>
            <a:off x="1454301" y="1621834"/>
            <a:ext cx="231604" cy="200022"/>
          </a:xfrm>
          <a:custGeom>
            <a:avLst/>
            <a:gdLst/>
            <a:ahLst/>
            <a:cxnLst>
              <a:cxn ang="0">
                <a:pos x="112" y="90"/>
              </a:cxn>
              <a:cxn ang="0">
                <a:pos x="106" y="106"/>
              </a:cxn>
              <a:cxn ang="0">
                <a:pos x="88" y="114"/>
              </a:cxn>
              <a:cxn ang="0">
                <a:pos x="22" y="114"/>
              </a:cxn>
              <a:cxn ang="0">
                <a:pos x="6" y="106"/>
              </a:cxn>
              <a:cxn ang="0">
                <a:pos x="0" y="90"/>
              </a:cxn>
              <a:cxn ang="0">
                <a:pos x="0" y="24"/>
              </a:cxn>
              <a:cxn ang="0">
                <a:pos x="6" y="8"/>
              </a:cxn>
              <a:cxn ang="0">
                <a:pos x="22" y="0"/>
              </a:cxn>
              <a:cxn ang="0">
                <a:pos x="88" y="0"/>
              </a:cxn>
              <a:cxn ang="0">
                <a:pos x="98" y="2"/>
              </a:cxn>
              <a:cxn ang="0">
                <a:pos x="100" y="4"/>
              </a:cxn>
              <a:cxn ang="0">
                <a:pos x="96" y="10"/>
              </a:cxn>
              <a:cxn ang="0">
                <a:pos x="94" y="12"/>
              </a:cxn>
              <a:cxn ang="0">
                <a:pos x="92" y="12"/>
              </a:cxn>
              <a:cxn ang="0">
                <a:pos x="88" y="10"/>
              </a:cxn>
              <a:cxn ang="0">
                <a:pos x="22" y="10"/>
              </a:cxn>
              <a:cxn ang="0">
                <a:pos x="14" y="14"/>
              </a:cxn>
              <a:cxn ang="0">
                <a:pos x="10" y="24"/>
              </a:cxn>
              <a:cxn ang="0">
                <a:pos x="10" y="90"/>
              </a:cxn>
              <a:cxn ang="0">
                <a:pos x="14" y="100"/>
              </a:cxn>
              <a:cxn ang="0">
                <a:pos x="22" y="102"/>
              </a:cxn>
              <a:cxn ang="0">
                <a:pos x="88" y="102"/>
              </a:cxn>
              <a:cxn ang="0">
                <a:pos x="98" y="100"/>
              </a:cxn>
              <a:cxn ang="0">
                <a:pos x="102" y="90"/>
              </a:cxn>
              <a:cxn ang="0">
                <a:pos x="102" y="70"/>
              </a:cxn>
              <a:cxn ang="0">
                <a:pos x="108" y="62"/>
              </a:cxn>
              <a:cxn ang="0">
                <a:pos x="110" y="62"/>
              </a:cxn>
              <a:cxn ang="0">
                <a:pos x="110" y="62"/>
              </a:cxn>
              <a:cxn ang="0">
                <a:pos x="112" y="64"/>
              </a:cxn>
              <a:cxn ang="0">
                <a:pos x="66" y="90"/>
              </a:cxn>
              <a:cxn ang="0">
                <a:pos x="60" y="92"/>
              </a:cxn>
              <a:cxn ang="0">
                <a:pos x="22" y="56"/>
              </a:cxn>
              <a:cxn ang="0">
                <a:pos x="20" y="52"/>
              </a:cxn>
              <a:cxn ang="0">
                <a:pos x="30" y="38"/>
              </a:cxn>
              <a:cxn ang="0">
                <a:pos x="36" y="36"/>
              </a:cxn>
              <a:cxn ang="0">
                <a:pos x="60" y="60"/>
              </a:cxn>
              <a:cxn ang="0">
                <a:pos x="112" y="8"/>
              </a:cxn>
              <a:cxn ang="0">
                <a:pos x="122" y="8"/>
              </a:cxn>
              <a:cxn ang="0">
                <a:pos x="130" y="16"/>
              </a:cxn>
              <a:cxn ang="0">
                <a:pos x="130" y="26"/>
              </a:cxn>
            </a:cxnLst>
            <a:rect l="0" t="0" r="r" b="b"/>
            <a:pathLst>
              <a:path w="132" h="114">
                <a:moveTo>
                  <a:pt x="112" y="90"/>
                </a:moveTo>
                <a:lnTo>
                  <a:pt x="112" y="90"/>
                </a:lnTo>
                <a:lnTo>
                  <a:pt x="110" y="98"/>
                </a:lnTo>
                <a:lnTo>
                  <a:pt x="106" y="106"/>
                </a:lnTo>
                <a:lnTo>
                  <a:pt x="98" y="112"/>
                </a:lnTo>
                <a:lnTo>
                  <a:pt x="88" y="114"/>
                </a:lnTo>
                <a:lnTo>
                  <a:pt x="22" y="114"/>
                </a:lnTo>
                <a:lnTo>
                  <a:pt x="22" y="114"/>
                </a:lnTo>
                <a:lnTo>
                  <a:pt x="14" y="112"/>
                </a:lnTo>
                <a:lnTo>
                  <a:pt x="6" y="106"/>
                </a:lnTo>
                <a:lnTo>
                  <a:pt x="2" y="98"/>
                </a:lnTo>
                <a:lnTo>
                  <a:pt x="0" y="90"/>
                </a:lnTo>
                <a:lnTo>
                  <a:pt x="0" y="24"/>
                </a:lnTo>
                <a:lnTo>
                  <a:pt x="0" y="24"/>
                </a:lnTo>
                <a:lnTo>
                  <a:pt x="2" y="14"/>
                </a:lnTo>
                <a:lnTo>
                  <a:pt x="6" y="8"/>
                </a:lnTo>
                <a:lnTo>
                  <a:pt x="14" y="2"/>
                </a:lnTo>
                <a:lnTo>
                  <a:pt x="22" y="0"/>
                </a:lnTo>
                <a:lnTo>
                  <a:pt x="88" y="0"/>
                </a:lnTo>
                <a:lnTo>
                  <a:pt x="88" y="0"/>
                </a:lnTo>
                <a:lnTo>
                  <a:pt x="98" y="2"/>
                </a:lnTo>
                <a:lnTo>
                  <a:pt x="98" y="2"/>
                </a:lnTo>
                <a:lnTo>
                  <a:pt x="100" y="4"/>
                </a:lnTo>
                <a:lnTo>
                  <a:pt x="100" y="4"/>
                </a:lnTo>
                <a:lnTo>
                  <a:pt x="100" y="6"/>
                </a:lnTo>
                <a:lnTo>
                  <a:pt x="96" y="10"/>
                </a:lnTo>
                <a:lnTo>
                  <a:pt x="96" y="10"/>
                </a:lnTo>
                <a:lnTo>
                  <a:pt x="94" y="12"/>
                </a:lnTo>
                <a:lnTo>
                  <a:pt x="94" y="12"/>
                </a:lnTo>
                <a:lnTo>
                  <a:pt x="92" y="12"/>
                </a:lnTo>
                <a:lnTo>
                  <a:pt x="92" y="12"/>
                </a:lnTo>
                <a:lnTo>
                  <a:pt x="88" y="10"/>
                </a:lnTo>
                <a:lnTo>
                  <a:pt x="22" y="10"/>
                </a:lnTo>
                <a:lnTo>
                  <a:pt x="22" y="10"/>
                </a:lnTo>
                <a:lnTo>
                  <a:pt x="18" y="12"/>
                </a:lnTo>
                <a:lnTo>
                  <a:pt x="14" y="14"/>
                </a:lnTo>
                <a:lnTo>
                  <a:pt x="10" y="18"/>
                </a:lnTo>
                <a:lnTo>
                  <a:pt x="10" y="24"/>
                </a:lnTo>
                <a:lnTo>
                  <a:pt x="10" y="90"/>
                </a:lnTo>
                <a:lnTo>
                  <a:pt x="10" y="90"/>
                </a:lnTo>
                <a:lnTo>
                  <a:pt x="10" y="94"/>
                </a:lnTo>
                <a:lnTo>
                  <a:pt x="14" y="100"/>
                </a:lnTo>
                <a:lnTo>
                  <a:pt x="18" y="102"/>
                </a:lnTo>
                <a:lnTo>
                  <a:pt x="22" y="102"/>
                </a:lnTo>
                <a:lnTo>
                  <a:pt x="88" y="102"/>
                </a:lnTo>
                <a:lnTo>
                  <a:pt x="88" y="102"/>
                </a:lnTo>
                <a:lnTo>
                  <a:pt x="94" y="102"/>
                </a:lnTo>
                <a:lnTo>
                  <a:pt x="98" y="100"/>
                </a:lnTo>
                <a:lnTo>
                  <a:pt x="100" y="94"/>
                </a:lnTo>
                <a:lnTo>
                  <a:pt x="102" y="90"/>
                </a:lnTo>
                <a:lnTo>
                  <a:pt x="102" y="70"/>
                </a:lnTo>
                <a:lnTo>
                  <a:pt x="102" y="70"/>
                </a:lnTo>
                <a:lnTo>
                  <a:pt x="102" y="68"/>
                </a:lnTo>
                <a:lnTo>
                  <a:pt x="108" y="62"/>
                </a:lnTo>
                <a:lnTo>
                  <a:pt x="108" y="62"/>
                </a:lnTo>
                <a:lnTo>
                  <a:pt x="110" y="62"/>
                </a:lnTo>
                <a:lnTo>
                  <a:pt x="110" y="62"/>
                </a:lnTo>
                <a:lnTo>
                  <a:pt x="110" y="62"/>
                </a:lnTo>
                <a:lnTo>
                  <a:pt x="110" y="62"/>
                </a:lnTo>
                <a:lnTo>
                  <a:pt x="112" y="64"/>
                </a:lnTo>
                <a:lnTo>
                  <a:pt x="112" y="90"/>
                </a:lnTo>
                <a:close/>
                <a:moveTo>
                  <a:pt x="66" y="90"/>
                </a:moveTo>
                <a:lnTo>
                  <a:pt x="66" y="90"/>
                </a:lnTo>
                <a:lnTo>
                  <a:pt x="60" y="92"/>
                </a:lnTo>
                <a:lnTo>
                  <a:pt x="56" y="90"/>
                </a:lnTo>
                <a:lnTo>
                  <a:pt x="22" y="56"/>
                </a:lnTo>
                <a:lnTo>
                  <a:pt x="22" y="56"/>
                </a:lnTo>
                <a:lnTo>
                  <a:pt x="20" y="52"/>
                </a:lnTo>
                <a:lnTo>
                  <a:pt x="22" y="48"/>
                </a:lnTo>
                <a:lnTo>
                  <a:pt x="30" y="38"/>
                </a:lnTo>
                <a:lnTo>
                  <a:pt x="30" y="38"/>
                </a:lnTo>
                <a:lnTo>
                  <a:pt x="36" y="36"/>
                </a:lnTo>
                <a:lnTo>
                  <a:pt x="40" y="38"/>
                </a:lnTo>
                <a:lnTo>
                  <a:pt x="60" y="60"/>
                </a:lnTo>
                <a:lnTo>
                  <a:pt x="112" y="8"/>
                </a:lnTo>
                <a:lnTo>
                  <a:pt x="112" y="8"/>
                </a:lnTo>
                <a:lnTo>
                  <a:pt x="118" y="6"/>
                </a:lnTo>
                <a:lnTo>
                  <a:pt x="122" y="8"/>
                </a:lnTo>
                <a:lnTo>
                  <a:pt x="130" y="16"/>
                </a:lnTo>
                <a:lnTo>
                  <a:pt x="130" y="16"/>
                </a:lnTo>
                <a:lnTo>
                  <a:pt x="132" y="20"/>
                </a:lnTo>
                <a:lnTo>
                  <a:pt x="130" y="26"/>
                </a:lnTo>
                <a:lnTo>
                  <a:pt x="66" y="90"/>
                </a:lnTo>
                <a:close/>
              </a:path>
            </a:pathLst>
          </a:custGeom>
          <a:solidFill>
            <a:schemeClr val="accent5">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100" name="Freeform 5"/>
          <p:cNvSpPr>
            <a:spLocks noEditPoints="1"/>
          </p:cNvSpPr>
          <p:nvPr userDrawn="1"/>
        </p:nvSpPr>
        <p:spPr bwMode="auto">
          <a:xfrm>
            <a:off x="1454301" y="2668134"/>
            <a:ext cx="231604" cy="200022"/>
          </a:xfrm>
          <a:custGeom>
            <a:avLst/>
            <a:gdLst/>
            <a:ahLst/>
            <a:cxnLst>
              <a:cxn ang="0">
                <a:pos x="112" y="90"/>
              </a:cxn>
              <a:cxn ang="0">
                <a:pos x="106" y="106"/>
              </a:cxn>
              <a:cxn ang="0">
                <a:pos x="88" y="114"/>
              </a:cxn>
              <a:cxn ang="0">
                <a:pos x="22" y="114"/>
              </a:cxn>
              <a:cxn ang="0">
                <a:pos x="6" y="106"/>
              </a:cxn>
              <a:cxn ang="0">
                <a:pos x="0" y="90"/>
              </a:cxn>
              <a:cxn ang="0">
                <a:pos x="0" y="24"/>
              </a:cxn>
              <a:cxn ang="0">
                <a:pos x="6" y="8"/>
              </a:cxn>
              <a:cxn ang="0">
                <a:pos x="22" y="0"/>
              </a:cxn>
              <a:cxn ang="0">
                <a:pos x="88" y="0"/>
              </a:cxn>
              <a:cxn ang="0">
                <a:pos x="98" y="2"/>
              </a:cxn>
              <a:cxn ang="0">
                <a:pos x="100" y="4"/>
              </a:cxn>
              <a:cxn ang="0">
                <a:pos x="96" y="10"/>
              </a:cxn>
              <a:cxn ang="0">
                <a:pos x="94" y="12"/>
              </a:cxn>
              <a:cxn ang="0">
                <a:pos x="92" y="12"/>
              </a:cxn>
              <a:cxn ang="0">
                <a:pos x="88" y="10"/>
              </a:cxn>
              <a:cxn ang="0">
                <a:pos x="22" y="10"/>
              </a:cxn>
              <a:cxn ang="0">
                <a:pos x="14" y="14"/>
              </a:cxn>
              <a:cxn ang="0">
                <a:pos x="10" y="24"/>
              </a:cxn>
              <a:cxn ang="0">
                <a:pos x="10" y="90"/>
              </a:cxn>
              <a:cxn ang="0">
                <a:pos x="14" y="100"/>
              </a:cxn>
              <a:cxn ang="0">
                <a:pos x="22" y="102"/>
              </a:cxn>
              <a:cxn ang="0">
                <a:pos x="88" y="102"/>
              </a:cxn>
              <a:cxn ang="0">
                <a:pos x="98" y="100"/>
              </a:cxn>
              <a:cxn ang="0">
                <a:pos x="102" y="90"/>
              </a:cxn>
              <a:cxn ang="0">
                <a:pos x="102" y="70"/>
              </a:cxn>
              <a:cxn ang="0">
                <a:pos x="108" y="62"/>
              </a:cxn>
              <a:cxn ang="0">
                <a:pos x="110" y="62"/>
              </a:cxn>
              <a:cxn ang="0">
                <a:pos x="110" y="62"/>
              </a:cxn>
              <a:cxn ang="0">
                <a:pos x="112" y="64"/>
              </a:cxn>
              <a:cxn ang="0">
                <a:pos x="66" y="90"/>
              </a:cxn>
              <a:cxn ang="0">
                <a:pos x="60" y="92"/>
              </a:cxn>
              <a:cxn ang="0">
                <a:pos x="22" y="56"/>
              </a:cxn>
              <a:cxn ang="0">
                <a:pos x="20" y="52"/>
              </a:cxn>
              <a:cxn ang="0">
                <a:pos x="30" y="38"/>
              </a:cxn>
              <a:cxn ang="0">
                <a:pos x="36" y="36"/>
              </a:cxn>
              <a:cxn ang="0">
                <a:pos x="60" y="60"/>
              </a:cxn>
              <a:cxn ang="0">
                <a:pos x="112" y="8"/>
              </a:cxn>
              <a:cxn ang="0">
                <a:pos x="122" y="8"/>
              </a:cxn>
              <a:cxn ang="0">
                <a:pos x="130" y="16"/>
              </a:cxn>
              <a:cxn ang="0">
                <a:pos x="130" y="26"/>
              </a:cxn>
            </a:cxnLst>
            <a:rect l="0" t="0" r="r" b="b"/>
            <a:pathLst>
              <a:path w="132" h="114">
                <a:moveTo>
                  <a:pt x="112" y="90"/>
                </a:moveTo>
                <a:lnTo>
                  <a:pt x="112" y="90"/>
                </a:lnTo>
                <a:lnTo>
                  <a:pt x="110" y="98"/>
                </a:lnTo>
                <a:lnTo>
                  <a:pt x="106" y="106"/>
                </a:lnTo>
                <a:lnTo>
                  <a:pt x="98" y="112"/>
                </a:lnTo>
                <a:lnTo>
                  <a:pt x="88" y="114"/>
                </a:lnTo>
                <a:lnTo>
                  <a:pt x="22" y="114"/>
                </a:lnTo>
                <a:lnTo>
                  <a:pt x="22" y="114"/>
                </a:lnTo>
                <a:lnTo>
                  <a:pt x="14" y="112"/>
                </a:lnTo>
                <a:lnTo>
                  <a:pt x="6" y="106"/>
                </a:lnTo>
                <a:lnTo>
                  <a:pt x="2" y="98"/>
                </a:lnTo>
                <a:lnTo>
                  <a:pt x="0" y="90"/>
                </a:lnTo>
                <a:lnTo>
                  <a:pt x="0" y="24"/>
                </a:lnTo>
                <a:lnTo>
                  <a:pt x="0" y="24"/>
                </a:lnTo>
                <a:lnTo>
                  <a:pt x="2" y="14"/>
                </a:lnTo>
                <a:lnTo>
                  <a:pt x="6" y="8"/>
                </a:lnTo>
                <a:lnTo>
                  <a:pt x="14" y="2"/>
                </a:lnTo>
                <a:lnTo>
                  <a:pt x="22" y="0"/>
                </a:lnTo>
                <a:lnTo>
                  <a:pt x="88" y="0"/>
                </a:lnTo>
                <a:lnTo>
                  <a:pt x="88" y="0"/>
                </a:lnTo>
                <a:lnTo>
                  <a:pt x="98" y="2"/>
                </a:lnTo>
                <a:lnTo>
                  <a:pt x="98" y="2"/>
                </a:lnTo>
                <a:lnTo>
                  <a:pt x="100" y="4"/>
                </a:lnTo>
                <a:lnTo>
                  <a:pt x="100" y="4"/>
                </a:lnTo>
                <a:lnTo>
                  <a:pt x="100" y="6"/>
                </a:lnTo>
                <a:lnTo>
                  <a:pt x="96" y="10"/>
                </a:lnTo>
                <a:lnTo>
                  <a:pt x="96" y="10"/>
                </a:lnTo>
                <a:lnTo>
                  <a:pt x="94" y="12"/>
                </a:lnTo>
                <a:lnTo>
                  <a:pt x="94" y="12"/>
                </a:lnTo>
                <a:lnTo>
                  <a:pt x="92" y="12"/>
                </a:lnTo>
                <a:lnTo>
                  <a:pt x="92" y="12"/>
                </a:lnTo>
                <a:lnTo>
                  <a:pt x="88" y="10"/>
                </a:lnTo>
                <a:lnTo>
                  <a:pt x="22" y="10"/>
                </a:lnTo>
                <a:lnTo>
                  <a:pt x="22" y="10"/>
                </a:lnTo>
                <a:lnTo>
                  <a:pt x="18" y="12"/>
                </a:lnTo>
                <a:lnTo>
                  <a:pt x="14" y="14"/>
                </a:lnTo>
                <a:lnTo>
                  <a:pt x="10" y="18"/>
                </a:lnTo>
                <a:lnTo>
                  <a:pt x="10" y="24"/>
                </a:lnTo>
                <a:lnTo>
                  <a:pt x="10" y="90"/>
                </a:lnTo>
                <a:lnTo>
                  <a:pt x="10" y="90"/>
                </a:lnTo>
                <a:lnTo>
                  <a:pt x="10" y="94"/>
                </a:lnTo>
                <a:lnTo>
                  <a:pt x="14" y="100"/>
                </a:lnTo>
                <a:lnTo>
                  <a:pt x="18" y="102"/>
                </a:lnTo>
                <a:lnTo>
                  <a:pt x="22" y="102"/>
                </a:lnTo>
                <a:lnTo>
                  <a:pt x="88" y="102"/>
                </a:lnTo>
                <a:lnTo>
                  <a:pt x="88" y="102"/>
                </a:lnTo>
                <a:lnTo>
                  <a:pt x="94" y="102"/>
                </a:lnTo>
                <a:lnTo>
                  <a:pt x="98" y="100"/>
                </a:lnTo>
                <a:lnTo>
                  <a:pt x="100" y="94"/>
                </a:lnTo>
                <a:lnTo>
                  <a:pt x="102" y="90"/>
                </a:lnTo>
                <a:lnTo>
                  <a:pt x="102" y="70"/>
                </a:lnTo>
                <a:lnTo>
                  <a:pt x="102" y="70"/>
                </a:lnTo>
                <a:lnTo>
                  <a:pt x="102" y="68"/>
                </a:lnTo>
                <a:lnTo>
                  <a:pt x="108" y="62"/>
                </a:lnTo>
                <a:lnTo>
                  <a:pt x="108" y="62"/>
                </a:lnTo>
                <a:lnTo>
                  <a:pt x="110" y="62"/>
                </a:lnTo>
                <a:lnTo>
                  <a:pt x="110" y="62"/>
                </a:lnTo>
                <a:lnTo>
                  <a:pt x="110" y="62"/>
                </a:lnTo>
                <a:lnTo>
                  <a:pt x="110" y="62"/>
                </a:lnTo>
                <a:lnTo>
                  <a:pt x="112" y="64"/>
                </a:lnTo>
                <a:lnTo>
                  <a:pt x="112" y="90"/>
                </a:lnTo>
                <a:close/>
                <a:moveTo>
                  <a:pt x="66" y="90"/>
                </a:moveTo>
                <a:lnTo>
                  <a:pt x="66" y="90"/>
                </a:lnTo>
                <a:lnTo>
                  <a:pt x="60" y="92"/>
                </a:lnTo>
                <a:lnTo>
                  <a:pt x="56" y="90"/>
                </a:lnTo>
                <a:lnTo>
                  <a:pt x="22" y="56"/>
                </a:lnTo>
                <a:lnTo>
                  <a:pt x="22" y="56"/>
                </a:lnTo>
                <a:lnTo>
                  <a:pt x="20" y="52"/>
                </a:lnTo>
                <a:lnTo>
                  <a:pt x="22" y="48"/>
                </a:lnTo>
                <a:lnTo>
                  <a:pt x="30" y="38"/>
                </a:lnTo>
                <a:lnTo>
                  <a:pt x="30" y="38"/>
                </a:lnTo>
                <a:lnTo>
                  <a:pt x="36" y="36"/>
                </a:lnTo>
                <a:lnTo>
                  <a:pt x="40" y="38"/>
                </a:lnTo>
                <a:lnTo>
                  <a:pt x="60" y="60"/>
                </a:lnTo>
                <a:lnTo>
                  <a:pt x="112" y="8"/>
                </a:lnTo>
                <a:lnTo>
                  <a:pt x="112" y="8"/>
                </a:lnTo>
                <a:lnTo>
                  <a:pt x="118" y="6"/>
                </a:lnTo>
                <a:lnTo>
                  <a:pt x="122" y="8"/>
                </a:lnTo>
                <a:lnTo>
                  <a:pt x="130" y="16"/>
                </a:lnTo>
                <a:lnTo>
                  <a:pt x="130" y="16"/>
                </a:lnTo>
                <a:lnTo>
                  <a:pt x="132" y="20"/>
                </a:lnTo>
                <a:lnTo>
                  <a:pt x="130" y="26"/>
                </a:lnTo>
                <a:lnTo>
                  <a:pt x="66" y="90"/>
                </a:lnTo>
                <a:close/>
              </a:path>
            </a:pathLst>
          </a:custGeom>
          <a:solidFill>
            <a:schemeClr val="accent5">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101" name="Freeform 5"/>
          <p:cNvSpPr>
            <a:spLocks noEditPoints="1"/>
          </p:cNvSpPr>
          <p:nvPr userDrawn="1"/>
        </p:nvSpPr>
        <p:spPr bwMode="auto">
          <a:xfrm>
            <a:off x="1454301" y="3314394"/>
            <a:ext cx="231604" cy="200022"/>
          </a:xfrm>
          <a:custGeom>
            <a:avLst/>
            <a:gdLst/>
            <a:ahLst/>
            <a:cxnLst>
              <a:cxn ang="0">
                <a:pos x="112" y="90"/>
              </a:cxn>
              <a:cxn ang="0">
                <a:pos x="106" y="106"/>
              </a:cxn>
              <a:cxn ang="0">
                <a:pos x="88" y="114"/>
              </a:cxn>
              <a:cxn ang="0">
                <a:pos x="22" y="114"/>
              </a:cxn>
              <a:cxn ang="0">
                <a:pos x="6" y="106"/>
              </a:cxn>
              <a:cxn ang="0">
                <a:pos x="0" y="90"/>
              </a:cxn>
              <a:cxn ang="0">
                <a:pos x="0" y="24"/>
              </a:cxn>
              <a:cxn ang="0">
                <a:pos x="6" y="8"/>
              </a:cxn>
              <a:cxn ang="0">
                <a:pos x="22" y="0"/>
              </a:cxn>
              <a:cxn ang="0">
                <a:pos x="88" y="0"/>
              </a:cxn>
              <a:cxn ang="0">
                <a:pos x="98" y="2"/>
              </a:cxn>
              <a:cxn ang="0">
                <a:pos x="100" y="4"/>
              </a:cxn>
              <a:cxn ang="0">
                <a:pos x="96" y="10"/>
              </a:cxn>
              <a:cxn ang="0">
                <a:pos x="94" y="12"/>
              </a:cxn>
              <a:cxn ang="0">
                <a:pos x="92" y="12"/>
              </a:cxn>
              <a:cxn ang="0">
                <a:pos x="88" y="10"/>
              </a:cxn>
              <a:cxn ang="0">
                <a:pos x="22" y="10"/>
              </a:cxn>
              <a:cxn ang="0">
                <a:pos x="14" y="14"/>
              </a:cxn>
              <a:cxn ang="0">
                <a:pos x="10" y="24"/>
              </a:cxn>
              <a:cxn ang="0">
                <a:pos x="10" y="90"/>
              </a:cxn>
              <a:cxn ang="0">
                <a:pos x="14" y="100"/>
              </a:cxn>
              <a:cxn ang="0">
                <a:pos x="22" y="102"/>
              </a:cxn>
              <a:cxn ang="0">
                <a:pos x="88" y="102"/>
              </a:cxn>
              <a:cxn ang="0">
                <a:pos x="98" y="100"/>
              </a:cxn>
              <a:cxn ang="0">
                <a:pos x="102" y="90"/>
              </a:cxn>
              <a:cxn ang="0">
                <a:pos x="102" y="70"/>
              </a:cxn>
              <a:cxn ang="0">
                <a:pos x="108" y="62"/>
              </a:cxn>
              <a:cxn ang="0">
                <a:pos x="110" y="62"/>
              </a:cxn>
              <a:cxn ang="0">
                <a:pos x="110" y="62"/>
              </a:cxn>
              <a:cxn ang="0">
                <a:pos x="112" y="64"/>
              </a:cxn>
              <a:cxn ang="0">
                <a:pos x="66" y="90"/>
              </a:cxn>
              <a:cxn ang="0">
                <a:pos x="60" y="92"/>
              </a:cxn>
              <a:cxn ang="0">
                <a:pos x="22" y="56"/>
              </a:cxn>
              <a:cxn ang="0">
                <a:pos x="20" y="52"/>
              </a:cxn>
              <a:cxn ang="0">
                <a:pos x="30" y="38"/>
              </a:cxn>
              <a:cxn ang="0">
                <a:pos x="36" y="36"/>
              </a:cxn>
              <a:cxn ang="0">
                <a:pos x="60" y="60"/>
              </a:cxn>
              <a:cxn ang="0">
                <a:pos x="112" y="8"/>
              </a:cxn>
              <a:cxn ang="0">
                <a:pos x="122" y="8"/>
              </a:cxn>
              <a:cxn ang="0">
                <a:pos x="130" y="16"/>
              </a:cxn>
              <a:cxn ang="0">
                <a:pos x="130" y="26"/>
              </a:cxn>
            </a:cxnLst>
            <a:rect l="0" t="0" r="r" b="b"/>
            <a:pathLst>
              <a:path w="132" h="114">
                <a:moveTo>
                  <a:pt x="112" y="90"/>
                </a:moveTo>
                <a:lnTo>
                  <a:pt x="112" y="90"/>
                </a:lnTo>
                <a:lnTo>
                  <a:pt x="110" y="98"/>
                </a:lnTo>
                <a:lnTo>
                  <a:pt x="106" y="106"/>
                </a:lnTo>
                <a:lnTo>
                  <a:pt x="98" y="112"/>
                </a:lnTo>
                <a:lnTo>
                  <a:pt x="88" y="114"/>
                </a:lnTo>
                <a:lnTo>
                  <a:pt x="22" y="114"/>
                </a:lnTo>
                <a:lnTo>
                  <a:pt x="22" y="114"/>
                </a:lnTo>
                <a:lnTo>
                  <a:pt x="14" y="112"/>
                </a:lnTo>
                <a:lnTo>
                  <a:pt x="6" y="106"/>
                </a:lnTo>
                <a:lnTo>
                  <a:pt x="2" y="98"/>
                </a:lnTo>
                <a:lnTo>
                  <a:pt x="0" y="90"/>
                </a:lnTo>
                <a:lnTo>
                  <a:pt x="0" y="24"/>
                </a:lnTo>
                <a:lnTo>
                  <a:pt x="0" y="24"/>
                </a:lnTo>
                <a:lnTo>
                  <a:pt x="2" y="14"/>
                </a:lnTo>
                <a:lnTo>
                  <a:pt x="6" y="8"/>
                </a:lnTo>
                <a:lnTo>
                  <a:pt x="14" y="2"/>
                </a:lnTo>
                <a:lnTo>
                  <a:pt x="22" y="0"/>
                </a:lnTo>
                <a:lnTo>
                  <a:pt x="88" y="0"/>
                </a:lnTo>
                <a:lnTo>
                  <a:pt x="88" y="0"/>
                </a:lnTo>
                <a:lnTo>
                  <a:pt x="98" y="2"/>
                </a:lnTo>
                <a:lnTo>
                  <a:pt x="98" y="2"/>
                </a:lnTo>
                <a:lnTo>
                  <a:pt x="100" y="4"/>
                </a:lnTo>
                <a:lnTo>
                  <a:pt x="100" y="4"/>
                </a:lnTo>
                <a:lnTo>
                  <a:pt x="100" y="6"/>
                </a:lnTo>
                <a:lnTo>
                  <a:pt x="96" y="10"/>
                </a:lnTo>
                <a:lnTo>
                  <a:pt x="96" y="10"/>
                </a:lnTo>
                <a:lnTo>
                  <a:pt x="94" y="12"/>
                </a:lnTo>
                <a:lnTo>
                  <a:pt x="94" y="12"/>
                </a:lnTo>
                <a:lnTo>
                  <a:pt x="92" y="12"/>
                </a:lnTo>
                <a:lnTo>
                  <a:pt x="92" y="12"/>
                </a:lnTo>
                <a:lnTo>
                  <a:pt x="88" y="10"/>
                </a:lnTo>
                <a:lnTo>
                  <a:pt x="22" y="10"/>
                </a:lnTo>
                <a:lnTo>
                  <a:pt x="22" y="10"/>
                </a:lnTo>
                <a:lnTo>
                  <a:pt x="18" y="12"/>
                </a:lnTo>
                <a:lnTo>
                  <a:pt x="14" y="14"/>
                </a:lnTo>
                <a:lnTo>
                  <a:pt x="10" y="18"/>
                </a:lnTo>
                <a:lnTo>
                  <a:pt x="10" y="24"/>
                </a:lnTo>
                <a:lnTo>
                  <a:pt x="10" y="90"/>
                </a:lnTo>
                <a:lnTo>
                  <a:pt x="10" y="90"/>
                </a:lnTo>
                <a:lnTo>
                  <a:pt x="10" y="94"/>
                </a:lnTo>
                <a:lnTo>
                  <a:pt x="14" y="100"/>
                </a:lnTo>
                <a:lnTo>
                  <a:pt x="18" y="102"/>
                </a:lnTo>
                <a:lnTo>
                  <a:pt x="22" y="102"/>
                </a:lnTo>
                <a:lnTo>
                  <a:pt x="88" y="102"/>
                </a:lnTo>
                <a:lnTo>
                  <a:pt x="88" y="102"/>
                </a:lnTo>
                <a:lnTo>
                  <a:pt x="94" y="102"/>
                </a:lnTo>
                <a:lnTo>
                  <a:pt x="98" y="100"/>
                </a:lnTo>
                <a:lnTo>
                  <a:pt x="100" y="94"/>
                </a:lnTo>
                <a:lnTo>
                  <a:pt x="102" y="90"/>
                </a:lnTo>
                <a:lnTo>
                  <a:pt x="102" y="70"/>
                </a:lnTo>
                <a:lnTo>
                  <a:pt x="102" y="70"/>
                </a:lnTo>
                <a:lnTo>
                  <a:pt x="102" y="68"/>
                </a:lnTo>
                <a:lnTo>
                  <a:pt x="108" y="62"/>
                </a:lnTo>
                <a:lnTo>
                  <a:pt x="108" y="62"/>
                </a:lnTo>
                <a:lnTo>
                  <a:pt x="110" y="62"/>
                </a:lnTo>
                <a:lnTo>
                  <a:pt x="110" y="62"/>
                </a:lnTo>
                <a:lnTo>
                  <a:pt x="110" y="62"/>
                </a:lnTo>
                <a:lnTo>
                  <a:pt x="110" y="62"/>
                </a:lnTo>
                <a:lnTo>
                  <a:pt x="112" y="64"/>
                </a:lnTo>
                <a:lnTo>
                  <a:pt x="112" y="90"/>
                </a:lnTo>
                <a:close/>
                <a:moveTo>
                  <a:pt x="66" y="90"/>
                </a:moveTo>
                <a:lnTo>
                  <a:pt x="66" y="90"/>
                </a:lnTo>
                <a:lnTo>
                  <a:pt x="60" y="92"/>
                </a:lnTo>
                <a:lnTo>
                  <a:pt x="56" y="90"/>
                </a:lnTo>
                <a:lnTo>
                  <a:pt x="22" y="56"/>
                </a:lnTo>
                <a:lnTo>
                  <a:pt x="22" y="56"/>
                </a:lnTo>
                <a:lnTo>
                  <a:pt x="20" y="52"/>
                </a:lnTo>
                <a:lnTo>
                  <a:pt x="22" y="48"/>
                </a:lnTo>
                <a:lnTo>
                  <a:pt x="30" y="38"/>
                </a:lnTo>
                <a:lnTo>
                  <a:pt x="30" y="38"/>
                </a:lnTo>
                <a:lnTo>
                  <a:pt x="36" y="36"/>
                </a:lnTo>
                <a:lnTo>
                  <a:pt x="40" y="38"/>
                </a:lnTo>
                <a:lnTo>
                  <a:pt x="60" y="60"/>
                </a:lnTo>
                <a:lnTo>
                  <a:pt x="112" y="8"/>
                </a:lnTo>
                <a:lnTo>
                  <a:pt x="112" y="8"/>
                </a:lnTo>
                <a:lnTo>
                  <a:pt x="118" y="6"/>
                </a:lnTo>
                <a:lnTo>
                  <a:pt x="122" y="8"/>
                </a:lnTo>
                <a:lnTo>
                  <a:pt x="130" y="16"/>
                </a:lnTo>
                <a:lnTo>
                  <a:pt x="130" y="16"/>
                </a:lnTo>
                <a:lnTo>
                  <a:pt x="132" y="20"/>
                </a:lnTo>
                <a:lnTo>
                  <a:pt x="130" y="26"/>
                </a:lnTo>
                <a:lnTo>
                  <a:pt x="66" y="90"/>
                </a:lnTo>
                <a:close/>
              </a:path>
            </a:pathLst>
          </a:custGeom>
          <a:solidFill>
            <a:schemeClr val="accent5">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102" name="Freeform 5"/>
          <p:cNvSpPr>
            <a:spLocks noEditPoints="1"/>
          </p:cNvSpPr>
          <p:nvPr userDrawn="1"/>
        </p:nvSpPr>
        <p:spPr bwMode="auto">
          <a:xfrm>
            <a:off x="1454301" y="3960652"/>
            <a:ext cx="231604" cy="200022"/>
          </a:xfrm>
          <a:custGeom>
            <a:avLst/>
            <a:gdLst/>
            <a:ahLst/>
            <a:cxnLst>
              <a:cxn ang="0">
                <a:pos x="112" y="90"/>
              </a:cxn>
              <a:cxn ang="0">
                <a:pos x="106" y="106"/>
              </a:cxn>
              <a:cxn ang="0">
                <a:pos x="88" y="114"/>
              </a:cxn>
              <a:cxn ang="0">
                <a:pos x="22" y="114"/>
              </a:cxn>
              <a:cxn ang="0">
                <a:pos x="6" y="106"/>
              </a:cxn>
              <a:cxn ang="0">
                <a:pos x="0" y="90"/>
              </a:cxn>
              <a:cxn ang="0">
                <a:pos x="0" y="24"/>
              </a:cxn>
              <a:cxn ang="0">
                <a:pos x="6" y="8"/>
              </a:cxn>
              <a:cxn ang="0">
                <a:pos x="22" y="0"/>
              </a:cxn>
              <a:cxn ang="0">
                <a:pos x="88" y="0"/>
              </a:cxn>
              <a:cxn ang="0">
                <a:pos x="98" y="2"/>
              </a:cxn>
              <a:cxn ang="0">
                <a:pos x="100" y="4"/>
              </a:cxn>
              <a:cxn ang="0">
                <a:pos x="96" y="10"/>
              </a:cxn>
              <a:cxn ang="0">
                <a:pos x="94" y="12"/>
              </a:cxn>
              <a:cxn ang="0">
                <a:pos x="92" y="12"/>
              </a:cxn>
              <a:cxn ang="0">
                <a:pos x="88" y="10"/>
              </a:cxn>
              <a:cxn ang="0">
                <a:pos x="22" y="10"/>
              </a:cxn>
              <a:cxn ang="0">
                <a:pos x="14" y="14"/>
              </a:cxn>
              <a:cxn ang="0">
                <a:pos x="10" y="24"/>
              </a:cxn>
              <a:cxn ang="0">
                <a:pos x="10" y="90"/>
              </a:cxn>
              <a:cxn ang="0">
                <a:pos x="14" y="100"/>
              </a:cxn>
              <a:cxn ang="0">
                <a:pos x="22" y="102"/>
              </a:cxn>
              <a:cxn ang="0">
                <a:pos x="88" y="102"/>
              </a:cxn>
              <a:cxn ang="0">
                <a:pos x="98" y="100"/>
              </a:cxn>
              <a:cxn ang="0">
                <a:pos x="102" y="90"/>
              </a:cxn>
              <a:cxn ang="0">
                <a:pos x="102" y="70"/>
              </a:cxn>
              <a:cxn ang="0">
                <a:pos x="108" y="62"/>
              </a:cxn>
              <a:cxn ang="0">
                <a:pos x="110" y="62"/>
              </a:cxn>
              <a:cxn ang="0">
                <a:pos x="110" y="62"/>
              </a:cxn>
              <a:cxn ang="0">
                <a:pos x="112" y="64"/>
              </a:cxn>
              <a:cxn ang="0">
                <a:pos x="66" y="90"/>
              </a:cxn>
              <a:cxn ang="0">
                <a:pos x="60" y="92"/>
              </a:cxn>
              <a:cxn ang="0">
                <a:pos x="22" y="56"/>
              </a:cxn>
              <a:cxn ang="0">
                <a:pos x="20" y="52"/>
              </a:cxn>
              <a:cxn ang="0">
                <a:pos x="30" y="38"/>
              </a:cxn>
              <a:cxn ang="0">
                <a:pos x="36" y="36"/>
              </a:cxn>
              <a:cxn ang="0">
                <a:pos x="60" y="60"/>
              </a:cxn>
              <a:cxn ang="0">
                <a:pos x="112" y="8"/>
              </a:cxn>
              <a:cxn ang="0">
                <a:pos x="122" y="8"/>
              </a:cxn>
              <a:cxn ang="0">
                <a:pos x="130" y="16"/>
              </a:cxn>
              <a:cxn ang="0">
                <a:pos x="130" y="26"/>
              </a:cxn>
            </a:cxnLst>
            <a:rect l="0" t="0" r="r" b="b"/>
            <a:pathLst>
              <a:path w="132" h="114">
                <a:moveTo>
                  <a:pt x="112" y="90"/>
                </a:moveTo>
                <a:lnTo>
                  <a:pt x="112" y="90"/>
                </a:lnTo>
                <a:lnTo>
                  <a:pt x="110" y="98"/>
                </a:lnTo>
                <a:lnTo>
                  <a:pt x="106" y="106"/>
                </a:lnTo>
                <a:lnTo>
                  <a:pt x="98" y="112"/>
                </a:lnTo>
                <a:lnTo>
                  <a:pt x="88" y="114"/>
                </a:lnTo>
                <a:lnTo>
                  <a:pt x="22" y="114"/>
                </a:lnTo>
                <a:lnTo>
                  <a:pt x="22" y="114"/>
                </a:lnTo>
                <a:lnTo>
                  <a:pt x="14" y="112"/>
                </a:lnTo>
                <a:lnTo>
                  <a:pt x="6" y="106"/>
                </a:lnTo>
                <a:lnTo>
                  <a:pt x="2" y="98"/>
                </a:lnTo>
                <a:lnTo>
                  <a:pt x="0" y="90"/>
                </a:lnTo>
                <a:lnTo>
                  <a:pt x="0" y="24"/>
                </a:lnTo>
                <a:lnTo>
                  <a:pt x="0" y="24"/>
                </a:lnTo>
                <a:lnTo>
                  <a:pt x="2" y="14"/>
                </a:lnTo>
                <a:lnTo>
                  <a:pt x="6" y="8"/>
                </a:lnTo>
                <a:lnTo>
                  <a:pt x="14" y="2"/>
                </a:lnTo>
                <a:lnTo>
                  <a:pt x="22" y="0"/>
                </a:lnTo>
                <a:lnTo>
                  <a:pt x="88" y="0"/>
                </a:lnTo>
                <a:lnTo>
                  <a:pt x="88" y="0"/>
                </a:lnTo>
                <a:lnTo>
                  <a:pt x="98" y="2"/>
                </a:lnTo>
                <a:lnTo>
                  <a:pt x="98" y="2"/>
                </a:lnTo>
                <a:lnTo>
                  <a:pt x="100" y="4"/>
                </a:lnTo>
                <a:lnTo>
                  <a:pt x="100" y="4"/>
                </a:lnTo>
                <a:lnTo>
                  <a:pt x="100" y="6"/>
                </a:lnTo>
                <a:lnTo>
                  <a:pt x="96" y="10"/>
                </a:lnTo>
                <a:lnTo>
                  <a:pt x="96" y="10"/>
                </a:lnTo>
                <a:lnTo>
                  <a:pt x="94" y="12"/>
                </a:lnTo>
                <a:lnTo>
                  <a:pt x="94" y="12"/>
                </a:lnTo>
                <a:lnTo>
                  <a:pt x="92" y="12"/>
                </a:lnTo>
                <a:lnTo>
                  <a:pt x="92" y="12"/>
                </a:lnTo>
                <a:lnTo>
                  <a:pt x="88" y="10"/>
                </a:lnTo>
                <a:lnTo>
                  <a:pt x="22" y="10"/>
                </a:lnTo>
                <a:lnTo>
                  <a:pt x="22" y="10"/>
                </a:lnTo>
                <a:lnTo>
                  <a:pt x="18" y="12"/>
                </a:lnTo>
                <a:lnTo>
                  <a:pt x="14" y="14"/>
                </a:lnTo>
                <a:lnTo>
                  <a:pt x="10" y="18"/>
                </a:lnTo>
                <a:lnTo>
                  <a:pt x="10" y="24"/>
                </a:lnTo>
                <a:lnTo>
                  <a:pt x="10" y="90"/>
                </a:lnTo>
                <a:lnTo>
                  <a:pt x="10" y="90"/>
                </a:lnTo>
                <a:lnTo>
                  <a:pt x="10" y="94"/>
                </a:lnTo>
                <a:lnTo>
                  <a:pt x="14" y="100"/>
                </a:lnTo>
                <a:lnTo>
                  <a:pt x="18" y="102"/>
                </a:lnTo>
                <a:lnTo>
                  <a:pt x="22" y="102"/>
                </a:lnTo>
                <a:lnTo>
                  <a:pt x="88" y="102"/>
                </a:lnTo>
                <a:lnTo>
                  <a:pt x="88" y="102"/>
                </a:lnTo>
                <a:lnTo>
                  <a:pt x="94" y="102"/>
                </a:lnTo>
                <a:lnTo>
                  <a:pt x="98" y="100"/>
                </a:lnTo>
                <a:lnTo>
                  <a:pt x="100" y="94"/>
                </a:lnTo>
                <a:lnTo>
                  <a:pt x="102" y="90"/>
                </a:lnTo>
                <a:lnTo>
                  <a:pt x="102" y="70"/>
                </a:lnTo>
                <a:lnTo>
                  <a:pt x="102" y="70"/>
                </a:lnTo>
                <a:lnTo>
                  <a:pt x="102" y="68"/>
                </a:lnTo>
                <a:lnTo>
                  <a:pt x="108" y="62"/>
                </a:lnTo>
                <a:lnTo>
                  <a:pt x="108" y="62"/>
                </a:lnTo>
                <a:lnTo>
                  <a:pt x="110" y="62"/>
                </a:lnTo>
                <a:lnTo>
                  <a:pt x="110" y="62"/>
                </a:lnTo>
                <a:lnTo>
                  <a:pt x="110" y="62"/>
                </a:lnTo>
                <a:lnTo>
                  <a:pt x="110" y="62"/>
                </a:lnTo>
                <a:lnTo>
                  <a:pt x="112" y="64"/>
                </a:lnTo>
                <a:lnTo>
                  <a:pt x="112" y="90"/>
                </a:lnTo>
                <a:close/>
                <a:moveTo>
                  <a:pt x="66" y="90"/>
                </a:moveTo>
                <a:lnTo>
                  <a:pt x="66" y="90"/>
                </a:lnTo>
                <a:lnTo>
                  <a:pt x="60" y="92"/>
                </a:lnTo>
                <a:lnTo>
                  <a:pt x="56" y="90"/>
                </a:lnTo>
                <a:lnTo>
                  <a:pt x="22" y="56"/>
                </a:lnTo>
                <a:lnTo>
                  <a:pt x="22" y="56"/>
                </a:lnTo>
                <a:lnTo>
                  <a:pt x="20" y="52"/>
                </a:lnTo>
                <a:lnTo>
                  <a:pt x="22" y="48"/>
                </a:lnTo>
                <a:lnTo>
                  <a:pt x="30" y="38"/>
                </a:lnTo>
                <a:lnTo>
                  <a:pt x="30" y="38"/>
                </a:lnTo>
                <a:lnTo>
                  <a:pt x="36" y="36"/>
                </a:lnTo>
                <a:lnTo>
                  <a:pt x="40" y="38"/>
                </a:lnTo>
                <a:lnTo>
                  <a:pt x="60" y="60"/>
                </a:lnTo>
                <a:lnTo>
                  <a:pt x="112" y="8"/>
                </a:lnTo>
                <a:lnTo>
                  <a:pt x="112" y="8"/>
                </a:lnTo>
                <a:lnTo>
                  <a:pt x="118" y="6"/>
                </a:lnTo>
                <a:lnTo>
                  <a:pt x="122" y="8"/>
                </a:lnTo>
                <a:lnTo>
                  <a:pt x="130" y="16"/>
                </a:lnTo>
                <a:lnTo>
                  <a:pt x="130" y="16"/>
                </a:lnTo>
                <a:lnTo>
                  <a:pt x="132" y="20"/>
                </a:lnTo>
                <a:lnTo>
                  <a:pt x="130" y="26"/>
                </a:lnTo>
                <a:lnTo>
                  <a:pt x="66" y="90"/>
                </a:lnTo>
                <a:close/>
              </a:path>
            </a:pathLst>
          </a:custGeom>
          <a:solidFill>
            <a:schemeClr val="accent5">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103" name="矩形 102"/>
          <p:cNvSpPr/>
          <p:nvPr userDrawn="1"/>
        </p:nvSpPr>
        <p:spPr>
          <a:xfrm flipH="1">
            <a:off x="1757343" y="2501170"/>
            <a:ext cx="5887684" cy="10800"/>
          </a:xfrm>
          <a:prstGeom prst="rect">
            <a:avLst/>
          </a:prstGeom>
          <a:gradFill flip="none" rotWithShape="1">
            <a:gsLst>
              <a:gs pos="0">
                <a:srgbClr val="5F6062">
                  <a:alpha val="0"/>
                </a:srgbClr>
              </a:gs>
              <a:gs pos="50000">
                <a:srgbClr val="919A9E"/>
              </a:gs>
              <a:gs pos="100000">
                <a:srgbClr val="5F6062">
                  <a:alpha val="50000"/>
                </a:srgb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 lastClr="FFFFFF"/>
              </a:solidFill>
              <a:effectLst/>
              <a:uLnTx/>
              <a:uFillTx/>
              <a:latin typeface="Arial"/>
              <a:ea typeface="微軟正黑體"/>
              <a:cs typeface="+mn-cs"/>
            </a:endParaRPr>
          </a:p>
        </p:txBody>
      </p:sp>
      <p:sp>
        <p:nvSpPr>
          <p:cNvPr id="104" name="矩形 103"/>
          <p:cNvSpPr/>
          <p:nvPr userDrawn="1"/>
        </p:nvSpPr>
        <p:spPr>
          <a:xfrm flipH="1">
            <a:off x="1757343" y="3024320"/>
            <a:ext cx="5887684" cy="10800"/>
          </a:xfrm>
          <a:prstGeom prst="rect">
            <a:avLst/>
          </a:prstGeom>
          <a:gradFill flip="none" rotWithShape="1">
            <a:gsLst>
              <a:gs pos="0">
                <a:srgbClr val="5F6062">
                  <a:alpha val="0"/>
                </a:srgbClr>
              </a:gs>
              <a:gs pos="50000">
                <a:srgbClr val="919A9E"/>
              </a:gs>
              <a:gs pos="100000">
                <a:srgbClr val="5F6062">
                  <a:alpha val="50000"/>
                </a:srgb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 lastClr="FFFFFF"/>
              </a:solidFill>
              <a:effectLst/>
              <a:uLnTx/>
              <a:uFillTx/>
              <a:latin typeface="Arial"/>
              <a:ea typeface="微軟正黑體"/>
              <a:cs typeface="+mn-cs"/>
            </a:endParaRPr>
          </a:p>
        </p:txBody>
      </p:sp>
      <p:sp>
        <p:nvSpPr>
          <p:cNvPr id="105" name="矩形 104"/>
          <p:cNvSpPr/>
          <p:nvPr userDrawn="1"/>
        </p:nvSpPr>
        <p:spPr>
          <a:xfrm flipH="1">
            <a:off x="1757343" y="3793691"/>
            <a:ext cx="5887684" cy="10800"/>
          </a:xfrm>
          <a:prstGeom prst="rect">
            <a:avLst/>
          </a:prstGeom>
          <a:gradFill flip="none" rotWithShape="1">
            <a:gsLst>
              <a:gs pos="0">
                <a:srgbClr val="5F6062">
                  <a:alpha val="0"/>
                </a:srgbClr>
              </a:gs>
              <a:gs pos="50000">
                <a:srgbClr val="919A9E"/>
              </a:gs>
              <a:gs pos="100000">
                <a:srgbClr val="5F6062">
                  <a:alpha val="50000"/>
                </a:srgb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 lastClr="FFFFFF"/>
              </a:solidFill>
              <a:effectLst/>
              <a:uLnTx/>
              <a:uFillTx/>
              <a:latin typeface="Arial"/>
              <a:ea typeface="微軟正黑體"/>
              <a:cs typeface="+mn-cs"/>
            </a:endParaRPr>
          </a:p>
        </p:txBody>
      </p:sp>
      <p:sp>
        <p:nvSpPr>
          <p:cNvPr id="106" name="矩形 105"/>
          <p:cNvSpPr/>
          <p:nvPr userDrawn="1"/>
        </p:nvSpPr>
        <p:spPr>
          <a:xfrm flipH="1">
            <a:off x="1799013" y="1978020"/>
            <a:ext cx="5887684" cy="10800"/>
          </a:xfrm>
          <a:prstGeom prst="rect">
            <a:avLst/>
          </a:prstGeom>
          <a:gradFill flip="none" rotWithShape="1">
            <a:gsLst>
              <a:gs pos="0">
                <a:srgbClr val="5F6062">
                  <a:alpha val="0"/>
                </a:srgbClr>
              </a:gs>
              <a:gs pos="50000">
                <a:srgbClr val="919A9E"/>
              </a:gs>
              <a:gs pos="100000">
                <a:srgbClr val="5F6062">
                  <a:alpha val="50000"/>
                </a:srgbClr>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 lastClr="FFFFFF"/>
              </a:solidFill>
              <a:effectLst/>
              <a:uLnTx/>
              <a:uFillTx/>
              <a:latin typeface="Arial"/>
              <a:ea typeface="微軟正黑體"/>
              <a:cs typeface="+mn-cs"/>
            </a:endParaRPr>
          </a:p>
        </p:txBody>
      </p:sp>
      <p:sp>
        <p:nvSpPr>
          <p:cNvPr id="107" name="Text Box 13"/>
          <p:cNvSpPr txBox="1">
            <a:spLocks noChangeArrowheads="1"/>
          </p:cNvSpPr>
          <p:nvPr userDrawn="1"/>
        </p:nvSpPr>
        <p:spPr bwMode="auto">
          <a:xfrm>
            <a:off x="1693670" y="2075718"/>
            <a:ext cx="6135013" cy="338554"/>
          </a:xfrm>
          <a:prstGeom prst="rect">
            <a:avLst/>
          </a:prstGeom>
          <a:noFill/>
          <a:ln w="6350">
            <a:noFill/>
            <a:miter lim="800000"/>
            <a:headEnd/>
            <a:tailEnd/>
          </a:ln>
        </p:spPr>
        <p:txBody>
          <a:bodyPr wrap="none">
            <a:spAutoFit/>
          </a:bodyPr>
          <a:lstStyle/>
          <a:p>
            <a:r>
              <a:rPr lang="zh-TW" altLang="en-US" sz="1600" b="1" kern="0" dirty="0">
                <a:solidFill>
                  <a:srgbClr val="000000">
                    <a:lumMod val="65000"/>
                    <a:lumOff val="35000"/>
                  </a:srgbClr>
                </a:solidFill>
                <a:latin typeface="微軟正黑體"/>
                <a:cs typeface="Arial" pitchFamily="34" charset="0"/>
              </a:rPr>
              <a:t>考量頻寬、雜音，請預設</a:t>
            </a:r>
            <a:r>
              <a:rPr lang="zh-TW" altLang="en-US" sz="1600" b="1" kern="0" dirty="0">
                <a:solidFill>
                  <a:schemeClr val="accent5">
                    <a:lumMod val="75000"/>
                  </a:schemeClr>
                </a:solidFill>
                <a:latin typeface="微軟正黑體"/>
                <a:cs typeface="Arial" pitchFamily="34" charset="0"/>
              </a:rPr>
              <a:t>關閉攝影機、麥克風</a:t>
            </a:r>
            <a:r>
              <a:rPr lang="zh-TW" altLang="en-US" sz="1600" b="1" kern="0" dirty="0">
                <a:solidFill>
                  <a:srgbClr val="000000">
                    <a:lumMod val="65000"/>
                    <a:lumOff val="35000"/>
                  </a:srgbClr>
                </a:solidFill>
                <a:latin typeface="微軟正黑體"/>
                <a:cs typeface="Arial" pitchFamily="34" charset="0"/>
              </a:rPr>
              <a:t>，若有需要再打開。</a:t>
            </a:r>
          </a:p>
        </p:txBody>
      </p:sp>
      <p:sp>
        <p:nvSpPr>
          <p:cNvPr id="108" name="Freeform 5"/>
          <p:cNvSpPr>
            <a:spLocks noEditPoints="1"/>
          </p:cNvSpPr>
          <p:nvPr userDrawn="1"/>
        </p:nvSpPr>
        <p:spPr bwMode="auto">
          <a:xfrm>
            <a:off x="1462066" y="2144984"/>
            <a:ext cx="231604" cy="200022"/>
          </a:xfrm>
          <a:custGeom>
            <a:avLst/>
            <a:gdLst/>
            <a:ahLst/>
            <a:cxnLst>
              <a:cxn ang="0">
                <a:pos x="112" y="90"/>
              </a:cxn>
              <a:cxn ang="0">
                <a:pos x="106" y="106"/>
              </a:cxn>
              <a:cxn ang="0">
                <a:pos x="88" y="114"/>
              </a:cxn>
              <a:cxn ang="0">
                <a:pos x="22" y="114"/>
              </a:cxn>
              <a:cxn ang="0">
                <a:pos x="6" y="106"/>
              </a:cxn>
              <a:cxn ang="0">
                <a:pos x="0" y="90"/>
              </a:cxn>
              <a:cxn ang="0">
                <a:pos x="0" y="24"/>
              </a:cxn>
              <a:cxn ang="0">
                <a:pos x="6" y="8"/>
              </a:cxn>
              <a:cxn ang="0">
                <a:pos x="22" y="0"/>
              </a:cxn>
              <a:cxn ang="0">
                <a:pos x="88" y="0"/>
              </a:cxn>
              <a:cxn ang="0">
                <a:pos x="98" y="2"/>
              </a:cxn>
              <a:cxn ang="0">
                <a:pos x="100" y="4"/>
              </a:cxn>
              <a:cxn ang="0">
                <a:pos x="96" y="10"/>
              </a:cxn>
              <a:cxn ang="0">
                <a:pos x="94" y="12"/>
              </a:cxn>
              <a:cxn ang="0">
                <a:pos x="92" y="12"/>
              </a:cxn>
              <a:cxn ang="0">
                <a:pos x="88" y="10"/>
              </a:cxn>
              <a:cxn ang="0">
                <a:pos x="22" y="10"/>
              </a:cxn>
              <a:cxn ang="0">
                <a:pos x="14" y="14"/>
              </a:cxn>
              <a:cxn ang="0">
                <a:pos x="10" y="24"/>
              </a:cxn>
              <a:cxn ang="0">
                <a:pos x="10" y="90"/>
              </a:cxn>
              <a:cxn ang="0">
                <a:pos x="14" y="100"/>
              </a:cxn>
              <a:cxn ang="0">
                <a:pos x="22" y="102"/>
              </a:cxn>
              <a:cxn ang="0">
                <a:pos x="88" y="102"/>
              </a:cxn>
              <a:cxn ang="0">
                <a:pos x="98" y="100"/>
              </a:cxn>
              <a:cxn ang="0">
                <a:pos x="102" y="90"/>
              </a:cxn>
              <a:cxn ang="0">
                <a:pos x="102" y="70"/>
              </a:cxn>
              <a:cxn ang="0">
                <a:pos x="108" y="62"/>
              </a:cxn>
              <a:cxn ang="0">
                <a:pos x="110" y="62"/>
              </a:cxn>
              <a:cxn ang="0">
                <a:pos x="110" y="62"/>
              </a:cxn>
              <a:cxn ang="0">
                <a:pos x="112" y="64"/>
              </a:cxn>
              <a:cxn ang="0">
                <a:pos x="66" y="90"/>
              </a:cxn>
              <a:cxn ang="0">
                <a:pos x="60" y="92"/>
              </a:cxn>
              <a:cxn ang="0">
                <a:pos x="22" y="56"/>
              </a:cxn>
              <a:cxn ang="0">
                <a:pos x="20" y="52"/>
              </a:cxn>
              <a:cxn ang="0">
                <a:pos x="30" y="38"/>
              </a:cxn>
              <a:cxn ang="0">
                <a:pos x="36" y="36"/>
              </a:cxn>
              <a:cxn ang="0">
                <a:pos x="60" y="60"/>
              </a:cxn>
              <a:cxn ang="0">
                <a:pos x="112" y="8"/>
              </a:cxn>
              <a:cxn ang="0">
                <a:pos x="122" y="8"/>
              </a:cxn>
              <a:cxn ang="0">
                <a:pos x="130" y="16"/>
              </a:cxn>
              <a:cxn ang="0">
                <a:pos x="130" y="26"/>
              </a:cxn>
            </a:cxnLst>
            <a:rect l="0" t="0" r="r" b="b"/>
            <a:pathLst>
              <a:path w="132" h="114">
                <a:moveTo>
                  <a:pt x="112" y="90"/>
                </a:moveTo>
                <a:lnTo>
                  <a:pt x="112" y="90"/>
                </a:lnTo>
                <a:lnTo>
                  <a:pt x="110" y="98"/>
                </a:lnTo>
                <a:lnTo>
                  <a:pt x="106" y="106"/>
                </a:lnTo>
                <a:lnTo>
                  <a:pt x="98" y="112"/>
                </a:lnTo>
                <a:lnTo>
                  <a:pt x="88" y="114"/>
                </a:lnTo>
                <a:lnTo>
                  <a:pt x="22" y="114"/>
                </a:lnTo>
                <a:lnTo>
                  <a:pt x="22" y="114"/>
                </a:lnTo>
                <a:lnTo>
                  <a:pt x="14" y="112"/>
                </a:lnTo>
                <a:lnTo>
                  <a:pt x="6" y="106"/>
                </a:lnTo>
                <a:lnTo>
                  <a:pt x="2" y="98"/>
                </a:lnTo>
                <a:lnTo>
                  <a:pt x="0" y="90"/>
                </a:lnTo>
                <a:lnTo>
                  <a:pt x="0" y="24"/>
                </a:lnTo>
                <a:lnTo>
                  <a:pt x="0" y="24"/>
                </a:lnTo>
                <a:lnTo>
                  <a:pt x="2" y="14"/>
                </a:lnTo>
                <a:lnTo>
                  <a:pt x="6" y="8"/>
                </a:lnTo>
                <a:lnTo>
                  <a:pt x="14" y="2"/>
                </a:lnTo>
                <a:lnTo>
                  <a:pt x="22" y="0"/>
                </a:lnTo>
                <a:lnTo>
                  <a:pt x="88" y="0"/>
                </a:lnTo>
                <a:lnTo>
                  <a:pt x="88" y="0"/>
                </a:lnTo>
                <a:lnTo>
                  <a:pt x="98" y="2"/>
                </a:lnTo>
                <a:lnTo>
                  <a:pt x="98" y="2"/>
                </a:lnTo>
                <a:lnTo>
                  <a:pt x="100" y="4"/>
                </a:lnTo>
                <a:lnTo>
                  <a:pt x="100" y="4"/>
                </a:lnTo>
                <a:lnTo>
                  <a:pt x="100" y="6"/>
                </a:lnTo>
                <a:lnTo>
                  <a:pt x="96" y="10"/>
                </a:lnTo>
                <a:lnTo>
                  <a:pt x="96" y="10"/>
                </a:lnTo>
                <a:lnTo>
                  <a:pt x="94" y="12"/>
                </a:lnTo>
                <a:lnTo>
                  <a:pt x="94" y="12"/>
                </a:lnTo>
                <a:lnTo>
                  <a:pt x="92" y="12"/>
                </a:lnTo>
                <a:lnTo>
                  <a:pt x="92" y="12"/>
                </a:lnTo>
                <a:lnTo>
                  <a:pt x="88" y="10"/>
                </a:lnTo>
                <a:lnTo>
                  <a:pt x="22" y="10"/>
                </a:lnTo>
                <a:lnTo>
                  <a:pt x="22" y="10"/>
                </a:lnTo>
                <a:lnTo>
                  <a:pt x="18" y="12"/>
                </a:lnTo>
                <a:lnTo>
                  <a:pt x="14" y="14"/>
                </a:lnTo>
                <a:lnTo>
                  <a:pt x="10" y="18"/>
                </a:lnTo>
                <a:lnTo>
                  <a:pt x="10" y="24"/>
                </a:lnTo>
                <a:lnTo>
                  <a:pt x="10" y="90"/>
                </a:lnTo>
                <a:lnTo>
                  <a:pt x="10" y="90"/>
                </a:lnTo>
                <a:lnTo>
                  <a:pt x="10" y="94"/>
                </a:lnTo>
                <a:lnTo>
                  <a:pt x="14" y="100"/>
                </a:lnTo>
                <a:lnTo>
                  <a:pt x="18" y="102"/>
                </a:lnTo>
                <a:lnTo>
                  <a:pt x="22" y="102"/>
                </a:lnTo>
                <a:lnTo>
                  <a:pt x="88" y="102"/>
                </a:lnTo>
                <a:lnTo>
                  <a:pt x="88" y="102"/>
                </a:lnTo>
                <a:lnTo>
                  <a:pt x="94" y="102"/>
                </a:lnTo>
                <a:lnTo>
                  <a:pt x="98" y="100"/>
                </a:lnTo>
                <a:lnTo>
                  <a:pt x="100" y="94"/>
                </a:lnTo>
                <a:lnTo>
                  <a:pt x="102" y="90"/>
                </a:lnTo>
                <a:lnTo>
                  <a:pt x="102" y="70"/>
                </a:lnTo>
                <a:lnTo>
                  <a:pt x="102" y="70"/>
                </a:lnTo>
                <a:lnTo>
                  <a:pt x="102" y="68"/>
                </a:lnTo>
                <a:lnTo>
                  <a:pt x="108" y="62"/>
                </a:lnTo>
                <a:lnTo>
                  <a:pt x="108" y="62"/>
                </a:lnTo>
                <a:lnTo>
                  <a:pt x="110" y="62"/>
                </a:lnTo>
                <a:lnTo>
                  <a:pt x="110" y="62"/>
                </a:lnTo>
                <a:lnTo>
                  <a:pt x="110" y="62"/>
                </a:lnTo>
                <a:lnTo>
                  <a:pt x="110" y="62"/>
                </a:lnTo>
                <a:lnTo>
                  <a:pt x="112" y="64"/>
                </a:lnTo>
                <a:lnTo>
                  <a:pt x="112" y="90"/>
                </a:lnTo>
                <a:close/>
                <a:moveTo>
                  <a:pt x="66" y="90"/>
                </a:moveTo>
                <a:lnTo>
                  <a:pt x="66" y="90"/>
                </a:lnTo>
                <a:lnTo>
                  <a:pt x="60" y="92"/>
                </a:lnTo>
                <a:lnTo>
                  <a:pt x="56" y="90"/>
                </a:lnTo>
                <a:lnTo>
                  <a:pt x="22" y="56"/>
                </a:lnTo>
                <a:lnTo>
                  <a:pt x="22" y="56"/>
                </a:lnTo>
                <a:lnTo>
                  <a:pt x="20" y="52"/>
                </a:lnTo>
                <a:lnTo>
                  <a:pt x="22" y="48"/>
                </a:lnTo>
                <a:lnTo>
                  <a:pt x="30" y="38"/>
                </a:lnTo>
                <a:lnTo>
                  <a:pt x="30" y="38"/>
                </a:lnTo>
                <a:lnTo>
                  <a:pt x="36" y="36"/>
                </a:lnTo>
                <a:lnTo>
                  <a:pt x="40" y="38"/>
                </a:lnTo>
                <a:lnTo>
                  <a:pt x="60" y="60"/>
                </a:lnTo>
                <a:lnTo>
                  <a:pt x="112" y="8"/>
                </a:lnTo>
                <a:lnTo>
                  <a:pt x="112" y="8"/>
                </a:lnTo>
                <a:lnTo>
                  <a:pt x="118" y="6"/>
                </a:lnTo>
                <a:lnTo>
                  <a:pt x="122" y="8"/>
                </a:lnTo>
                <a:lnTo>
                  <a:pt x="130" y="16"/>
                </a:lnTo>
                <a:lnTo>
                  <a:pt x="130" y="16"/>
                </a:lnTo>
                <a:lnTo>
                  <a:pt x="132" y="20"/>
                </a:lnTo>
                <a:lnTo>
                  <a:pt x="130" y="26"/>
                </a:lnTo>
                <a:lnTo>
                  <a:pt x="66" y="90"/>
                </a:lnTo>
                <a:close/>
              </a:path>
            </a:pathLst>
          </a:custGeom>
          <a:solidFill>
            <a:schemeClr val="accent5">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課程檔案下載">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ED766D4-F079-4EC8-99B1-8DD959686D3D}" type="datetime1">
              <a:rPr lang="zh-TW" altLang="en-US" smtClean="0"/>
              <a:pPr/>
              <a:t>2021/4/1</a:t>
            </a:fld>
            <a:endParaRPr lang="zh-TW" altLang="en-US"/>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430476A2-CF17-4C5C-B3DE-944955FEFED7}" type="slidenum">
              <a:rPr lang="zh-TW" altLang="en-US" smtClean="0"/>
              <a:pPr/>
              <a:t>‹#›</a:t>
            </a:fld>
            <a:endParaRPr lang="zh-TW" altLang="en-US"/>
          </a:p>
        </p:txBody>
      </p:sp>
      <p:sp>
        <p:nvSpPr>
          <p:cNvPr id="92" name="文字方塊 91"/>
          <p:cNvSpPr txBox="1"/>
          <p:nvPr userDrawn="1"/>
        </p:nvSpPr>
        <p:spPr>
          <a:xfrm>
            <a:off x="428596" y="281988"/>
            <a:ext cx="8286808" cy="584775"/>
          </a:xfrm>
          <a:prstGeom prst="rect">
            <a:avLst/>
          </a:prstGeom>
          <a:noFill/>
        </p:spPr>
        <p:txBody>
          <a:bodyPr wrap="square" rtlCol="0">
            <a:spAutoFit/>
          </a:bodyPr>
          <a:lstStyle/>
          <a:p>
            <a:pPr algn="ctr" defTabSz="914400" rtl="0" eaLnBrk="1" latinLnBrk="0" hangingPunct="1">
              <a:spcBef>
                <a:spcPct val="0"/>
              </a:spcBef>
              <a:buNone/>
            </a:pPr>
            <a:r>
              <a:rPr lang="zh-TW" altLang="en-US" sz="3200" b="1" kern="1200" dirty="0">
                <a:solidFill>
                  <a:schemeClr val="tx1"/>
                </a:solidFill>
                <a:latin typeface="+mj-lt"/>
                <a:ea typeface="+mj-ea"/>
                <a:cs typeface="+mj-cs"/>
              </a:rPr>
              <a:t>課程檔案下載</a:t>
            </a:r>
          </a:p>
        </p:txBody>
      </p:sp>
      <p:grpSp>
        <p:nvGrpSpPr>
          <p:cNvPr id="9" name="群組 8"/>
          <p:cNvGrpSpPr/>
          <p:nvPr userDrawn="1"/>
        </p:nvGrpSpPr>
        <p:grpSpPr>
          <a:xfrm>
            <a:off x="285720" y="928676"/>
            <a:ext cx="8643966" cy="3645359"/>
            <a:chOff x="285720" y="928676"/>
            <a:chExt cx="8643966" cy="3645359"/>
          </a:xfrm>
        </p:grpSpPr>
        <p:pic>
          <p:nvPicPr>
            <p:cNvPr id="10" name="Picture 3"/>
            <p:cNvPicPr>
              <a:picLocks noChangeAspect="1" noChangeArrowheads="1"/>
            </p:cNvPicPr>
            <p:nvPr userDrawn="1"/>
          </p:nvPicPr>
          <p:blipFill>
            <a:blip r:embed="rId2" cstate="print"/>
            <a:srcRect/>
            <a:stretch>
              <a:fillRect/>
            </a:stretch>
          </p:blipFill>
          <p:spPr bwMode="auto">
            <a:xfrm>
              <a:off x="285720" y="928676"/>
              <a:ext cx="8643966" cy="3645359"/>
            </a:xfrm>
            <a:prstGeom prst="rect">
              <a:avLst/>
            </a:prstGeom>
            <a:noFill/>
            <a:ln w="9525">
              <a:noFill/>
              <a:miter lim="800000"/>
              <a:headEnd/>
              <a:tailEnd/>
            </a:ln>
            <a:effectLst/>
          </p:spPr>
        </p:pic>
        <p:sp>
          <p:nvSpPr>
            <p:cNvPr id="11" name="流程圖: 程序 10"/>
            <p:cNvSpPr/>
            <p:nvPr userDrawn="1"/>
          </p:nvSpPr>
          <p:spPr>
            <a:xfrm>
              <a:off x="5237825" y="2987671"/>
              <a:ext cx="825218" cy="142877"/>
            </a:xfrm>
            <a:prstGeom prst="flowChartProcess">
              <a:avLst/>
            </a:prstGeom>
            <a:noFill/>
            <a:ln>
              <a:solidFill>
                <a:srgbClr val="F57B1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2" name="語音泡泡: 矩形 6"/>
            <p:cNvSpPr/>
            <p:nvPr userDrawn="1"/>
          </p:nvSpPr>
          <p:spPr>
            <a:xfrm>
              <a:off x="5863035" y="2403473"/>
              <a:ext cx="1569661" cy="369332"/>
            </a:xfrm>
            <a:prstGeom prst="wedgeRectCallout">
              <a:avLst>
                <a:gd name="adj1" fmla="val -42198"/>
                <a:gd name="adj2" fmla="val 98685"/>
              </a:avLst>
            </a:prstGeom>
            <a:solidFill>
              <a:schemeClr val="accent5"/>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zh-TW" altLang="en-US" dirty="0">
                  <a:latin typeface="Arial" pitchFamily="34" charset="0"/>
                  <a:ea typeface="微軟正黑體" pitchFamily="34" charset="-120"/>
                </a:rPr>
                <a:t>課程檔案下載</a:t>
              </a: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ZOOM 學員操作說明">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ED766D4-F079-4EC8-99B1-8DD959686D3D}" type="datetime1">
              <a:rPr lang="zh-TW" altLang="en-US" smtClean="0"/>
              <a:pPr/>
              <a:t>2021/4/1</a:t>
            </a:fld>
            <a:endParaRPr lang="zh-TW" altLang="en-US"/>
          </a:p>
        </p:txBody>
      </p:sp>
      <p:sp>
        <p:nvSpPr>
          <p:cNvPr id="3" name="頁尾版面配置區 2"/>
          <p:cNvSpPr>
            <a:spLocks noGrp="1"/>
          </p:cNvSpPr>
          <p:nvPr>
            <p:ph type="ftr" sz="quarter" idx="11"/>
          </p:nvPr>
        </p:nvSpPr>
        <p:spPr/>
        <p:txBody>
          <a:bodyPr/>
          <a:lstStyle/>
          <a:p>
            <a:endParaRPr lang="zh-TW" altLang="en-US" dirty="0"/>
          </a:p>
        </p:txBody>
      </p:sp>
      <p:sp>
        <p:nvSpPr>
          <p:cNvPr id="4" name="投影片編號版面配置區 3"/>
          <p:cNvSpPr>
            <a:spLocks noGrp="1"/>
          </p:cNvSpPr>
          <p:nvPr>
            <p:ph type="sldNum" sz="quarter" idx="12"/>
          </p:nvPr>
        </p:nvSpPr>
        <p:spPr/>
        <p:txBody>
          <a:bodyPr/>
          <a:lstStyle/>
          <a:p>
            <a:fld id="{430476A2-CF17-4C5C-B3DE-944955FEFED7}" type="slidenum">
              <a:rPr lang="zh-TW" altLang="en-US" smtClean="0"/>
              <a:pPr/>
              <a:t>‹#›</a:t>
            </a:fld>
            <a:endParaRPr lang="zh-TW" altLang="en-US"/>
          </a:p>
        </p:txBody>
      </p:sp>
      <p:sp>
        <p:nvSpPr>
          <p:cNvPr id="81" name="文字方塊 80"/>
          <p:cNvSpPr txBox="1"/>
          <p:nvPr userDrawn="1"/>
        </p:nvSpPr>
        <p:spPr>
          <a:xfrm>
            <a:off x="428596" y="281988"/>
            <a:ext cx="8286808" cy="584775"/>
          </a:xfrm>
          <a:prstGeom prst="rect">
            <a:avLst/>
          </a:prstGeom>
          <a:noFill/>
        </p:spPr>
        <p:txBody>
          <a:bodyPr wrap="square" rtlCol="0">
            <a:spAutoFit/>
          </a:bodyPr>
          <a:lstStyle/>
          <a:p>
            <a:pPr marL="0" algn="ctr" defTabSz="914400" rtl="0" eaLnBrk="1" latinLnBrk="0" hangingPunct="1">
              <a:spcBef>
                <a:spcPct val="0"/>
              </a:spcBef>
              <a:buNone/>
            </a:pPr>
            <a:r>
              <a:rPr lang="en-US" altLang="zh-TW" sz="3200" b="1" kern="1200" dirty="0">
                <a:solidFill>
                  <a:schemeClr val="tx1"/>
                </a:solidFill>
                <a:latin typeface="+mj-lt"/>
                <a:ea typeface="+mj-ea"/>
                <a:cs typeface="+mj-cs"/>
              </a:rPr>
              <a:t>ZOOM </a:t>
            </a:r>
            <a:r>
              <a:rPr lang="zh-TW" altLang="en-US" sz="3200" b="1" kern="1200" dirty="0">
                <a:solidFill>
                  <a:schemeClr val="tx1"/>
                </a:solidFill>
                <a:latin typeface="+mj-lt"/>
                <a:ea typeface="+mj-ea"/>
                <a:cs typeface="+mj-cs"/>
              </a:rPr>
              <a:t>學員操作說明</a:t>
            </a:r>
          </a:p>
        </p:txBody>
      </p:sp>
      <p:pic>
        <p:nvPicPr>
          <p:cNvPr id="82" name="圖片 81" descr="image001.png"/>
          <p:cNvPicPr>
            <a:picLocks noChangeAspect="1"/>
          </p:cNvPicPr>
          <p:nvPr userDrawn="1"/>
        </p:nvPicPr>
        <p:blipFill>
          <a:blip r:embed="rId2" cstate="print"/>
          <a:stretch>
            <a:fillRect/>
          </a:stretch>
        </p:blipFill>
        <p:spPr>
          <a:xfrm>
            <a:off x="1294639" y="857238"/>
            <a:ext cx="6688100" cy="3763044"/>
          </a:xfrm>
          <a:prstGeom prst="rect">
            <a:avLst/>
          </a:prstGeom>
        </p:spPr>
      </p:pic>
      <p:sp>
        <p:nvSpPr>
          <p:cNvPr id="84" name="矩形 83"/>
          <p:cNvSpPr/>
          <p:nvPr userDrawn="1"/>
        </p:nvSpPr>
        <p:spPr>
          <a:xfrm>
            <a:off x="5727187" y="1282009"/>
            <a:ext cx="2605200" cy="307777"/>
          </a:xfrm>
          <a:prstGeom prst="rect">
            <a:avLst/>
          </a:prstGeom>
        </p:spPr>
        <p:txBody>
          <a:bodyPr wrap="none">
            <a:spAutoFit/>
          </a:bodyPr>
          <a:lstStyle/>
          <a:p>
            <a:r>
              <a:rPr lang="zh-TW" altLang="zh-TW" sz="1400" b="1" dirty="0">
                <a:solidFill>
                  <a:srgbClr val="E28A42"/>
                </a:solidFill>
              </a:rPr>
              <a:t>查看選項</a:t>
            </a:r>
            <a:r>
              <a:rPr lang="en-US" altLang="zh-TW" sz="1400" b="1" dirty="0">
                <a:solidFill>
                  <a:srgbClr val="E28A42"/>
                </a:solidFill>
              </a:rPr>
              <a:t>/</a:t>
            </a:r>
            <a:r>
              <a:rPr lang="zh-TW" altLang="zh-TW" sz="1400" b="1" dirty="0">
                <a:solidFill>
                  <a:srgbClr val="E28A42"/>
                </a:solidFill>
              </a:rPr>
              <a:t>共同註記</a:t>
            </a:r>
            <a:r>
              <a:rPr lang="en-US" altLang="zh-TW" sz="1400" b="1" dirty="0">
                <a:solidFill>
                  <a:srgbClr val="E28A42"/>
                </a:solidFill>
              </a:rPr>
              <a:t>/</a:t>
            </a:r>
            <a:r>
              <a:rPr lang="zh-TW" altLang="en-US" sz="1400" b="1" dirty="0">
                <a:solidFill>
                  <a:srgbClr val="E28A42"/>
                </a:solidFill>
              </a:rPr>
              <a:t>筆</a:t>
            </a:r>
            <a:r>
              <a:rPr lang="zh-TW" altLang="en-US" sz="1100" dirty="0">
                <a:solidFill>
                  <a:schemeClr val="bg1">
                    <a:lumMod val="50000"/>
                  </a:schemeClr>
                </a:solidFill>
              </a:rPr>
              <a:t>（連連看）</a:t>
            </a:r>
            <a:endParaRPr lang="en-US" altLang="zh-TW" sz="1100" dirty="0">
              <a:solidFill>
                <a:schemeClr val="bg1">
                  <a:lumMod val="50000"/>
                </a:schemeClr>
              </a:solidFill>
            </a:endParaRPr>
          </a:p>
        </p:txBody>
      </p:sp>
      <p:sp>
        <p:nvSpPr>
          <p:cNvPr id="89" name="流程圖: 程序 88"/>
          <p:cNvSpPr/>
          <p:nvPr userDrawn="1"/>
        </p:nvSpPr>
        <p:spPr>
          <a:xfrm>
            <a:off x="4698974" y="1306196"/>
            <a:ext cx="785818" cy="190248"/>
          </a:xfrm>
          <a:prstGeom prst="flowChartProcess">
            <a:avLst/>
          </a:prstGeom>
          <a:noFill/>
          <a:ln>
            <a:solidFill>
              <a:srgbClr val="F57B1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90" name="流程圖: 程序 89"/>
          <p:cNvSpPr/>
          <p:nvPr userDrawn="1"/>
        </p:nvSpPr>
        <p:spPr>
          <a:xfrm>
            <a:off x="3747168" y="1758342"/>
            <a:ext cx="378199" cy="357191"/>
          </a:xfrm>
          <a:prstGeom prst="flowChartProcess">
            <a:avLst/>
          </a:prstGeom>
          <a:noFill/>
          <a:ln>
            <a:solidFill>
              <a:srgbClr val="F57B1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92" name="流程圖: 程序 91"/>
          <p:cNvSpPr/>
          <p:nvPr userDrawn="1"/>
        </p:nvSpPr>
        <p:spPr>
          <a:xfrm>
            <a:off x="5392345" y="4275168"/>
            <a:ext cx="459444" cy="349006"/>
          </a:xfrm>
          <a:prstGeom prst="flowChartProcess">
            <a:avLst/>
          </a:prstGeom>
          <a:noFill/>
          <a:ln>
            <a:solidFill>
              <a:srgbClr val="F57B1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98" name="橢圓 97"/>
          <p:cNvSpPr/>
          <p:nvPr userDrawn="1"/>
        </p:nvSpPr>
        <p:spPr>
          <a:xfrm>
            <a:off x="5484792" y="3965091"/>
            <a:ext cx="297404" cy="297404"/>
          </a:xfrm>
          <a:prstGeom prst="ellipse">
            <a:avLst/>
          </a:prstGeom>
          <a:solidFill>
            <a:srgbClr val="F57B17"/>
          </a:solidFill>
          <a:ln w="12700">
            <a:noFill/>
          </a:ln>
          <a:effectLst>
            <a:outerShdw blurRad="50800" algn="ctr" rotWithShape="0">
              <a:schemeClr val="tx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7200" tIns="18000" rIns="0" bIns="0" rtlCol="0" anchor="ctr">
            <a:normAutofit lnSpcReduction="10000"/>
          </a:bodyPr>
          <a:lstStyle/>
          <a:p>
            <a:pPr algn="ctr"/>
            <a:r>
              <a:rPr lang="en-US" altLang="zh-TW" sz="1400" b="1" dirty="0"/>
              <a:t>1</a:t>
            </a:r>
            <a:endParaRPr lang="zh-TW" altLang="en-US" sz="1400" b="1" dirty="0"/>
          </a:p>
        </p:txBody>
      </p:sp>
      <p:sp>
        <p:nvSpPr>
          <p:cNvPr id="99" name="橢圓 98"/>
          <p:cNvSpPr/>
          <p:nvPr userDrawn="1"/>
        </p:nvSpPr>
        <p:spPr>
          <a:xfrm>
            <a:off x="4947650" y="3095941"/>
            <a:ext cx="297404" cy="297404"/>
          </a:xfrm>
          <a:prstGeom prst="ellipse">
            <a:avLst/>
          </a:prstGeom>
          <a:solidFill>
            <a:srgbClr val="F57B17"/>
          </a:solidFill>
          <a:ln w="12700">
            <a:noFill/>
          </a:ln>
          <a:effectLst>
            <a:outerShdw blurRad="50800" algn="ctr" rotWithShape="0">
              <a:schemeClr val="tx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7200" tIns="18000" rIns="0" bIns="0" rtlCol="0" anchor="ctr">
            <a:normAutofit lnSpcReduction="10000"/>
          </a:bodyPr>
          <a:lstStyle/>
          <a:p>
            <a:pPr algn="ctr"/>
            <a:r>
              <a:rPr lang="en-US" altLang="zh-TW" sz="1400" b="1" dirty="0"/>
              <a:t>2</a:t>
            </a:r>
            <a:endParaRPr lang="zh-TW" altLang="en-US" sz="1400" b="1" dirty="0"/>
          </a:p>
        </p:txBody>
      </p:sp>
      <p:sp>
        <p:nvSpPr>
          <p:cNvPr id="100" name="橢圓 99"/>
          <p:cNvSpPr/>
          <p:nvPr userDrawn="1"/>
        </p:nvSpPr>
        <p:spPr>
          <a:xfrm>
            <a:off x="4238542" y="4643845"/>
            <a:ext cx="297404" cy="297404"/>
          </a:xfrm>
          <a:prstGeom prst="ellipse">
            <a:avLst/>
          </a:prstGeom>
          <a:solidFill>
            <a:srgbClr val="F57B17"/>
          </a:solidFill>
          <a:ln w="12700">
            <a:noFill/>
          </a:ln>
          <a:effectLst>
            <a:outerShdw blurRad="50800" algn="ctr" rotWithShape="0">
              <a:schemeClr val="tx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7200" tIns="18000" rIns="0" bIns="0" rtlCol="0" anchor="ctr">
            <a:normAutofit lnSpcReduction="10000"/>
          </a:bodyPr>
          <a:lstStyle/>
          <a:p>
            <a:pPr algn="ctr"/>
            <a:r>
              <a:rPr lang="en-US" altLang="zh-TW" sz="1400" b="1" dirty="0"/>
              <a:t>3</a:t>
            </a:r>
            <a:endParaRPr lang="zh-TW" altLang="en-US" sz="1400" b="1" dirty="0"/>
          </a:p>
        </p:txBody>
      </p:sp>
      <p:sp>
        <p:nvSpPr>
          <p:cNvPr id="101" name="橢圓 100"/>
          <p:cNvSpPr/>
          <p:nvPr userDrawn="1"/>
        </p:nvSpPr>
        <p:spPr>
          <a:xfrm>
            <a:off x="1333558" y="4643845"/>
            <a:ext cx="297404" cy="297404"/>
          </a:xfrm>
          <a:prstGeom prst="ellipse">
            <a:avLst/>
          </a:prstGeom>
          <a:solidFill>
            <a:srgbClr val="F57B17"/>
          </a:solidFill>
          <a:ln w="12700">
            <a:noFill/>
          </a:ln>
          <a:effectLst>
            <a:outerShdw blurRad="50800" algn="ctr" rotWithShape="0">
              <a:schemeClr val="tx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7200" tIns="18000" rIns="0" bIns="0" rtlCol="0" anchor="ctr">
            <a:normAutofit lnSpcReduction="10000"/>
          </a:bodyPr>
          <a:lstStyle/>
          <a:p>
            <a:pPr algn="ctr"/>
            <a:r>
              <a:rPr lang="en-US" altLang="zh-TW" sz="1400" b="1" dirty="0"/>
              <a:t>4</a:t>
            </a:r>
            <a:endParaRPr lang="zh-TW" altLang="en-US" sz="1400" b="1" dirty="0"/>
          </a:p>
        </p:txBody>
      </p:sp>
      <p:sp>
        <p:nvSpPr>
          <p:cNvPr id="102" name="橢圓 101"/>
          <p:cNvSpPr/>
          <p:nvPr userDrawn="1"/>
        </p:nvSpPr>
        <p:spPr>
          <a:xfrm>
            <a:off x="5499549" y="1268722"/>
            <a:ext cx="297404" cy="297404"/>
          </a:xfrm>
          <a:prstGeom prst="ellipse">
            <a:avLst/>
          </a:prstGeom>
          <a:solidFill>
            <a:srgbClr val="F57B17"/>
          </a:solidFill>
          <a:ln w="12700">
            <a:noFill/>
          </a:ln>
          <a:effectLst>
            <a:outerShdw blurRad="50800" algn="ctr" rotWithShape="0">
              <a:schemeClr val="tx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7200" tIns="18000" rIns="0" bIns="0" rtlCol="0" anchor="ctr">
            <a:normAutofit lnSpcReduction="10000"/>
          </a:bodyPr>
          <a:lstStyle/>
          <a:p>
            <a:pPr algn="ctr"/>
            <a:r>
              <a:rPr lang="en-US" altLang="zh-TW" sz="1400" b="1" dirty="0"/>
              <a:t>5</a:t>
            </a:r>
            <a:endParaRPr lang="zh-TW" altLang="en-US" sz="1400" b="1" dirty="0"/>
          </a:p>
        </p:txBody>
      </p:sp>
      <p:sp>
        <p:nvSpPr>
          <p:cNvPr id="103" name="流程圖: 程序 102"/>
          <p:cNvSpPr/>
          <p:nvPr userDrawn="1"/>
        </p:nvSpPr>
        <p:spPr>
          <a:xfrm>
            <a:off x="3673132" y="3798241"/>
            <a:ext cx="617852" cy="214314"/>
          </a:xfrm>
          <a:prstGeom prst="flowChartProcess">
            <a:avLst/>
          </a:prstGeom>
          <a:noFill/>
          <a:ln>
            <a:solidFill>
              <a:srgbClr val="F57B1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04" name="矩形 103"/>
          <p:cNvSpPr/>
          <p:nvPr userDrawn="1"/>
        </p:nvSpPr>
        <p:spPr>
          <a:xfrm>
            <a:off x="5199040" y="3083861"/>
            <a:ext cx="3143272" cy="646331"/>
          </a:xfrm>
          <a:prstGeom prst="rect">
            <a:avLst/>
          </a:prstGeom>
        </p:spPr>
        <p:txBody>
          <a:bodyPr wrap="square">
            <a:spAutoFit/>
          </a:bodyPr>
          <a:lstStyle/>
          <a:p>
            <a:r>
              <a:rPr lang="zh-TW" altLang="en-US" sz="1400" b="1" dirty="0">
                <a:solidFill>
                  <a:srgbClr val="E28A42"/>
                </a:solidFill>
              </a:rPr>
              <a:t>共享螢幕</a:t>
            </a:r>
            <a:r>
              <a:rPr lang="zh-TW" altLang="en-US" sz="1100" dirty="0">
                <a:solidFill>
                  <a:schemeClr val="bg1">
                    <a:lumMod val="50000"/>
                  </a:schemeClr>
                </a:solidFill>
              </a:rPr>
              <a:t>（指導演練；點評作品）</a:t>
            </a:r>
            <a:endParaRPr lang="en-US" altLang="zh-TW" sz="1100" dirty="0">
              <a:solidFill>
                <a:schemeClr val="bg1">
                  <a:lumMod val="50000"/>
                </a:schemeClr>
              </a:solidFill>
            </a:endParaRPr>
          </a:p>
          <a:p>
            <a:r>
              <a:rPr lang="zh-TW" altLang="en-US" sz="1100" dirty="0">
                <a:solidFill>
                  <a:schemeClr val="bg1">
                    <a:lumMod val="50000"/>
                  </a:schemeClr>
                </a:solidFill>
              </a:rPr>
              <a:t>老師須先停止共享螢幕</a:t>
            </a:r>
            <a:endParaRPr lang="en-US" altLang="zh-TW" sz="1100" dirty="0">
              <a:solidFill>
                <a:schemeClr val="bg1">
                  <a:lumMod val="50000"/>
                </a:schemeClr>
              </a:solidFill>
            </a:endParaRPr>
          </a:p>
          <a:p>
            <a:r>
              <a:rPr lang="zh-TW" altLang="en-US" sz="1100" dirty="0">
                <a:solidFill>
                  <a:schemeClr val="bg1">
                    <a:lumMod val="50000"/>
                  </a:schemeClr>
                </a:solidFill>
              </a:rPr>
              <a:t>才能請學生共享螢幕</a:t>
            </a:r>
            <a:endParaRPr lang="en-US" altLang="zh-TW" sz="1100" dirty="0">
              <a:solidFill>
                <a:schemeClr val="bg1">
                  <a:lumMod val="50000"/>
                </a:schemeClr>
              </a:solidFill>
            </a:endParaRPr>
          </a:p>
        </p:txBody>
      </p:sp>
      <p:cxnSp>
        <p:nvCxnSpPr>
          <p:cNvPr id="105" name="圖案 104"/>
          <p:cNvCxnSpPr>
            <a:stCxn id="89" idx="1"/>
            <a:endCxn id="90" idx="0"/>
          </p:cNvCxnSpPr>
          <p:nvPr userDrawn="1"/>
        </p:nvCxnSpPr>
        <p:spPr>
          <a:xfrm rot="10800000" flipV="1">
            <a:off x="3936268" y="1401320"/>
            <a:ext cx="762706" cy="357022"/>
          </a:xfrm>
          <a:prstGeom prst="bentConnector2">
            <a:avLst/>
          </a:prstGeom>
          <a:ln w="19050">
            <a:solidFill>
              <a:srgbClr val="F57B17"/>
            </a:solidFill>
            <a:tailEnd type="arrow"/>
          </a:ln>
        </p:spPr>
        <p:style>
          <a:lnRef idx="1">
            <a:schemeClr val="accent6"/>
          </a:lnRef>
          <a:fillRef idx="0">
            <a:schemeClr val="accent6"/>
          </a:fillRef>
          <a:effectRef idx="0">
            <a:schemeClr val="accent6"/>
          </a:effectRef>
          <a:fontRef idx="minor">
            <a:schemeClr val="tx1"/>
          </a:fontRef>
        </p:style>
      </p:cxnSp>
      <p:cxnSp>
        <p:nvCxnSpPr>
          <p:cNvPr id="106" name="圖案 28"/>
          <p:cNvCxnSpPr>
            <a:stCxn id="109" idx="0"/>
            <a:endCxn id="103" idx="2"/>
          </p:cNvCxnSpPr>
          <p:nvPr userDrawn="1"/>
        </p:nvCxnSpPr>
        <p:spPr>
          <a:xfrm rot="16200000" flipV="1">
            <a:off x="4130068" y="3864546"/>
            <a:ext cx="262613" cy="558632"/>
          </a:xfrm>
          <a:prstGeom prst="bentConnector3">
            <a:avLst>
              <a:gd name="adj1" fmla="val 50000"/>
            </a:avLst>
          </a:prstGeom>
          <a:ln w="19050">
            <a:solidFill>
              <a:srgbClr val="F57B17"/>
            </a:solidFill>
            <a:tailEnd type="arrow"/>
          </a:ln>
        </p:spPr>
        <p:style>
          <a:lnRef idx="1">
            <a:schemeClr val="accent6"/>
          </a:lnRef>
          <a:fillRef idx="0">
            <a:schemeClr val="accent6"/>
          </a:fillRef>
          <a:effectRef idx="0">
            <a:schemeClr val="accent6"/>
          </a:effectRef>
          <a:fontRef idx="minor">
            <a:schemeClr val="tx1"/>
          </a:fontRef>
        </p:style>
      </p:cxnSp>
      <p:cxnSp>
        <p:nvCxnSpPr>
          <p:cNvPr id="107" name="直線接點 106"/>
          <p:cNvCxnSpPr>
            <a:stCxn id="108" idx="0"/>
            <a:endCxn id="99" idx="4"/>
          </p:cNvCxnSpPr>
          <p:nvPr userDrawn="1"/>
        </p:nvCxnSpPr>
        <p:spPr>
          <a:xfrm rot="16200000" flipV="1">
            <a:off x="4655442" y="3834256"/>
            <a:ext cx="881823" cy="1"/>
          </a:xfrm>
          <a:prstGeom prst="line">
            <a:avLst/>
          </a:prstGeom>
          <a:ln w="19050">
            <a:solidFill>
              <a:srgbClr val="F57B17"/>
            </a:solidFill>
          </a:ln>
        </p:spPr>
        <p:style>
          <a:lnRef idx="1">
            <a:schemeClr val="accent1"/>
          </a:lnRef>
          <a:fillRef idx="0">
            <a:schemeClr val="accent1"/>
          </a:fillRef>
          <a:effectRef idx="0">
            <a:schemeClr val="accent1"/>
          </a:effectRef>
          <a:fontRef idx="minor">
            <a:schemeClr val="tx1"/>
          </a:fontRef>
        </p:style>
      </p:cxnSp>
      <p:sp>
        <p:nvSpPr>
          <p:cNvPr id="108" name="流程圖: 程序 107"/>
          <p:cNvSpPr/>
          <p:nvPr userDrawn="1"/>
        </p:nvSpPr>
        <p:spPr>
          <a:xfrm>
            <a:off x="4841849" y="4275168"/>
            <a:ext cx="509007" cy="349006"/>
          </a:xfrm>
          <a:prstGeom prst="flowChartProcess">
            <a:avLst/>
          </a:prstGeom>
          <a:noFill/>
          <a:ln>
            <a:solidFill>
              <a:srgbClr val="F57B1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09" name="流程圖: 程序 108"/>
          <p:cNvSpPr/>
          <p:nvPr userDrawn="1"/>
        </p:nvSpPr>
        <p:spPr>
          <a:xfrm>
            <a:off x="4310968" y="4275168"/>
            <a:ext cx="459444" cy="349006"/>
          </a:xfrm>
          <a:prstGeom prst="flowChartProcess">
            <a:avLst/>
          </a:prstGeom>
          <a:noFill/>
          <a:ln>
            <a:solidFill>
              <a:srgbClr val="F57B1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10" name="矩形 109"/>
          <p:cNvSpPr/>
          <p:nvPr userDrawn="1"/>
        </p:nvSpPr>
        <p:spPr>
          <a:xfrm>
            <a:off x="4463823" y="4633454"/>
            <a:ext cx="1132041" cy="307777"/>
          </a:xfrm>
          <a:prstGeom prst="rect">
            <a:avLst/>
          </a:prstGeom>
        </p:spPr>
        <p:txBody>
          <a:bodyPr wrap="none">
            <a:spAutoFit/>
          </a:bodyPr>
          <a:lstStyle/>
          <a:p>
            <a:r>
              <a:rPr lang="zh-TW" altLang="en-US" sz="1400" b="1" dirty="0">
                <a:solidFill>
                  <a:srgbClr val="E28A42"/>
                </a:solidFill>
              </a:rPr>
              <a:t>與會者</a:t>
            </a:r>
            <a:r>
              <a:rPr lang="en-US" altLang="zh-TW" sz="1400" b="1" dirty="0">
                <a:solidFill>
                  <a:srgbClr val="E28A42"/>
                </a:solidFill>
              </a:rPr>
              <a:t>/</a:t>
            </a:r>
            <a:r>
              <a:rPr lang="zh-TW" altLang="en-US" sz="1400" b="1" dirty="0">
                <a:solidFill>
                  <a:srgbClr val="E28A42"/>
                </a:solidFill>
              </a:rPr>
              <a:t>舉手</a:t>
            </a:r>
            <a:endParaRPr lang="en-US" altLang="zh-TW" sz="1400" b="1" dirty="0">
              <a:solidFill>
                <a:srgbClr val="E28A42"/>
              </a:solidFill>
            </a:endParaRPr>
          </a:p>
        </p:txBody>
      </p:sp>
      <p:sp>
        <p:nvSpPr>
          <p:cNvPr id="111" name="矩形 110"/>
          <p:cNvSpPr/>
          <p:nvPr userDrawn="1"/>
        </p:nvSpPr>
        <p:spPr>
          <a:xfrm>
            <a:off x="5726871" y="3958726"/>
            <a:ext cx="543739" cy="307777"/>
          </a:xfrm>
          <a:prstGeom prst="rect">
            <a:avLst/>
          </a:prstGeom>
        </p:spPr>
        <p:txBody>
          <a:bodyPr wrap="none">
            <a:spAutoFit/>
          </a:bodyPr>
          <a:lstStyle/>
          <a:p>
            <a:r>
              <a:rPr lang="zh-TW" altLang="en-US" sz="1400" b="1" dirty="0">
                <a:solidFill>
                  <a:srgbClr val="E28A42"/>
                </a:solidFill>
              </a:rPr>
              <a:t>聊天</a:t>
            </a:r>
            <a:endParaRPr lang="en-US" altLang="zh-TW" sz="1400" b="1" dirty="0">
              <a:solidFill>
                <a:srgbClr val="E28A42"/>
              </a:solidFill>
            </a:endParaRPr>
          </a:p>
        </p:txBody>
      </p:sp>
      <p:sp>
        <p:nvSpPr>
          <p:cNvPr id="112" name="矩形 111"/>
          <p:cNvSpPr/>
          <p:nvPr userDrawn="1"/>
        </p:nvSpPr>
        <p:spPr>
          <a:xfrm>
            <a:off x="1579918" y="4633454"/>
            <a:ext cx="902811" cy="307777"/>
          </a:xfrm>
          <a:prstGeom prst="rect">
            <a:avLst/>
          </a:prstGeom>
        </p:spPr>
        <p:txBody>
          <a:bodyPr wrap="none">
            <a:spAutoFit/>
          </a:bodyPr>
          <a:lstStyle/>
          <a:p>
            <a:r>
              <a:rPr lang="zh-TW" altLang="en-US" sz="1400" b="1" dirty="0">
                <a:solidFill>
                  <a:srgbClr val="E28A42"/>
                </a:solidFill>
              </a:rPr>
              <a:t>解除靜音</a:t>
            </a:r>
            <a:endParaRPr lang="en-US" altLang="zh-TW" sz="1400" b="1" dirty="0">
              <a:solidFill>
                <a:srgbClr val="E28A42"/>
              </a:solidFill>
            </a:endParaRPr>
          </a:p>
        </p:txBody>
      </p:sp>
      <p:sp>
        <p:nvSpPr>
          <p:cNvPr id="113" name="流程圖: 程序 112"/>
          <p:cNvSpPr/>
          <p:nvPr userDrawn="1"/>
        </p:nvSpPr>
        <p:spPr>
          <a:xfrm>
            <a:off x="1285852" y="4266624"/>
            <a:ext cx="459444" cy="349006"/>
          </a:xfrm>
          <a:prstGeom prst="flowChartProcess">
            <a:avLst/>
          </a:prstGeom>
          <a:noFill/>
          <a:ln>
            <a:solidFill>
              <a:srgbClr val="F57B1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封底">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071552"/>
            <a:ext cx="8229600" cy="3737872"/>
          </a:xfrm>
        </p:spPr>
        <p:txBody>
          <a:bodyPr/>
          <a:lstStyle>
            <a:lvl1pPr marL="361950" indent="-361950">
              <a:lnSpc>
                <a:spcPct val="150000"/>
              </a:lnSpc>
              <a:spcBef>
                <a:spcPts val="500"/>
              </a:spcBef>
              <a:buClr>
                <a:schemeClr val="accent5"/>
              </a:buClr>
              <a:buSzPct val="100000"/>
              <a:defRPr lang="zh-TW" altLang="en-US" dirty="0" smtClean="0"/>
            </a:lvl1pPr>
            <a:lvl2pPr marL="695325" indent="-304800">
              <a:lnSpc>
                <a:spcPct val="150000"/>
              </a:lnSpc>
              <a:spcBef>
                <a:spcPts val="500"/>
              </a:spcBef>
              <a:defRPr lang="zh-TW" altLang="en-US" dirty="0" smtClean="0"/>
            </a:lvl2pPr>
            <a:lvl3pPr>
              <a:lnSpc>
                <a:spcPct val="150000"/>
              </a:lnSpc>
              <a:spcBef>
                <a:spcPts val="500"/>
              </a:spcBef>
              <a:defRPr lang="zh-TW" altLang="en-US" sz="1600" dirty="0" smtClean="0"/>
            </a:lvl3pPr>
            <a:lvl4pPr>
              <a:lnSpc>
                <a:spcPct val="150000"/>
              </a:lnSpc>
              <a:spcBef>
                <a:spcPts val="500"/>
              </a:spcBef>
              <a:defRPr lang="zh-TW" altLang="en-US" dirty="0" smtClean="0"/>
            </a:lvl4pPr>
            <a:lvl5pPr>
              <a:lnSpc>
                <a:spcPct val="150000"/>
              </a:lnSpc>
              <a:spcBef>
                <a:spcPts val="500"/>
              </a:spcBef>
              <a:defRPr lang="zh-TW" altLang="en-US" dirty="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日期版面配置區 3"/>
          <p:cNvSpPr>
            <a:spLocks noGrp="1"/>
          </p:cNvSpPr>
          <p:nvPr>
            <p:ph type="dt" sz="half" idx="10"/>
          </p:nvPr>
        </p:nvSpPr>
        <p:spPr/>
        <p:txBody>
          <a:bodyPr/>
          <a:lstStyle/>
          <a:p>
            <a:fld id="{E35B751B-1DE3-4D58-9851-3161AB8A729C}" type="datetime1">
              <a:rPr lang="zh-TW" altLang="en-US" smtClean="0"/>
              <a:pPr/>
              <a:t>2021/4/1</a:t>
            </a:fld>
            <a:endParaRPr lang="zh-TW" altLang="en-US" dirty="0"/>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0476A2-CF17-4C5C-B3DE-944955FEFED7}" type="slidenum">
              <a:rPr lang="zh-TW" altLang="en-US" smtClean="0"/>
              <a:pPr/>
              <a:t>‹#›</a:t>
            </a:fld>
            <a:endParaRPr lang="zh-TW" altLang="en-US"/>
          </a:p>
        </p:txBody>
      </p:sp>
      <p:sp>
        <p:nvSpPr>
          <p:cNvPr id="12" name="圖片版面配置區 10"/>
          <p:cNvSpPr>
            <a:spLocks noGrp="1"/>
          </p:cNvSpPr>
          <p:nvPr>
            <p:ph type="pic" sz="quarter" idx="14" hasCustomPrompt="1"/>
          </p:nvPr>
        </p:nvSpPr>
        <p:spPr>
          <a:xfrm>
            <a:off x="8586005" y="0"/>
            <a:ext cx="558000" cy="306000"/>
          </a:xfrm>
        </p:spPr>
        <p:txBody>
          <a:bodyPr anchor="ctr">
            <a:normAutofit/>
          </a:bodyPr>
          <a:lstStyle>
            <a:lvl1pPr algn="ctr">
              <a:buNone/>
              <a:defRPr sz="1400"/>
            </a:lvl1pPr>
          </a:lstStyle>
          <a:p>
            <a:r>
              <a:rPr lang="zh-TW" altLang="en-US" dirty="0"/>
              <a:t>圖示</a:t>
            </a:r>
          </a:p>
        </p:txBody>
      </p:sp>
      <p:sp>
        <p:nvSpPr>
          <p:cNvPr id="13" name="圖片版面配置區 13"/>
          <p:cNvSpPr>
            <a:spLocks noGrp="1"/>
          </p:cNvSpPr>
          <p:nvPr>
            <p:ph type="pic" sz="quarter" idx="15" hasCustomPrompt="1"/>
          </p:nvPr>
        </p:nvSpPr>
        <p:spPr>
          <a:xfrm>
            <a:off x="7930222" y="0"/>
            <a:ext cx="558000" cy="306000"/>
          </a:xfrm>
        </p:spPr>
        <p:txBody>
          <a:bodyPr anchor="ctr">
            <a:noAutofit/>
          </a:bodyPr>
          <a:lstStyle>
            <a:lvl1pPr algn="ctr">
              <a:buNone/>
              <a:defRPr sz="1400"/>
            </a:lvl1pPr>
          </a:lstStyle>
          <a:p>
            <a:r>
              <a:rPr lang="zh-TW" altLang="en-US" dirty="0"/>
              <a:t>圖示</a:t>
            </a:r>
          </a:p>
        </p:txBody>
      </p:sp>
      <p:sp>
        <p:nvSpPr>
          <p:cNvPr id="14" name="標題 1"/>
          <p:cNvSpPr>
            <a:spLocks noGrp="1"/>
          </p:cNvSpPr>
          <p:nvPr>
            <p:ph type="title"/>
          </p:nvPr>
        </p:nvSpPr>
        <p:spPr>
          <a:xfrm>
            <a:off x="457200" y="285734"/>
            <a:ext cx="8229600" cy="707886"/>
          </a:xfrm>
          <a:noFill/>
        </p:spPr>
        <p:txBody>
          <a:bodyPr anchor="t">
            <a:normAutofit/>
          </a:bodyPr>
          <a:lstStyle>
            <a:lvl1pPr>
              <a:lnSpc>
                <a:spcPct val="100000"/>
              </a:lnSpc>
              <a:spcBef>
                <a:spcPts val="0"/>
              </a:spcBef>
              <a:defRPr lang="zh-TW" altLang="en-US" sz="3200" baseline="0"/>
            </a:lvl1pPr>
          </a:lstStyle>
          <a:p>
            <a:r>
              <a:rPr lang="zh-TW" altLang="en-US"/>
              <a:t>按一下以編輯母片標題樣式</a:t>
            </a:r>
            <a:endParaRPr lang="zh-TW" altLang="en-US" dirty="0"/>
          </a:p>
        </p:txBody>
      </p:sp>
      <p:sp>
        <p:nvSpPr>
          <p:cNvPr id="9" name="圖片版面配置區 10"/>
          <p:cNvSpPr>
            <a:spLocks noGrp="1"/>
          </p:cNvSpPr>
          <p:nvPr>
            <p:ph type="pic" sz="quarter" idx="14" hasCustomPrompt="1"/>
          </p:nvPr>
        </p:nvSpPr>
        <p:spPr>
          <a:xfrm>
            <a:off x="8429652" y="0"/>
            <a:ext cx="642937" cy="357188"/>
          </a:xfrm>
        </p:spPr>
        <p:txBody>
          <a:bodyPr anchor="ctr">
            <a:normAutofit/>
          </a:bodyPr>
          <a:lstStyle>
            <a:lvl1pPr algn="ctr">
              <a:buNone/>
              <a:defRPr sz="1400"/>
            </a:lvl1pPr>
          </a:lstStyle>
          <a:p>
            <a:r>
              <a:rPr lang="zh-TW" altLang="en-US" dirty="0"/>
              <a:t>圖示</a:t>
            </a:r>
          </a:p>
        </p:txBody>
      </p:sp>
      <p:sp>
        <p:nvSpPr>
          <p:cNvPr id="10" name="圖片版面配置區 13"/>
          <p:cNvSpPr>
            <a:spLocks noGrp="1"/>
          </p:cNvSpPr>
          <p:nvPr>
            <p:ph type="pic" sz="quarter" idx="15" hasCustomPrompt="1"/>
          </p:nvPr>
        </p:nvSpPr>
        <p:spPr>
          <a:xfrm>
            <a:off x="7643834" y="0"/>
            <a:ext cx="644400" cy="357188"/>
          </a:xfrm>
        </p:spPr>
        <p:txBody>
          <a:bodyPr anchor="ctr">
            <a:noAutofit/>
          </a:bodyPr>
          <a:lstStyle>
            <a:lvl1pPr algn="ctr">
              <a:buNone/>
              <a:defRPr sz="1400"/>
            </a:lvl1pPr>
          </a:lstStyle>
          <a:p>
            <a:r>
              <a:rPr lang="zh-TW" altLang="en-US" dirty="0"/>
              <a:t>圖示</a:t>
            </a:r>
          </a:p>
        </p:txBody>
      </p:sp>
      <p:grpSp>
        <p:nvGrpSpPr>
          <p:cNvPr id="2" name="群組 22"/>
          <p:cNvGrpSpPr/>
          <p:nvPr userDrawn="1"/>
        </p:nvGrpSpPr>
        <p:grpSpPr>
          <a:xfrm>
            <a:off x="228600" y="1142990"/>
            <a:ext cx="8851426" cy="113842"/>
            <a:chOff x="228600" y="952500"/>
            <a:chExt cx="8851426" cy="113842"/>
          </a:xfrm>
        </p:grpSpPr>
        <p:sp>
          <p:nvSpPr>
            <p:cNvPr id="15" name="＞形箭號 14"/>
            <p:cNvSpPr/>
            <p:nvPr userDrawn="1"/>
          </p:nvSpPr>
          <p:spPr>
            <a:xfrm rot="5400000" flipH="1" flipV="1">
              <a:off x="620286" y="876816"/>
              <a:ext cx="113842" cy="265209"/>
            </a:xfrm>
            <a:prstGeom prst="chevron">
              <a:avLst>
                <a:gd name="adj" fmla="val 81227"/>
              </a:avLst>
            </a:prstGeom>
            <a:gradFill>
              <a:gsLst>
                <a:gs pos="0">
                  <a:schemeClr val="accent5">
                    <a:lumMod val="40000"/>
                    <a:lumOff val="60000"/>
                  </a:schemeClr>
                </a:gs>
                <a:gs pos="85000">
                  <a:schemeClr val="accent5">
                    <a:lumMod val="40000"/>
                    <a:lumOff val="60000"/>
                  </a:schemeClr>
                </a:gs>
                <a:gs pos="91000">
                  <a:schemeClr val="accent5">
                    <a:lumMod val="40000"/>
                    <a:lumOff val="6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zh-TW" altLang="en-US" dirty="0">
                <a:solidFill>
                  <a:schemeClr val="tx1"/>
                </a:solidFill>
              </a:endParaRPr>
            </a:p>
          </p:txBody>
        </p:sp>
        <p:sp>
          <p:nvSpPr>
            <p:cNvPr id="16" name="矩形 15"/>
            <p:cNvSpPr/>
            <p:nvPr userDrawn="1"/>
          </p:nvSpPr>
          <p:spPr>
            <a:xfrm flipH="1" flipV="1">
              <a:off x="228600" y="1041450"/>
              <a:ext cx="322189" cy="16109"/>
            </a:xfrm>
            <a:prstGeom prst="rect">
              <a:avLst/>
            </a:prstGeom>
            <a:gradFill>
              <a:gsLst>
                <a:gs pos="0">
                  <a:schemeClr val="accent5">
                    <a:lumMod val="40000"/>
                    <a:lumOff val="60000"/>
                  </a:schemeClr>
                </a:gs>
                <a:gs pos="50000">
                  <a:schemeClr val="accent5">
                    <a:lumMod val="40000"/>
                    <a:lumOff val="60000"/>
                  </a:schemeClr>
                </a:gs>
                <a:gs pos="100000">
                  <a:schemeClr val="accent5">
                    <a:lumMod val="40000"/>
                    <a:lumOff val="6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zh-TW" altLang="en-US"/>
            </a:p>
          </p:txBody>
        </p:sp>
        <p:sp>
          <p:nvSpPr>
            <p:cNvPr id="17" name="矩形 16"/>
            <p:cNvSpPr/>
            <p:nvPr userDrawn="1"/>
          </p:nvSpPr>
          <p:spPr>
            <a:xfrm rot="10800000" flipH="1" flipV="1">
              <a:off x="800026" y="1041452"/>
              <a:ext cx="8280000" cy="16109"/>
            </a:xfrm>
            <a:prstGeom prst="rect">
              <a:avLst/>
            </a:prstGeom>
            <a:gradFill>
              <a:gsLst>
                <a:gs pos="0">
                  <a:schemeClr val="accent5">
                    <a:lumMod val="40000"/>
                    <a:lumOff val="60000"/>
                  </a:schemeClr>
                </a:gs>
                <a:gs pos="50000">
                  <a:schemeClr val="accent5">
                    <a:lumMod val="40000"/>
                    <a:lumOff val="60000"/>
                  </a:schemeClr>
                </a:gs>
                <a:gs pos="100000">
                  <a:schemeClr val="accent5">
                    <a:lumMod val="40000"/>
                    <a:lumOff val="6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zh-TW"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堂標題頁">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標題 1"/>
          <p:cNvSpPr>
            <a:spLocks noGrp="1"/>
          </p:cNvSpPr>
          <p:nvPr>
            <p:ph type="ctrTitle"/>
          </p:nvPr>
        </p:nvSpPr>
        <p:spPr>
          <a:xfrm>
            <a:off x="733425" y="2381248"/>
            <a:ext cx="7677150" cy="1619251"/>
          </a:xfrm>
          <a:effectLst>
            <a:outerShdw blurRad="50800" dist="25400" algn="t" rotWithShape="0">
              <a:prstClr val="black">
                <a:alpha val="20000"/>
              </a:prstClr>
            </a:outerShdw>
          </a:effectLst>
        </p:spPr>
        <p:txBody>
          <a:bodyPr lIns="90000" rIns="90000" anchor="t">
            <a:normAutofit/>
          </a:bodyPr>
          <a:lstStyle>
            <a:lvl1pPr>
              <a:lnSpc>
                <a:spcPct val="120000"/>
              </a:lnSpc>
              <a:defRPr sz="4000" b="1">
                <a:solidFill>
                  <a:srgbClr val="333333"/>
                </a:solidFill>
              </a:defRPr>
            </a:lvl1pPr>
          </a:lstStyle>
          <a:p>
            <a:r>
              <a:rPr lang="zh-TW" altLang="en-US"/>
              <a:t>按一下以編輯母片標題樣式</a:t>
            </a:r>
            <a:endParaRPr lang="zh-TW" altLang="en-US" dirty="0"/>
          </a:p>
        </p:txBody>
      </p:sp>
      <p:sp>
        <p:nvSpPr>
          <p:cNvPr id="9" name="副標題 2"/>
          <p:cNvSpPr>
            <a:spLocks noGrp="1"/>
          </p:cNvSpPr>
          <p:nvPr>
            <p:ph type="subTitle" idx="1"/>
          </p:nvPr>
        </p:nvSpPr>
        <p:spPr>
          <a:xfrm>
            <a:off x="1371600" y="1847850"/>
            <a:ext cx="6400800" cy="495299"/>
          </a:xfrm>
        </p:spPr>
        <p:txBody>
          <a:bodyPr>
            <a:normAutofit/>
          </a:bodyPr>
          <a:lstStyle>
            <a:lvl1pPr marL="0" indent="0" algn="ctr">
              <a:buNone/>
              <a:defRPr sz="2400" b="1">
                <a:solidFill>
                  <a:schemeClr val="bg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zh-TW"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標題及物件_無icon">
    <p:spTree>
      <p:nvGrpSpPr>
        <p:cNvPr id="1" name=""/>
        <p:cNvGrpSpPr/>
        <p:nvPr/>
      </p:nvGrpSpPr>
      <p:grpSpPr>
        <a:xfrm>
          <a:off x="0" y="0"/>
          <a:ext cx="0" cy="0"/>
          <a:chOff x="0" y="0"/>
          <a:chExt cx="0" cy="0"/>
        </a:xfrm>
      </p:grpSpPr>
      <p:sp>
        <p:nvSpPr>
          <p:cNvPr id="2" name="標題 1"/>
          <p:cNvSpPr>
            <a:spLocks noGrp="1"/>
          </p:cNvSpPr>
          <p:nvPr>
            <p:ph type="title"/>
          </p:nvPr>
        </p:nvSpPr>
        <p:spPr>
          <a:xfrm>
            <a:off x="457200" y="424800"/>
            <a:ext cx="8229600" cy="707886"/>
          </a:xfrm>
          <a:noFill/>
        </p:spPr>
        <p:txBody>
          <a:bodyPr anchor="ctr">
            <a:normAutofit/>
          </a:bodyPr>
          <a:lstStyle>
            <a:lvl1pPr>
              <a:lnSpc>
                <a:spcPct val="100000"/>
              </a:lnSpc>
              <a:spcBef>
                <a:spcPts val="0"/>
              </a:spcBef>
              <a:defRPr lang="zh-TW" altLang="en-US" sz="3200" baseline="0"/>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E35B751B-1DE3-4D58-9851-3161AB8A729C}" type="datetime1">
              <a:rPr lang="zh-TW" altLang="en-US" smtClean="0"/>
              <a:pPr/>
              <a:t>2021/4/1</a:t>
            </a:fld>
            <a:endParaRPr lang="zh-TW" altLang="en-US" dirty="0"/>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0476A2-CF17-4C5C-B3DE-944955FEFED7}" type="slidenum">
              <a:rPr lang="zh-TW" altLang="en-US" smtClean="0"/>
              <a:pPr/>
              <a:t>‹#›</a:t>
            </a:fld>
            <a:endParaRPr lang="zh-TW" altLang="en-US"/>
          </a:p>
        </p:txBody>
      </p:sp>
      <p:grpSp>
        <p:nvGrpSpPr>
          <p:cNvPr id="3" name="群組 56"/>
          <p:cNvGrpSpPr/>
          <p:nvPr userDrawn="1"/>
        </p:nvGrpSpPr>
        <p:grpSpPr>
          <a:xfrm>
            <a:off x="10093246" y="1475117"/>
            <a:ext cx="1532762" cy="357188"/>
            <a:chOff x="10093246" y="1475117"/>
            <a:chExt cx="1532762" cy="357188"/>
          </a:xfrm>
        </p:grpSpPr>
        <p:pic>
          <p:nvPicPr>
            <p:cNvPr id="15" name="圖片版面配置區 36" descr="icon_指導演練.png"/>
            <p:cNvPicPr>
              <a:picLocks noChangeAspect="1"/>
            </p:cNvPicPr>
            <p:nvPr userDrawn="1"/>
          </p:nvPicPr>
          <p:blipFill>
            <a:blip r:embed="rId2" cstate="print"/>
            <a:srcRect t="7492" b="7492"/>
            <a:stretch>
              <a:fillRect/>
            </a:stretch>
          </p:blipFill>
          <p:spPr>
            <a:xfrm>
              <a:off x="10983071" y="1475117"/>
              <a:ext cx="642937" cy="357188"/>
            </a:xfrm>
            <a:prstGeom prst="rect">
              <a:avLst/>
            </a:prstGeom>
          </p:spPr>
        </p:pic>
        <p:grpSp>
          <p:nvGrpSpPr>
            <p:cNvPr id="7" name="群組 62"/>
            <p:cNvGrpSpPr/>
            <p:nvPr userDrawn="1"/>
          </p:nvGrpSpPr>
          <p:grpSpPr>
            <a:xfrm>
              <a:off x="10093246" y="1510177"/>
              <a:ext cx="908174" cy="322112"/>
              <a:chOff x="8207666" y="2457524"/>
              <a:chExt cx="908174" cy="322112"/>
            </a:xfrm>
          </p:grpSpPr>
          <p:grpSp>
            <p:nvGrpSpPr>
              <p:cNvPr id="8" name="群組 60"/>
              <p:cNvGrpSpPr/>
              <p:nvPr/>
            </p:nvGrpSpPr>
            <p:grpSpPr>
              <a:xfrm>
                <a:off x="8207666" y="2457524"/>
                <a:ext cx="859868" cy="322112"/>
                <a:chOff x="5749925" y="3449643"/>
                <a:chExt cx="1012826" cy="379412"/>
              </a:xfrm>
            </p:grpSpPr>
            <p:sp>
              <p:nvSpPr>
                <p:cNvPr id="20"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21"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22"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19" name="文字方塊 18"/>
              <p:cNvSpPr txBox="1"/>
              <p:nvPr/>
            </p:nvSpPr>
            <p:spPr>
              <a:xfrm>
                <a:off x="8445595" y="2473217"/>
                <a:ext cx="670245" cy="292388"/>
              </a:xfrm>
              <a:prstGeom prst="rect">
                <a:avLst/>
              </a:prstGeom>
              <a:noFill/>
            </p:spPr>
            <p:txBody>
              <a:bodyPr wrap="square" rtlCol="0">
                <a:spAutoFit/>
              </a:bodyPr>
              <a:lstStyle/>
              <a:p>
                <a:r>
                  <a:rPr lang="en-US" altLang="zh-TW" sz="1300" b="1" dirty="0">
                    <a:solidFill>
                      <a:schemeClr val="bg1"/>
                    </a:solidFill>
                  </a:rPr>
                  <a:t>5</a:t>
                </a:r>
                <a:r>
                  <a:rPr lang="zh-TW" altLang="en-US" sz="1300" b="1" dirty="0">
                    <a:solidFill>
                      <a:schemeClr val="bg1"/>
                    </a:solidFill>
                  </a:rPr>
                  <a:t> 分鐘</a:t>
                </a:r>
              </a:p>
            </p:txBody>
          </p:sp>
        </p:grpSp>
      </p:grpSp>
      <p:grpSp>
        <p:nvGrpSpPr>
          <p:cNvPr id="9" name="群組 22"/>
          <p:cNvGrpSpPr/>
          <p:nvPr userDrawn="1"/>
        </p:nvGrpSpPr>
        <p:grpSpPr>
          <a:xfrm>
            <a:off x="10093246" y="453349"/>
            <a:ext cx="1481150" cy="357187"/>
            <a:chOff x="10096692" y="439947"/>
            <a:chExt cx="1481150" cy="357187"/>
          </a:xfrm>
        </p:grpSpPr>
        <p:pic>
          <p:nvPicPr>
            <p:cNvPr id="26" name="圖片版面配置區 36" descr="icon_指導演練.png"/>
            <p:cNvPicPr>
              <a:picLocks noChangeAspect="1"/>
            </p:cNvPicPr>
            <p:nvPr userDrawn="1"/>
          </p:nvPicPr>
          <p:blipFill>
            <a:blip r:embed="rId3" cstate="print"/>
            <a:stretch>
              <a:fillRect/>
            </a:stretch>
          </p:blipFill>
          <p:spPr>
            <a:xfrm>
              <a:off x="11031237" y="439947"/>
              <a:ext cx="546605" cy="357187"/>
            </a:xfrm>
            <a:prstGeom prst="rect">
              <a:avLst/>
            </a:prstGeom>
          </p:spPr>
        </p:pic>
        <p:grpSp>
          <p:nvGrpSpPr>
            <p:cNvPr id="10" name="群組 62"/>
            <p:cNvGrpSpPr/>
            <p:nvPr userDrawn="1"/>
          </p:nvGrpSpPr>
          <p:grpSpPr>
            <a:xfrm>
              <a:off x="10096692" y="475007"/>
              <a:ext cx="908174" cy="322112"/>
              <a:chOff x="8207666" y="2457524"/>
              <a:chExt cx="908174" cy="322112"/>
            </a:xfrm>
          </p:grpSpPr>
          <p:grpSp>
            <p:nvGrpSpPr>
              <p:cNvPr id="11" name="群組 60"/>
              <p:cNvGrpSpPr/>
              <p:nvPr/>
            </p:nvGrpSpPr>
            <p:grpSpPr>
              <a:xfrm>
                <a:off x="8207666" y="2457524"/>
                <a:ext cx="859868" cy="322112"/>
                <a:chOff x="5749925" y="3449643"/>
                <a:chExt cx="1012826" cy="379412"/>
              </a:xfrm>
            </p:grpSpPr>
            <p:sp>
              <p:nvSpPr>
                <p:cNvPr id="31"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32"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33"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30" name="文字方塊 29"/>
              <p:cNvSpPr txBox="1"/>
              <p:nvPr/>
            </p:nvSpPr>
            <p:spPr>
              <a:xfrm>
                <a:off x="8445595" y="2473217"/>
                <a:ext cx="670245" cy="292388"/>
              </a:xfrm>
              <a:prstGeom prst="rect">
                <a:avLst/>
              </a:prstGeom>
              <a:noFill/>
            </p:spPr>
            <p:txBody>
              <a:bodyPr wrap="square" rtlCol="0">
                <a:spAutoFit/>
              </a:bodyPr>
              <a:lstStyle/>
              <a:p>
                <a:r>
                  <a:rPr lang="en-US" altLang="zh-TW" sz="1300" b="1" dirty="0">
                    <a:solidFill>
                      <a:schemeClr val="bg1"/>
                    </a:solidFill>
                  </a:rPr>
                  <a:t>2</a:t>
                </a:r>
                <a:r>
                  <a:rPr lang="zh-TW" altLang="en-US" sz="1300" b="1" dirty="0">
                    <a:solidFill>
                      <a:schemeClr val="bg1"/>
                    </a:solidFill>
                  </a:rPr>
                  <a:t> 分鐘</a:t>
                </a:r>
              </a:p>
            </p:txBody>
          </p:sp>
        </p:grpSp>
      </p:grpSp>
      <p:grpSp>
        <p:nvGrpSpPr>
          <p:cNvPr id="12" name="群組 33"/>
          <p:cNvGrpSpPr/>
          <p:nvPr userDrawn="1"/>
        </p:nvGrpSpPr>
        <p:grpSpPr>
          <a:xfrm>
            <a:off x="10096692" y="931653"/>
            <a:ext cx="1481149" cy="357187"/>
            <a:chOff x="10096692" y="439947"/>
            <a:chExt cx="1481149" cy="357187"/>
          </a:xfrm>
        </p:grpSpPr>
        <p:pic>
          <p:nvPicPr>
            <p:cNvPr id="35" name="圖片版面配置區 36" descr="icon_指導演練.png"/>
            <p:cNvPicPr>
              <a:picLocks noChangeAspect="1"/>
            </p:cNvPicPr>
            <p:nvPr userDrawn="1"/>
          </p:nvPicPr>
          <p:blipFill>
            <a:blip r:embed="rId4" cstate="print"/>
            <a:stretch>
              <a:fillRect/>
            </a:stretch>
          </p:blipFill>
          <p:spPr>
            <a:xfrm>
              <a:off x="11031238" y="439947"/>
              <a:ext cx="546603" cy="357187"/>
            </a:xfrm>
            <a:prstGeom prst="rect">
              <a:avLst/>
            </a:prstGeom>
          </p:spPr>
        </p:pic>
        <p:grpSp>
          <p:nvGrpSpPr>
            <p:cNvPr id="13" name="群組 62"/>
            <p:cNvGrpSpPr/>
            <p:nvPr userDrawn="1"/>
          </p:nvGrpSpPr>
          <p:grpSpPr>
            <a:xfrm>
              <a:off x="10096692" y="475007"/>
              <a:ext cx="908174" cy="322112"/>
              <a:chOff x="8207666" y="2457524"/>
              <a:chExt cx="908174" cy="322112"/>
            </a:xfrm>
          </p:grpSpPr>
          <p:grpSp>
            <p:nvGrpSpPr>
              <p:cNvPr id="14" name="群組 60"/>
              <p:cNvGrpSpPr/>
              <p:nvPr/>
            </p:nvGrpSpPr>
            <p:grpSpPr>
              <a:xfrm>
                <a:off x="8207666" y="2457524"/>
                <a:ext cx="859868" cy="322112"/>
                <a:chOff x="5749925" y="3449643"/>
                <a:chExt cx="1012826" cy="379412"/>
              </a:xfrm>
            </p:grpSpPr>
            <p:sp>
              <p:nvSpPr>
                <p:cNvPr id="39"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40"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41"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38" name="文字方塊 37"/>
              <p:cNvSpPr txBox="1"/>
              <p:nvPr/>
            </p:nvSpPr>
            <p:spPr>
              <a:xfrm>
                <a:off x="8445595" y="2473217"/>
                <a:ext cx="670245" cy="292388"/>
              </a:xfrm>
              <a:prstGeom prst="rect">
                <a:avLst/>
              </a:prstGeom>
              <a:noFill/>
            </p:spPr>
            <p:txBody>
              <a:bodyPr wrap="square" rtlCol="0">
                <a:spAutoFit/>
              </a:bodyPr>
              <a:lstStyle/>
              <a:p>
                <a:r>
                  <a:rPr lang="en-US" altLang="zh-TW" sz="1300" b="1" dirty="0">
                    <a:solidFill>
                      <a:schemeClr val="bg1"/>
                    </a:solidFill>
                  </a:rPr>
                  <a:t>2</a:t>
                </a:r>
                <a:r>
                  <a:rPr lang="zh-TW" altLang="en-US" sz="1300" b="1" dirty="0">
                    <a:solidFill>
                      <a:schemeClr val="bg1"/>
                    </a:solidFill>
                  </a:rPr>
                  <a:t> 分鐘</a:t>
                </a:r>
              </a:p>
            </p:txBody>
          </p:sp>
        </p:grpSp>
      </p:grpSp>
      <p:pic>
        <p:nvPicPr>
          <p:cNvPr id="42" name="圖片版面配置區 36" descr="icon_指導演練.png"/>
          <p:cNvPicPr>
            <a:picLocks noChangeAspect="1"/>
          </p:cNvPicPr>
          <p:nvPr userDrawn="1"/>
        </p:nvPicPr>
        <p:blipFill>
          <a:blip r:embed="rId5" cstate="print"/>
          <a:stretch>
            <a:fillRect/>
          </a:stretch>
        </p:blipFill>
        <p:spPr>
          <a:xfrm>
            <a:off x="11031237" y="0"/>
            <a:ext cx="546605" cy="357188"/>
          </a:xfrm>
          <a:prstGeom prst="rect">
            <a:avLst/>
          </a:prstGeom>
        </p:spPr>
      </p:pic>
      <p:sp>
        <p:nvSpPr>
          <p:cNvPr id="43" name="內容版面配置區 2"/>
          <p:cNvSpPr>
            <a:spLocks noGrp="1"/>
          </p:cNvSpPr>
          <p:nvPr userDrawn="1">
            <p:ph idx="1"/>
          </p:nvPr>
        </p:nvSpPr>
        <p:spPr>
          <a:xfrm>
            <a:off x="457200" y="1371600"/>
            <a:ext cx="8229600" cy="3437824"/>
          </a:xfrm>
        </p:spPr>
        <p:txBody>
          <a:bodyPr/>
          <a:lstStyle>
            <a:lvl1pPr marL="361950" indent="-361950">
              <a:lnSpc>
                <a:spcPct val="150000"/>
              </a:lnSpc>
              <a:spcBef>
                <a:spcPts val="500"/>
              </a:spcBef>
              <a:buClr>
                <a:schemeClr val="accent5"/>
              </a:buClr>
              <a:buSzPct val="100000"/>
              <a:defRPr lang="zh-TW" altLang="en-US" dirty="0" smtClean="0"/>
            </a:lvl1pPr>
            <a:lvl2pPr marL="695325" indent="-304800">
              <a:lnSpc>
                <a:spcPct val="150000"/>
              </a:lnSpc>
              <a:spcBef>
                <a:spcPts val="500"/>
              </a:spcBef>
              <a:defRPr lang="zh-TW" altLang="en-US" dirty="0" smtClean="0"/>
            </a:lvl2pPr>
            <a:lvl3pPr>
              <a:lnSpc>
                <a:spcPct val="150000"/>
              </a:lnSpc>
              <a:spcBef>
                <a:spcPts val="500"/>
              </a:spcBef>
              <a:defRPr lang="zh-TW" altLang="en-US" sz="1600" dirty="0" smtClean="0"/>
            </a:lvl3pPr>
            <a:lvl4pPr>
              <a:lnSpc>
                <a:spcPct val="150000"/>
              </a:lnSpc>
              <a:spcBef>
                <a:spcPts val="500"/>
              </a:spcBef>
              <a:defRPr lang="zh-TW" altLang="en-US" dirty="0" smtClean="0"/>
            </a:lvl4pPr>
            <a:lvl5pPr>
              <a:lnSpc>
                <a:spcPct val="150000"/>
              </a:lnSpc>
              <a:spcBef>
                <a:spcPts val="500"/>
              </a:spcBef>
              <a:defRPr lang="zh-TW" altLang="en-US" dirty="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grpSp>
        <p:nvGrpSpPr>
          <p:cNvPr id="16" name="群組 46"/>
          <p:cNvGrpSpPr/>
          <p:nvPr userDrawn="1"/>
        </p:nvGrpSpPr>
        <p:grpSpPr>
          <a:xfrm>
            <a:off x="228600" y="1142990"/>
            <a:ext cx="8851426" cy="113842"/>
            <a:chOff x="228600" y="952500"/>
            <a:chExt cx="8851426" cy="113842"/>
          </a:xfrm>
        </p:grpSpPr>
        <p:sp>
          <p:nvSpPr>
            <p:cNvPr id="48" name="＞形箭號 47"/>
            <p:cNvSpPr/>
            <p:nvPr userDrawn="1"/>
          </p:nvSpPr>
          <p:spPr>
            <a:xfrm rot="5400000" flipH="1" flipV="1">
              <a:off x="620286" y="876816"/>
              <a:ext cx="113842" cy="265209"/>
            </a:xfrm>
            <a:prstGeom prst="chevron">
              <a:avLst>
                <a:gd name="adj" fmla="val 81227"/>
              </a:avLst>
            </a:prstGeom>
            <a:gradFill>
              <a:gsLst>
                <a:gs pos="0">
                  <a:schemeClr val="accent5">
                    <a:lumMod val="40000"/>
                    <a:lumOff val="60000"/>
                  </a:schemeClr>
                </a:gs>
                <a:gs pos="85000">
                  <a:schemeClr val="accent5">
                    <a:lumMod val="40000"/>
                    <a:lumOff val="60000"/>
                  </a:schemeClr>
                </a:gs>
                <a:gs pos="91000">
                  <a:schemeClr val="accent5">
                    <a:lumMod val="40000"/>
                    <a:lumOff val="6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zh-TW" altLang="en-US" dirty="0">
                <a:solidFill>
                  <a:schemeClr val="tx1"/>
                </a:solidFill>
              </a:endParaRPr>
            </a:p>
          </p:txBody>
        </p:sp>
        <p:sp>
          <p:nvSpPr>
            <p:cNvPr id="49" name="矩形 48"/>
            <p:cNvSpPr/>
            <p:nvPr userDrawn="1"/>
          </p:nvSpPr>
          <p:spPr>
            <a:xfrm flipH="1" flipV="1">
              <a:off x="228600" y="1041450"/>
              <a:ext cx="322189" cy="16109"/>
            </a:xfrm>
            <a:prstGeom prst="rect">
              <a:avLst/>
            </a:prstGeom>
            <a:gradFill>
              <a:gsLst>
                <a:gs pos="0">
                  <a:schemeClr val="accent5">
                    <a:lumMod val="40000"/>
                    <a:lumOff val="60000"/>
                  </a:schemeClr>
                </a:gs>
                <a:gs pos="50000">
                  <a:schemeClr val="accent5">
                    <a:lumMod val="40000"/>
                    <a:lumOff val="60000"/>
                  </a:schemeClr>
                </a:gs>
                <a:gs pos="100000">
                  <a:schemeClr val="accent5">
                    <a:lumMod val="40000"/>
                    <a:lumOff val="6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zh-TW" altLang="en-US"/>
            </a:p>
          </p:txBody>
        </p:sp>
        <p:sp>
          <p:nvSpPr>
            <p:cNvPr id="50" name="矩形 49"/>
            <p:cNvSpPr/>
            <p:nvPr userDrawn="1"/>
          </p:nvSpPr>
          <p:spPr>
            <a:xfrm rot="10800000" flipH="1" flipV="1">
              <a:off x="800026" y="1041452"/>
              <a:ext cx="8280000" cy="16109"/>
            </a:xfrm>
            <a:prstGeom prst="rect">
              <a:avLst/>
            </a:prstGeom>
            <a:gradFill>
              <a:gsLst>
                <a:gs pos="0">
                  <a:schemeClr val="accent5">
                    <a:lumMod val="40000"/>
                    <a:lumOff val="60000"/>
                  </a:schemeClr>
                </a:gs>
                <a:gs pos="50000">
                  <a:schemeClr val="accent5">
                    <a:lumMod val="40000"/>
                    <a:lumOff val="60000"/>
                  </a:schemeClr>
                </a:gs>
                <a:gs pos="100000">
                  <a:schemeClr val="accent5">
                    <a:lumMod val="40000"/>
                    <a:lumOff val="6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zh-TW" altLang="en-US"/>
            </a:p>
          </p:txBody>
        </p:sp>
      </p:grpSp>
      <p:sp>
        <p:nvSpPr>
          <p:cNvPr id="37" name="文字方塊 36"/>
          <p:cNvSpPr txBox="1"/>
          <p:nvPr userDrawn="1"/>
        </p:nvSpPr>
        <p:spPr>
          <a:xfrm>
            <a:off x="9215470" y="2500312"/>
            <a:ext cx="2357454" cy="369332"/>
          </a:xfrm>
          <a:prstGeom prst="rect">
            <a:avLst/>
          </a:prstGeom>
          <a:noFill/>
        </p:spPr>
        <p:txBody>
          <a:bodyPr wrap="square" rtlCol="0">
            <a:spAutoFit/>
          </a:bodyPr>
          <a:lstStyle/>
          <a:p>
            <a:r>
              <a:rPr lang="zh-TW" altLang="en-US" dirty="0"/>
              <a:t>請到母片複製</a:t>
            </a:r>
            <a:r>
              <a:rPr lang="en-US" altLang="zh-TW" dirty="0"/>
              <a:t>icon</a:t>
            </a:r>
            <a:endParaRPr lang="zh-TW" altLang="en-US" dirty="0"/>
          </a:p>
        </p:txBody>
      </p:sp>
      <p:grpSp>
        <p:nvGrpSpPr>
          <p:cNvPr id="17" name="群組 13"/>
          <p:cNvGrpSpPr/>
          <p:nvPr userDrawn="1"/>
        </p:nvGrpSpPr>
        <p:grpSpPr>
          <a:xfrm>
            <a:off x="9286913" y="2000246"/>
            <a:ext cx="2357449" cy="357188"/>
            <a:chOff x="9268559" y="0"/>
            <a:chExt cx="2357449" cy="357188"/>
          </a:xfrm>
        </p:grpSpPr>
        <p:pic>
          <p:nvPicPr>
            <p:cNvPr id="45" name="圖片版面配置區 36" descr="icon_指導演練.png"/>
            <p:cNvPicPr>
              <a:picLocks noChangeAspect="1"/>
            </p:cNvPicPr>
            <p:nvPr userDrawn="1"/>
          </p:nvPicPr>
          <p:blipFill>
            <a:blip r:embed="rId2" cstate="print"/>
            <a:srcRect t="7492" b="7492"/>
            <a:stretch>
              <a:fillRect/>
            </a:stretch>
          </p:blipFill>
          <p:spPr>
            <a:xfrm>
              <a:off x="10983071" y="0"/>
              <a:ext cx="642937" cy="357188"/>
            </a:xfrm>
            <a:prstGeom prst="rect">
              <a:avLst/>
            </a:prstGeom>
          </p:spPr>
        </p:pic>
        <p:pic>
          <p:nvPicPr>
            <p:cNvPr id="46" name="圖片版面配置區 35" descr="icon_群聊貼文.png"/>
            <p:cNvPicPr>
              <a:picLocks noChangeAspect="1"/>
            </p:cNvPicPr>
            <p:nvPr userDrawn="1"/>
          </p:nvPicPr>
          <p:blipFill>
            <a:blip r:embed="rId6" cstate="print"/>
            <a:srcRect t="7596" b="7596"/>
            <a:stretch>
              <a:fillRect/>
            </a:stretch>
          </p:blipFill>
          <p:spPr>
            <a:xfrm>
              <a:off x="10249009" y="0"/>
              <a:ext cx="644400" cy="357188"/>
            </a:xfrm>
            <a:prstGeom prst="rect">
              <a:avLst/>
            </a:prstGeom>
          </p:spPr>
        </p:pic>
        <p:grpSp>
          <p:nvGrpSpPr>
            <p:cNvPr id="18" name="群組 62"/>
            <p:cNvGrpSpPr/>
            <p:nvPr userDrawn="1"/>
          </p:nvGrpSpPr>
          <p:grpSpPr>
            <a:xfrm>
              <a:off x="9268559" y="35060"/>
              <a:ext cx="908174" cy="322112"/>
              <a:chOff x="8207666" y="2457524"/>
              <a:chExt cx="908174" cy="322112"/>
            </a:xfrm>
          </p:grpSpPr>
          <p:grpSp>
            <p:nvGrpSpPr>
              <p:cNvPr id="23" name="群組 60"/>
              <p:cNvGrpSpPr/>
              <p:nvPr/>
            </p:nvGrpSpPr>
            <p:grpSpPr>
              <a:xfrm>
                <a:off x="8207666" y="2457524"/>
                <a:ext cx="859868" cy="322112"/>
                <a:chOff x="5749925" y="3449643"/>
                <a:chExt cx="1012826" cy="379412"/>
              </a:xfrm>
            </p:grpSpPr>
            <p:sp>
              <p:nvSpPr>
                <p:cNvPr id="54"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5"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6"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53" name="文字方塊 52"/>
              <p:cNvSpPr txBox="1"/>
              <p:nvPr/>
            </p:nvSpPr>
            <p:spPr>
              <a:xfrm>
                <a:off x="8445595" y="2473217"/>
                <a:ext cx="670245" cy="292388"/>
              </a:xfrm>
              <a:prstGeom prst="rect">
                <a:avLst/>
              </a:prstGeom>
              <a:noFill/>
            </p:spPr>
            <p:txBody>
              <a:bodyPr wrap="square" rtlCol="0">
                <a:spAutoFit/>
              </a:bodyPr>
              <a:lstStyle/>
              <a:p>
                <a:r>
                  <a:rPr lang="en-US" altLang="zh-TW" sz="1300" b="1" dirty="0">
                    <a:solidFill>
                      <a:schemeClr val="bg1"/>
                    </a:solidFill>
                  </a:rPr>
                  <a:t>5</a:t>
                </a:r>
                <a:r>
                  <a:rPr lang="zh-TW" altLang="en-US" sz="1300" b="1" dirty="0">
                    <a:solidFill>
                      <a:schemeClr val="bg1"/>
                    </a:solidFill>
                  </a:rPr>
                  <a:t> 分鐘</a:t>
                </a: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標題及物件_無icon">
    <p:spTree>
      <p:nvGrpSpPr>
        <p:cNvPr id="1" name=""/>
        <p:cNvGrpSpPr/>
        <p:nvPr/>
      </p:nvGrpSpPr>
      <p:grpSpPr>
        <a:xfrm>
          <a:off x="0" y="0"/>
          <a:ext cx="0" cy="0"/>
          <a:chOff x="0" y="0"/>
          <a:chExt cx="0" cy="0"/>
        </a:xfrm>
      </p:grpSpPr>
      <p:sp>
        <p:nvSpPr>
          <p:cNvPr id="2" name="標題 1"/>
          <p:cNvSpPr>
            <a:spLocks noGrp="1"/>
          </p:cNvSpPr>
          <p:nvPr>
            <p:ph type="title"/>
          </p:nvPr>
        </p:nvSpPr>
        <p:spPr>
          <a:xfrm>
            <a:off x="457200" y="424800"/>
            <a:ext cx="8229600" cy="707886"/>
          </a:xfrm>
          <a:noFill/>
        </p:spPr>
        <p:txBody>
          <a:bodyPr anchor="ctr">
            <a:normAutofit/>
          </a:bodyPr>
          <a:lstStyle>
            <a:lvl1pPr>
              <a:lnSpc>
                <a:spcPct val="100000"/>
              </a:lnSpc>
              <a:spcBef>
                <a:spcPts val="0"/>
              </a:spcBef>
              <a:defRPr lang="zh-TW" altLang="en-US" sz="3200" baseline="0"/>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E35B751B-1DE3-4D58-9851-3161AB8A729C}" type="datetime1">
              <a:rPr lang="zh-TW" altLang="en-US" smtClean="0"/>
              <a:pPr/>
              <a:t>2021/4/1</a:t>
            </a:fld>
            <a:endParaRPr lang="zh-TW" altLang="en-US" dirty="0"/>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0476A2-CF17-4C5C-B3DE-944955FEFED7}" type="slidenum">
              <a:rPr lang="zh-TW" altLang="en-US" smtClean="0"/>
              <a:pPr/>
              <a:t>‹#›</a:t>
            </a:fld>
            <a:endParaRPr lang="zh-TW" altLang="en-US"/>
          </a:p>
        </p:txBody>
      </p:sp>
      <p:grpSp>
        <p:nvGrpSpPr>
          <p:cNvPr id="3" name="群組 56"/>
          <p:cNvGrpSpPr/>
          <p:nvPr userDrawn="1"/>
        </p:nvGrpSpPr>
        <p:grpSpPr>
          <a:xfrm>
            <a:off x="10093246" y="1475117"/>
            <a:ext cx="1532762" cy="357188"/>
            <a:chOff x="10093246" y="1475117"/>
            <a:chExt cx="1532762" cy="357188"/>
          </a:xfrm>
        </p:grpSpPr>
        <p:pic>
          <p:nvPicPr>
            <p:cNvPr id="15" name="圖片版面配置區 36" descr="icon_指導演練.png"/>
            <p:cNvPicPr>
              <a:picLocks noChangeAspect="1"/>
            </p:cNvPicPr>
            <p:nvPr userDrawn="1"/>
          </p:nvPicPr>
          <p:blipFill>
            <a:blip r:embed="rId2" cstate="print"/>
            <a:srcRect t="7492" b="7492"/>
            <a:stretch>
              <a:fillRect/>
            </a:stretch>
          </p:blipFill>
          <p:spPr>
            <a:xfrm>
              <a:off x="10983071" y="1475117"/>
              <a:ext cx="642937" cy="357188"/>
            </a:xfrm>
            <a:prstGeom prst="rect">
              <a:avLst/>
            </a:prstGeom>
          </p:spPr>
        </p:pic>
        <p:grpSp>
          <p:nvGrpSpPr>
            <p:cNvPr id="7" name="群組 62"/>
            <p:cNvGrpSpPr/>
            <p:nvPr userDrawn="1"/>
          </p:nvGrpSpPr>
          <p:grpSpPr>
            <a:xfrm>
              <a:off x="10093246" y="1510177"/>
              <a:ext cx="908174" cy="322112"/>
              <a:chOff x="8207666" y="2457524"/>
              <a:chExt cx="908174" cy="322112"/>
            </a:xfrm>
          </p:grpSpPr>
          <p:grpSp>
            <p:nvGrpSpPr>
              <p:cNvPr id="8" name="群組 60"/>
              <p:cNvGrpSpPr/>
              <p:nvPr/>
            </p:nvGrpSpPr>
            <p:grpSpPr>
              <a:xfrm>
                <a:off x="8207666" y="2457524"/>
                <a:ext cx="859868" cy="322112"/>
                <a:chOff x="5749925" y="3449643"/>
                <a:chExt cx="1012826" cy="379412"/>
              </a:xfrm>
            </p:grpSpPr>
            <p:sp>
              <p:nvSpPr>
                <p:cNvPr id="20"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21"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22"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19" name="文字方塊 18"/>
              <p:cNvSpPr txBox="1"/>
              <p:nvPr/>
            </p:nvSpPr>
            <p:spPr>
              <a:xfrm>
                <a:off x="8445595" y="2473217"/>
                <a:ext cx="670245" cy="292388"/>
              </a:xfrm>
              <a:prstGeom prst="rect">
                <a:avLst/>
              </a:prstGeom>
              <a:noFill/>
            </p:spPr>
            <p:txBody>
              <a:bodyPr wrap="square" rtlCol="0">
                <a:spAutoFit/>
              </a:bodyPr>
              <a:lstStyle/>
              <a:p>
                <a:r>
                  <a:rPr lang="en-US" altLang="zh-TW" sz="1300" b="1" dirty="0">
                    <a:solidFill>
                      <a:schemeClr val="bg1"/>
                    </a:solidFill>
                  </a:rPr>
                  <a:t>5</a:t>
                </a:r>
                <a:r>
                  <a:rPr lang="zh-TW" altLang="en-US" sz="1300" b="1" dirty="0">
                    <a:solidFill>
                      <a:schemeClr val="bg1"/>
                    </a:solidFill>
                  </a:rPr>
                  <a:t> 分鐘</a:t>
                </a:r>
              </a:p>
            </p:txBody>
          </p:sp>
        </p:grpSp>
      </p:grpSp>
      <p:grpSp>
        <p:nvGrpSpPr>
          <p:cNvPr id="9" name="群組 22"/>
          <p:cNvGrpSpPr/>
          <p:nvPr userDrawn="1"/>
        </p:nvGrpSpPr>
        <p:grpSpPr>
          <a:xfrm>
            <a:off x="10093246" y="453349"/>
            <a:ext cx="1481150" cy="357187"/>
            <a:chOff x="10096692" y="439947"/>
            <a:chExt cx="1481150" cy="357187"/>
          </a:xfrm>
        </p:grpSpPr>
        <p:pic>
          <p:nvPicPr>
            <p:cNvPr id="26" name="圖片版面配置區 36" descr="icon_指導演練.png"/>
            <p:cNvPicPr>
              <a:picLocks noChangeAspect="1"/>
            </p:cNvPicPr>
            <p:nvPr userDrawn="1"/>
          </p:nvPicPr>
          <p:blipFill>
            <a:blip r:embed="rId3" cstate="print"/>
            <a:stretch>
              <a:fillRect/>
            </a:stretch>
          </p:blipFill>
          <p:spPr>
            <a:xfrm>
              <a:off x="11031237" y="439947"/>
              <a:ext cx="546605" cy="357187"/>
            </a:xfrm>
            <a:prstGeom prst="rect">
              <a:avLst/>
            </a:prstGeom>
          </p:spPr>
        </p:pic>
        <p:grpSp>
          <p:nvGrpSpPr>
            <p:cNvPr id="10" name="群組 62"/>
            <p:cNvGrpSpPr/>
            <p:nvPr userDrawn="1"/>
          </p:nvGrpSpPr>
          <p:grpSpPr>
            <a:xfrm>
              <a:off x="10096692" y="475007"/>
              <a:ext cx="908174" cy="322112"/>
              <a:chOff x="8207666" y="2457524"/>
              <a:chExt cx="908174" cy="322112"/>
            </a:xfrm>
          </p:grpSpPr>
          <p:grpSp>
            <p:nvGrpSpPr>
              <p:cNvPr id="11" name="群組 60"/>
              <p:cNvGrpSpPr/>
              <p:nvPr/>
            </p:nvGrpSpPr>
            <p:grpSpPr>
              <a:xfrm>
                <a:off x="8207666" y="2457524"/>
                <a:ext cx="859868" cy="322112"/>
                <a:chOff x="5749925" y="3449643"/>
                <a:chExt cx="1012826" cy="379412"/>
              </a:xfrm>
            </p:grpSpPr>
            <p:sp>
              <p:nvSpPr>
                <p:cNvPr id="31"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32"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33"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30" name="文字方塊 29"/>
              <p:cNvSpPr txBox="1"/>
              <p:nvPr/>
            </p:nvSpPr>
            <p:spPr>
              <a:xfrm>
                <a:off x="8445595" y="2473217"/>
                <a:ext cx="670245" cy="292388"/>
              </a:xfrm>
              <a:prstGeom prst="rect">
                <a:avLst/>
              </a:prstGeom>
              <a:noFill/>
            </p:spPr>
            <p:txBody>
              <a:bodyPr wrap="square" rtlCol="0">
                <a:spAutoFit/>
              </a:bodyPr>
              <a:lstStyle/>
              <a:p>
                <a:r>
                  <a:rPr lang="en-US" altLang="zh-TW" sz="1300" b="1" dirty="0">
                    <a:solidFill>
                      <a:schemeClr val="bg1"/>
                    </a:solidFill>
                  </a:rPr>
                  <a:t>2</a:t>
                </a:r>
                <a:r>
                  <a:rPr lang="zh-TW" altLang="en-US" sz="1300" b="1" dirty="0">
                    <a:solidFill>
                      <a:schemeClr val="bg1"/>
                    </a:solidFill>
                  </a:rPr>
                  <a:t> 分鐘</a:t>
                </a:r>
              </a:p>
            </p:txBody>
          </p:sp>
        </p:grpSp>
      </p:grpSp>
      <p:grpSp>
        <p:nvGrpSpPr>
          <p:cNvPr id="12" name="群組 33"/>
          <p:cNvGrpSpPr/>
          <p:nvPr userDrawn="1"/>
        </p:nvGrpSpPr>
        <p:grpSpPr>
          <a:xfrm>
            <a:off x="10096692" y="931653"/>
            <a:ext cx="1481149" cy="357187"/>
            <a:chOff x="10096692" y="439947"/>
            <a:chExt cx="1481149" cy="357187"/>
          </a:xfrm>
        </p:grpSpPr>
        <p:pic>
          <p:nvPicPr>
            <p:cNvPr id="35" name="圖片版面配置區 36" descr="icon_指導演練.png"/>
            <p:cNvPicPr>
              <a:picLocks noChangeAspect="1"/>
            </p:cNvPicPr>
            <p:nvPr userDrawn="1"/>
          </p:nvPicPr>
          <p:blipFill>
            <a:blip r:embed="rId4" cstate="print"/>
            <a:stretch>
              <a:fillRect/>
            </a:stretch>
          </p:blipFill>
          <p:spPr>
            <a:xfrm>
              <a:off x="11031238" y="439947"/>
              <a:ext cx="546603" cy="357187"/>
            </a:xfrm>
            <a:prstGeom prst="rect">
              <a:avLst/>
            </a:prstGeom>
          </p:spPr>
        </p:pic>
        <p:grpSp>
          <p:nvGrpSpPr>
            <p:cNvPr id="13" name="群組 62"/>
            <p:cNvGrpSpPr/>
            <p:nvPr userDrawn="1"/>
          </p:nvGrpSpPr>
          <p:grpSpPr>
            <a:xfrm>
              <a:off x="10096692" y="475007"/>
              <a:ext cx="908174" cy="322112"/>
              <a:chOff x="8207666" y="2457524"/>
              <a:chExt cx="908174" cy="322112"/>
            </a:xfrm>
          </p:grpSpPr>
          <p:grpSp>
            <p:nvGrpSpPr>
              <p:cNvPr id="14" name="群組 60"/>
              <p:cNvGrpSpPr/>
              <p:nvPr/>
            </p:nvGrpSpPr>
            <p:grpSpPr>
              <a:xfrm>
                <a:off x="8207666" y="2457524"/>
                <a:ext cx="859868" cy="322112"/>
                <a:chOff x="5749925" y="3449643"/>
                <a:chExt cx="1012826" cy="379412"/>
              </a:xfrm>
            </p:grpSpPr>
            <p:sp>
              <p:nvSpPr>
                <p:cNvPr id="39"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40"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41"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38" name="文字方塊 37"/>
              <p:cNvSpPr txBox="1"/>
              <p:nvPr/>
            </p:nvSpPr>
            <p:spPr>
              <a:xfrm>
                <a:off x="8445595" y="2473217"/>
                <a:ext cx="670245" cy="292388"/>
              </a:xfrm>
              <a:prstGeom prst="rect">
                <a:avLst/>
              </a:prstGeom>
              <a:noFill/>
            </p:spPr>
            <p:txBody>
              <a:bodyPr wrap="square" rtlCol="0">
                <a:spAutoFit/>
              </a:bodyPr>
              <a:lstStyle/>
              <a:p>
                <a:r>
                  <a:rPr lang="en-US" altLang="zh-TW" sz="1300" b="1" dirty="0">
                    <a:solidFill>
                      <a:schemeClr val="bg1"/>
                    </a:solidFill>
                  </a:rPr>
                  <a:t>2</a:t>
                </a:r>
                <a:r>
                  <a:rPr lang="zh-TW" altLang="en-US" sz="1300" b="1" dirty="0">
                    <a:solidFill>
                      <a:schemeClr val="bg1"/>
                    </a:solidFill>
                  </a:rPr>
                  <a:t> 分鐘</a:t>
                </a:r>
              </a:p>
            </p:txBody>
          </p:sp>
        </p:grpSp>
      </p:grpSp>
      <p:pic>
        <p:nvPicPr>
          <p:cNvPr id="42" name="圖片版面配置區 36" descr="icon_指導演練.png"/>
          <p:cNvPicPr>
            <a:picLocks noChangeAspect="1"/>
          </p:cNvPicPr>
          <p:nvPr userDrawn="1"/>
        </p:nvPicPr>
        <p:blipFill>
          <a:blip r:embed="rId5" cstate="print"/>
          <a:stretch>
            <a:fillRect/>
          </a:stretch>
        </p:blipFill>
        <p:spPr>
          <a:xfrm>
            <a:off x="11031237" y="0"/>
            <a:ext cx="546605" cy="357188"/>
          </a:xfrm>
          <a:prstGeom prst="rect">
            <a:avLst/>
          </a:prstGeom>
        </p:spPr>
      </p:pic>
      <p:sp>
        <p:nvSpPr>
          <p:cNvPr id="43" name="內容版面配置區 2"/>
          <p:cNvSpPr>
            <a:spLocks noGrp="1"/>
          </p:cNvSpPr>
          <p:nvPr userDrawn="1">
            <p:ph idx="1"/>
          </p:nvPr>
        </p:nvSpPr>
        <p:spPr>
          <a:xfrm>
            <a:off x="457200" y="1371600"/>
            <a:ext cx="8229600" cy="3437824"/>
          </a:xfrm>
        </p:spPr>
        <p:txBody>
          <a:bodyPr/>
          <a:lstStyle>
            <a:lvl1pPr marL="361950" indent="-361950">
              <a:lnSpc>
                <a:spcPct val="150000"/>
              </a:lnSpc>
              <a:spcBef>
                <a:spcPts val="500"/>
              </a:spcBef>
              <a:buClr>
                <a:schemeClr val="accent5"/>
              </a:buClr>
              <a:buSzPct val="100000"/>
              <a:defRPr lang="zh-TW" altLang="en-US" dirty="0" smtClean="0"/>
            </a:lvl1pPr>
            <a:lvl2pPr marL="695325" indent="-304800">
              <a:lnSpc>
                <a:spcPct val="150000"/>
              </a:lnSpc>
              <a:spcBef>
                <a:spcPts val="500"/>
              </a:spcBef>
              <a:defRPr lang="zh-TW" altLang="en-US" dirty="0" smtClean="0"/>
            </a:lvl2pPr>
            <a:lvl3pPr>
              <a:lnSpc>
                <a:spcPct val="150000"/>
              </a:lnSpc>
              <a:spcBef>
                <a:spcPts val="500"/>
              </a:spcBef>
              <a:defRPr lang="zh-TW" altLang="en-US" sz="1600" dirty="0" smtClean="0"/>
            </a:lvl3pPr>
            <a:lvl4pPr>
              <a:lnSpc>
                <a:spcPct val="150000"/>
              </a:lnSpc>
              <a:spcBef>
                <a:spcPts val="500"/>
              </a:spcBef>
              <a:defRPr lang="zh-TW" altLang="en-US" dirty="0" smtClean="0"/>
            </a:lvl4pPr>
            <a:lvl5pPr>
              <a:lnSpc>
                <a:spcPct val="150000"/>
              </a:lnSpc>
              <a:spcBef>
                <a:spcPts val="500"/>
              </a:spcBef>
              <a:defRPr lang="zh-TW" altLang="en-US" dirty="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grpSp>
        <p:nvGrpSpPr>
          <p:cNvPr id="16" name="群組 46"/>
          <p:cNvGrpSpPr/>
          <p:nvPr userDrawn="1"/>
        </p:nvGrpSpPr>
        <p:grpSpPr>
          <a:xfrm>
            <a:off x="228600" y="1142990"/>
            <a:ext cx="8851426" cy="113842"/>
            <a:chOff x="228600" y="952500"/>
            <a:chExt cx="8851426" cy="113842"/>
          </a:xfrm>
        </p:grpSpPr>
        <p:sp>
          <p:nvSpPr>
            <p:cNvPr id="48" name="＞形箭號 47"/>
            <p:cNvSpPr/>
            <p:nvPr userDrawn="1"/>
          </p:nvSpPr>
          <p:spPr>
            <a:xfrm rot="5400000" flipH="1" flipV="1">
              <a:off x="620286" y="876816"/>
              <a:ext cx="113842" cy="265209"/>
            </a:xfrm>
            <a:prstGeom prst="chevron">
              <a:avLst>
                <a:gd name="adj" fmla="val 81227"/>
              </a:avLst>
            </a:prstGeom>
            <a:gradFill>
              <a:gsLst>
                <a:gs pos="0">
                  <a:schemeClr val="accent5">
                    <a:lumMod val="40000"/>
                    <a:lumOff val="60000"/>
                  </a:schemeClr>
                </a:gs>
                <a:gs pos="85000">
                  <a:schemeClr val="accent5">
                    <a:lumMod val="40000"/>
                    <a:lumOff val="60000"/>
                  </a:schemeClr>
                </a:gs>
                <a:gs pos="91000">
                  <a:schemeClr val="accent5">
                    <a:lumMod val="40000"/>
                    <a:lumOff val="6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zh-TW" altLang="en-US" dirty="0">
                <a:solidFill>
                  <a:schemeClr val="tx1"/>
                </a:solidFill>
              </a:endParaRPr>
            </a:p>
          </p:txBody>
        </p:sp>
        <p:sp>
          <p:nvSpPr>
            <p:cNvPr id="49" name="矩形 48"/>
            <p:cNvSpPr/>
            <p:nvPr userDrawn="1"/>
          </p:nvSpPr>
          <p:spPr>
            <a:xfrm flipH="1" flipV="1">
              <a:off x="228600" y="1041450"/>
              <a:ext cx="322189" cy="16109"/>
            </a:xfrm>
            <a:prstGeom prst="rect">
              <a:avLst/>
            </a:prstGeom>
            <a:gradFill>
              <a:gsLst>
                <a:gs pos="0">
                  <a:schemeClr val="accent5">
                    <a:lumMod val="40000"/>
                    <a:lumOff val="60000"/>
                  </a:schemeClr>
                </a:gs>
                <a:gs pos="50000">
                  <a:schemeClr val="accent5">
                    <a:lumMod val="40000"/>
                    <a:lumOff val="60000"/>
                  </a:schemeClr>
                </a:gs>
                <a:gs pos="100000">
                  <a:schemeClr val="accent5">
                    <a:lumMod val="40000"/>
                    <a:lumOff val="6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zh-TW" altLang="en-US"/>
            </a:p>
          </p:txBody>
        </p:sp>
        <p:sp>
          <p:nvSpPr>
            <p:cNvPr id="50" name="矩形 49"/>
            <p:cNvSpPr/>
            <p:nvPr userDrawn="1"/>
          </p:nvSpPr>
          <p:spPr>
            <a:xfrm rot="10800000" flipH="1" flipV="1">
              <a:off x="800026" y="1041452"/>
              <a:ext cx="8280000" cy="16109"/>
            </a:xfrm>
            <a:prstGeom prst="rect">
              <a:avLst/>
            </a:prstGeom>
            <a:gradFill>
              <a:gsLst>
                <a:gs pos="0">
                  <a:schemeClr val="accent5">
                    <a:lumMod val="40000"/>
                    <a:lumOff val="60000"/>
                  </a:schemeClr>
                </a:gs>
                <a:gs pos="50000">
                  <a:schemeClr val="accent5">
                    <a:lumMod val="40000"/>
                    <a:lumOff val="60000"/>
                  </a:schemeClr>
                </a:gs>
                <a:gs pos="100000">
                  <a:schemeClr val="accent5">
                    <a:lumMod val="40000"/>
                    <a:lumOff val="6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zh-TW" altLang="en-US"/>
            </a:p>
          </p:txBody>
        </p:sp>
      </p:grpSp>
      <p:sp>
        <p:nvSpPr>
          <p:cNvPr id="37" name="文字方塊 36"/>
          <p:cNvSpPr txBox="1"/>
          <p:nvPr userDrawn="1"/>
        </p:nvSpPr>
        <p:spPr>
          <a:xfrm>
            <a:off x="9215470" y="2500312"/>
            <a:ext cx="2357454" cy="369332"/>
          </a:xfrm>
          <a:prstGeom prst="rect">
            <a:avLst/>
          </a:prstGeom>
          <a:noFill/>
        </p:spPr>
        <p:txBody>
          <a:bodyPr wrap="square" rtlCol="0">
            <a:spAutoFit/>
          </a:bodyPr>
          <a:lstStyle/>
          <a:p>
            <a:r>
              <a:rPr lang="zh-TW" altLang="en-US" dirty="0"/>
              <a:t>請到母片複製</a:t>
            </a:r>
            <a:r>
              <a:rPr lang="en-US" altLang="zh-TW" dirty="0"/>
              <a:t>icon</a:t>
            </a:r>
            <a:endParaRPr lang="zh-TW" altLang="en-US" dirty="0"/>
          </a:p>
        </p:txBody>
      </p:sp>
      <p:grpSp>
        <p:nvGrpSpPr>
          <p:cNvPr id="17" name="群組 13"/>
          <p:cNvGrpSpPr/>
          <p:nvPr userDrawn="1"/>
        </p:nvGrpSpPr>
        <p:grpSpPr>
          <a:xfrm>
            <a:off x="9286913" y="2000246"/>
            <a:ext cx="2357449" cy="357188"/>
            <a:chOff x="9268559" y="0"/>
            <a:chExt cx="2357449" cy="357188"/>
          </a:xfrm>
        </p:grpSpPr>
        <p:pic>
          <p:nvPicPr>
            <p:cNvPr id="45" name="圖片版面配置區 36" descr="icon_指導演練.png"/>
            <p:cNvPicPr>
              <a:picLocks noChangeAspect="1"/>
            </p:cNvPicPr>
            <p:nvPr userDrawn="1"/>
          </p:nvPicPr>
          <p:blipFill>
            <a:blip r:embed="rId2" cstate="print"/>
            <a:srcRect t="7492" b="7492"/>
            <a:stretch>
              <a:fillRect/>
            </a:stretch>
          </p:blipFill>
          <p:spPr>
            <a:xfrm>
              <a:off x="10983071" y="0"/>
              <a:ext cx="642937" cy="357188"/>
            </a:xfrm>
            <a:prstGeom prst="rect">
              <a:avLst/>
            </a:prstGeom>
          </p:spPr>
        </p:pic>
        <p:pic>
          <p:nvPicPr>
            <p:cNvPr id="46" name="圖片版面配置區 35" descr="icon_群聊貼文.png"/>
            <p:cNvPicPr>
              <a:picLocks noChangeAspect="1"/>
            </p:cNvPicPr>
            <p:nvPr userDrawn="1"/>
          </p:nvPicPr>
          <p:blipFill>
            <a:blip r:embed="rId6" cstate="print"/>
            <a:srcRect t="7596" b="7596"/>
            <a:stretch>
              <a:fillRect/>
            </a:stretch>
          </p:blipFill>
          <p:spPr>
            <a:xfrm>
              <a:off x="10249009" y="0"/>
              <a:ext cx="644400" cy="357188"/>
            </a:xfrm>
            <a:prstGeom prst="rect">
              <a:avLst/>
            </a:prstGeom>
          </p:spPr>
        </p:pic>
        <p:grpSp>
          <p:nvGrpSpPr>
            <p:cNvPr id="18" name="群組 62"/>
            <p:cNvGrpSpPr/>
            <p:nvPr userDrawn="1"/>
          </p:nvGrpSpPr>
          <p:grpSpPr>
            <a:xfrm>
              <a:off x="9268559" y="35060"/>
              <a:ext cx="908174" cy="322112"/>
              <a:chOff x="8207666" y="2457524"/>
              <a:chExt cx="908174" cy="322112"/>
            </a:xfrm>
          </p:grpSpPr>
          <p:grpSp>
            <p:nvGrpSpPr>
              <p:cNvPr id="23" name="群組 60"/>
              <p:cNvGrpSpPr/>
              <p:nvPr/>
            </p:nvGrpSpPr>
            <p:grpSpPr>
              <a:xfrm>
                <a:off x="8207666" y="2457524"/>
                <a:ext cx="859868" cy="322112"/>
                <a:chOff x="5749925" y="3449643"/>
                <a:chExt cx="1012826" cy="379412"/>
              </a:xfrm>
            </p:grpSpPr>
            <p:sp>
              <p:nvSpPr>
                <p:cNvPr id="54"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5"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6"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53" name="文字方塊 52"/>
              <p:cNvSpPr txBox="1"/>
              <p:nvPr/>
            </p:nvSpPr>
            <p:spPr>
              <a:xfrm>
                <a:off x="8445595" y="2473217"/>
                <a:ext cx="670245" cy="292388"/>
              </a:xfrm>
              <a:prstGeom prst="rect">
                <a:avLst/>
              </a:prstGeom>
              <a:noFill/>
            </p:spPr>
            <p:txBody>
              <a:bodyPr wrap="square" rtlCol="0">
                <a:spAutoFit/>
              </a:bodyPr>
              <a:lstStyle/>
              <a:p>
                <a:r>
                  <a:rPr lang="en-US" altLang="zh-TW" sz="1300" b="1" dirty="0">
                    <a:solidFill>
                      <a:schemeClr val="bg1"/>
                    </a:solidFill>
                  </a:rPr>
                  <a:t>5</a:t>
                </a:r>
                <a:r>
                  <a:rPr lang="zh-TW" altLang="en-US" sz="1300" b="1" dirty="0">
                    <a:solidFill>
                      <a:schemeClr val="bg1"/>
                    </a:solidFill>
                  </a:rPr>
                  <a:t> 分鐘</a:t>
                </a: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標題及物件_無icon">
    <p:spTree>
      <p:nvGrpSpPr>
        <p:cNvPr id="1" name=""/>
        <p:cNvGrpSpPr/>
        <p:nvPr/>
      </p:nvGrpSpPr>
      <p:grpSpPr>
        <a:xfrm>
          <a:off x="0" y="0"/>
          <a:ext cx="0" cy="0"/>
          <a:chOff x="0" y="0"/>
          <a:chExt cx="0" cy="0"/>
        </a:xfrm>
      </p:grpSpPr>
      <p:sp>
        <p:nvSpPr>
          <p:cNvPr id="2" name="標題 1"/>
          <p:cNvSpPr>
            <a:spLocks noGrp="1"/>
          </p:cNvSpPr>
          <p:nvPr>
            <p:ph type="title"/>
          </p:nvPr>
        </p:nvSpPr>
        <p:spPr>
          <a:xfrm>
            <a:off x="457200" y="424800"/>
            <a:ext cx="8229600" cy="707886"/>
          </a:xfrm>
          <a:noFill/>
        </p:spPr>
        <p:txBody>
          <a:bodyPr anchor="ctr">
            <a:normAutofit/>
          </a:bodyPr>
          <a:lstStyle>
            <a:lvl1pPr>
              <a:lnSpc>
                <a:spcPct val="100000"/>
              </a:lnSpc>
              <a:spcBef>
                <a:spcPts val="0"/>
              </a:spcBef>
              <a:defRPr lang="zh-TW" altLang="en-US" sz="3200" baseline="0"/>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E35B751B-1DE3-4D58-9851-3161AB8A729C}" type="datetime1">
              <a:rPr lang="zh-TW" altLang="en-US" smtClean="0"/>
              <a:pPr/>
              <a:t>2021/4/1</a:t>
            </a:fld>
            <a:endParaRPr lang="zh-TW" altLang="en-US" dirty="0"/>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0476A2-CF17-4C5C-B3DE-944955FEFED7}" type="slidenum">
              <a:rPr lang="zh-TW" altLang="en-US" smtClean="0"/>
              <a:pPr/>
              <a:t>‹#›</a:t>
            </a:fld>
            <a:endParaRPr lang="zh-TW" altLang="en-US"/>
          </a:p>
        </p:txBody>
      </p:sp>
      <p:grpSp>
        <p:nvGrpSpPr>
          <p:cNvPr id="3" name="群組 56"/>
          <p:cNvGrpSpPr/>
          <p:nvPr userDrawn="1"/>
        </p:nvGrpSpPr>
        <p:grpSpPr>
          <a:xfrm>
            <a:off x="10093246" y="1475117"/>
            <a:ext cx="1532762" cy="357188"/>
            <a:chOff x="10093246" y="1475117"/>
            <a:chExt cx="1532762" cy="357188"/>
          </a:xfrm>
        </p:grpSpPr>
        <p:pic>
          <p:nvPicPr>
            <p:cNvPr id="15" name="圖片版面配置區 36" descr="icon_指導演練.png"/>
            <p:cNvPicPr>
              <a:picLocks noChangeAspect="1"/>
            </p:cNvPicPr>
            <p:nvPr userDrawn="1"/>
          </p:nvPicPr>
          <p:blipFill>
            <a:blip r:embed="rId2" cstate="print"/>
            <a:srcRect t="7492" b="7492"/>
            <a:stretch>
              <a:fillRect/>
            </a:stretch>
          </p:blipFill>
          <p:spPr>
            <a:xfrm>
              <a:off x="10983071" y="1475117"/>
              <a:ext cx="642937" cy="357188"/>
            </a:xfrm>
            <a:prstGeom prst="rect">
              <a:avLst/>
            </a:prstGeom>
          </p:spPr>
        </p:pic>
        <p:grpSp>
          <p:nvGrpSpPr>
            <p:cNvPr id="7" name="群組 62"/>
            <p:cNvGrpSpPr/>
            <p:nvPr userDrawn="1"/>
          </p:nvGrpSpPr>
          <p:grpSpPr>
            <a:xfrm>
              <a:off x="10093246" y="1510177"/>
              <a:ext cx="908174" cy="322112"/>
              <a:chOff x="8207666" y="2457524"/>
              <a:chExt cx="908174" cy="322112"/>
            </a:xfrm>
          </p:grpSpPr>
          <p:grpSp>
            <p:nvGrpSpPr>
              <p:cNvPr id="8" name="群組 60"/>
              <p:cNvGrpSpPr/>
              <p:nvPr/>
            </p:nvGrpSpPr>
            <p:grpSpPr>
              <a:xfrm>
                <a:off x="8207666" y="2457524"/>
                <a:ext cx="859868" cy="322112"/>
                <a:chOff x="5749925" y="3449643"/>
                <a:chExt cx="1012826" cy="379412"/>
              </a:xfrm>
            </p:grpSpPr>
            <p:sp>
              <p:nvSpPr>
                <p:cNvPr id="20"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21"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22"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19" name="文字方塊 18"/>
              <p:cNvSpPr txBox="1"/>
              <p:nvPr/>
            </p:nvSpPr>
            <p:spPr>
              <a:xfrm>
                <a:off x="8445595" y="2473217"/>
                <a:ext cx="670245" cy="292388"/>
              </a:xfrm>
              <a:prstGeom prst="rect">
                <a:avLst/>
              </a:prstGeom>
              <a:noFill/>
            </p:spPr>
            <p:txBody>
              <a:bodyPr wrap="square" rtlCol="0">
                <a:spAutoFit/>
              </a:bodyPr>
              <a:lstStyle/>
              <a:p>
                <a:r>
                  <a:rPr lang="en-US" altLang="zh-TW" sz="1300" b="1" dirty="0">
                    <a:solidFill>
                      <a:schemeClr val="bg1"/>
                    </a:solidFill>
                  </a:rPr>
                  <a:t>5</a:t>
                </a:r>
                <a:r>
                  <a:rPr lang="zh-TW" altLang="en-US" sz="1300" b="1" dirty="0">
                    <a:solidFill>
                      <a:schemeClr val="bg1"/>
                    </a:solidFill>
                  </a:rPr>
                  <a:t> 分鐘</a:t>
                </a:r>
              </a:p>
            </p:txBody>
          </p:sp>
        </p:grpSp>
      </p:grpSp>
      <p:grpSp>
        <p:nvGrpSpPr>
          <p:cNvPr id="9" name="群組 22"/>
          <p:cNvGrpSpPr/>
          <p:nvPr userDrawn="1"/>
        </p:nvGrpSpPr>
        <p:grpSpPr>
          <a:xfrm>
            <a:off x="10093246" y="453349"/>
            <a:ext cx="1481150" cy="357187"/>
            <a:chOff x="10096692" y="439947"/>
            <a:chExt cx="1481150" cy="357187"/>
          </a:xfrm>
        </p:grpSpPr>
        <p:pic>
          <p:nvPicPr>
            <p:cNvPr id="26" name="圖片版面配置區 36" descr="icon_指導演練.png"/>
            <p:cNvPicPr>
              <a:picLocks noChangeAspect="1"/>
            </p:cNvPicPr>
            <p:nvPr userDrawn="1"/>
          </p:nvPicPr>
          <p:blipFill>
            <a:blip r:embed="rId3" cstate="print"/>
            <a:stretch>
              <a:fillRect/>
            </a:stretch>
          </p:blipFill>
          <p:spPr>
            <a:xfrm>
              <a:off x="11031237" y="439947"/>
              <a:ext cx="546605" cy="357187"/>
            </a:xfrm>
            <a:prstGeom prst="rect">
              <a:avLst/>
            </a:prstGeom>
          </p:spPr>
        </p:pic>
        <p:grpSp>
          <p:nvGrpSpPr>
            <p:cNvPr id="10" name="群組 62"/>
            <p:cNvGrpSpPr/>
            <p:nvPr userDrawn="1"/>
          </p:nvGrpSpPr>
          <p:grpSpPr>
            <a:xfrm>
              <a:off x="10096692" y="475007"/>
              <a:ext cx="908174" cy="322112"/>
              <a:chOff x="8207666" y="2457524"/>
              <a:chExt cx="908174" cy="322112"/>
            </a:xfrm>
          </p:grpSpPr>
          <p:grpSp>
            <p:nvGrpSpPr>
              <p:cNvPr id="11" name="群組 60"/>
              <p:cNvGrpSpPr/>
              <p:nvPr/>
            </p:nvGrpSpPr>
            <p:grpSpPr>
              <a:xfrm>
                <a:off x="8207666" y="2457524"/>
                <a:ext cx="859868" cy="322112"/>
                <a:chOff x="5749925" y="3449643"/>
                <a:chExt cx="1012826" cy="379412"/>
              </a:xfrm>
            </p:grpSpPr>
            <p:sp>
              <p:nvSpPr>
                <p:cNvPr id="31"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32"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33"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30" name="文字方塊 29"/>
              <p:cNvSpPr txBox="1"/>
              <p:nvPr/>
            </p:nvSpPr>
            <p:spPr>
              <a:xfrm>
                <a:off x="8445595" y="2473217"/>
                <a:ext cx="670245" cy="292388"/>
              </a:xfrm>
              <a:prstGeom prst="rect">
                <a:avLst/>
              </a:prstGeom>
              <a:noFill/>
            </p:spPr>
            <p:txBody>
              <a:bodyPr wrap="square" rtlCol="0">
                <a:spAutoFit/>
              </a:bodyPr>
              <a:lstStyle/>
              <a:p>
                <a:r>
                  <a:rPr lang="en-US" altLang="zh-TW" sz="1300" b="1" dirty="0">
                    <a:solidFill>
                      <a:schemeClr val="bg1"/>
                    </a:solidFill>
                  </a:rPr>
                  <a:t>2</a:t>
                </a:r>
                <a:r>
                  <a:rPr lang="zh-TW" altLang="en-US" sz="1300" b="1" dirty="0">
                    <a:solidFill>
                      <a:schemeClr val="bg1"/>
                    </a:solidFill>
                  </a:rPr>
                  <a:t> 分鐘</a:t>
                </a:r>
              </a:p>
            </p:txBody>
          </p:sp>
        </p:grpSp>
      </p:grpSp>
      <p:grpSp>
        <p:nvGrpSpPr>
          <p:cNvPr id="12" name="群組 33"/>
          <p:cNvGrpSpPr/>
          <p:nvPr userDrawn="1"/>
        </p:nvGrpSpPr>
        <p:grpSpPr>
          <a:xfrm>
            <a:off x="10096692" y="931653"/>
            <a:ext cx="1481149" cy="357187"/>
            <a:chOff x="10096692" y="439947"/>
            <a:chExt cx="1481149" cy="357187"/>
          </a:xfrm>
        </p:grpSpPr>
        <p:pic>
          <p:nvPicPr>
            <p:cNvPr id="35" name="圖片版面配置區 36" descr="icon_指導演練.png"/>
            <p:cNvPicPr>
              <a:picLocks noChangeAspect="1"/>
            </p:cNvPicPr>
            <p:nvPr userDrawn="1"/>
          </p:nvPicPr>
          <p:blipFill>
            <a:blip r:embed="rId4" cstate="print"/>
            <a:stretch>
              <a:fillRect/>
            </a:stretch>
          </p:blipFill>
          <p:spPr>
            <a:xfrm>
              <a:off x="11031238" y="439947"/>
              <a:ext cx="546603" cy="357187"/>
            </a:xfrm>
            <a:prstGeom prst="rect">
              <a:avLst/>
            </a:prstGeom>
          </p:spPr>
        </p:pic>
        <p:grpSp>
          <p:nvGrpSpPr>
            <p:cNvPr id="13" name="群組 62"/>
            <p:cNvGrpSpPr/>
            <p:nvPr userDrawn="1"/>
          </p:nvGrpSpPr>
          <p:grpSpPr>
            <a:xfrm>
              <a:off x="10096692" y="475007"/>
              <a:ext cx="908174" cy="322112"/>
              <a:chOff x="8207666" y="2457524"/>
              <a:chExt cx="908174" cy="322112"/>
            </a:xfrm>
          </p:grpSpPr>
          <p:grpSp>
            <p:nvGrpSpPr>
              <p:cNvPr id="14" name="群組 60"/>
              <p:cNvGrpSpPr/>
              <p:nvPr/>
            </p:nvGrpSpPr>
            <p:grpSpPr>
              <a:xfrm>
                <a:off x="8207666" y="2457524"/>
                <a:ext cx="859868" cy="322112"/>
                <a:chOff x="5749925" y="3449643"/>
                <a:chExt cx="1012826" cy="379412"/>
              </a:xfrm>
            </p:grpSpPr>
            <p:sp>
              <p:nvSpPr>
                <p:cNvPr id="39"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40"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41"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38" name="文字方塊 37"/>
              <p:cNvSpPr txBox="1"/>
              <p:nvPr/>
            </p:nvSpPr>
            <p:spPr>
              <a:xfrm>
                <a:off x="8445595" y="2473217"/>
                <a:ext cx="670245" cy="292388"/>
              </a:xfrm>
              <a:prstGeom prst="rect">
                <a:avLst/>
              </a:prstGeom>
              <a:noFill/>
            </p:spPr>
            <p:txBody>
              <a:bodyPr wrap="square" rtlCol="0">
                <a:spAutoFit/>
              </a:bodyPr>
              <a:lstStyle/>
              <a:p>
                <a:r>
                  <a:rPr lang="en-US" altLang="zh-TW" sz="1300" b="1" dirty="0">
                    <a:solidFill>
                      <a:schemeClr val="bg1"/>
                    </a:solidFill>
                  </a:rPr>
                  <a:t>2</a:t>
                </a:r>
                <a:r>
                  <a:rPr lang="zh-TW" altLang="en-US" sz="1300" b="1" dirty="0">
                    <a:solidFill>
                      <a:schemeClr val="bg1"/>
                    </a:solidFill>
                  </a:rPr>
                  <a:t> 分鐘</a:t>
                </a:r>
              </a:p>
            </p:txBody>
          </p:sp>
        </p:grpSp>
      </p:grpSp>
      <p:pic>
        <p:nvPicPr>
          <p:cNvPr id="42" name="圖片版面配置區 36" descr="icon_指導演練.png"/>
          <p:cNvPicPr>
            <a:picLocks noChangeAspect="1"/>
          </p:cNvPicPr>
          <p:nvPr userDrawn="1"/>
        </p:nvPicPr>
        <p:blipFill>
          <a:blip r:embed="rId5" cstate="print"/>
          <a:stretch>
            <a:fillRect/>
          </a:stretch>
        </p:blipFill>
        <p:spPr>
          <a:xfrm>
            <a:off x="11031237" y="0"/>
            <a:ext cx="546605" cy="357188"/>
          </a:xfrm>
          <a:prstGeom prst="rect">
            <a:avLst/>
          </a:prstGeom>
        </p:spPr>
      </p:pic>
      <p:sp>
        <p:nvSpPr>
          <p:cNvPr id="43" name="內容版面配置區 2"/>
          <p:cNvSpPr>
            <a:spLocks noGrp="1"/>
          </p:cNvSpPr>
          <p:nvPr userDrawn="1">
            <p:ph idx="1"/>
          </p:nvPr>
        </p:nvSpPr>
        <p:spPr>
          <a:xfrm>
            <a:off x="457200" y="1371600"/>
            <a:ext cx="8229600" cy="3437824"/>
          </a:xfrm>
        </p:spPr>
        <p:txBody>
          <a:bodyPr/>
          <a:lstStyle>
            <a:lvl1pPr marL="361950" indent="-361950">
              <a:lnSpc>
                <a:spcPct val="150000"/>
              </a:lnSpc>
              <a:spcBef>
                <a:spcPts val="500"/>
              </a:spcBef>
              <a:buClr>
                <a:schemeClr val="accent5"/>
              </a:buClr>
              <a:buSzPct val="100000"/>
              <a:defRPr lang="zh-TW" altLang="en-US" dirty="0" smtClean="0"/>
            </a:lvl1pPr>
            <a:lvl2pPr marL="695325" indent="-304800">
              <a:lnSpc>
                <a:spcPct val="150000"/>
              </a:lnSpc>
              <a:spcBef>
                <a:spcPts val="500"/>
              </a:spcBef>
              <a:defRPr lang="zh-TW" altLang="en-US" dirty="0" smtClean="0"/>
            </a:lvl2pPr>
            <a:lvl3pPr>
              <a:lnSpc>
                <a:spcPct val="150000"/>
              </a:lnSpc>
              <a:spcBef>
                <a:spcPts val="500"/>
              </a:spcBef>
              <a:defRPr lang="zh-TW" altLang="en-US" sz="1600" dirty="0" smtClean="0"/>
            </a:lvl3pPr>
            <a:lvl4pPr>
              <a:lnSpc>
                <a:spcPct val="150000"/>
              </a:lnSpc>
              <a:spcBef>
                <a:spcPts val="500"/>
              </a:spcBef>
              <a:defRPr lang="zh-TW" altLang="en-US" dirty="0" smtClean="0"/>
            </a:lvl4pPr>
            <a:lvl5pPr>
              <a:lnSpc>
                <a:spcPct val="150000"/>
              </a:lnSpc>
              <a:spcBef>
                <a:spcPts val="500"/>
              </a:spcBef>
              <a:defRPr lang="zh-TW" altLang="en-US" dirty="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grpSp>
        <p:nvGrpSpPr>
          <p:cNvPr id="16" name="群組 46"/>
          <p:cNvGrpSpPr/>
          <p:nvPr userDrawn="1"/>
        </p:nvGrpSpPr>
        <p:grpSpPr>
          <a:xfrm>
            <a:off x="228600" y="1142990"/>
            <a:ext cx="8851426" cy="113842"/>
            <a:chOff x="228600" y="952500"/>
            <a:chExt cx="8851426" cy="113842"/>
          </a:xfrm>
        </p:grpSpPr>
        <p:sp>
          <p:nvSpPr>
            <p:cNvPr id="48" name="＞形箭號 47"/>
            <p:cNvSpPr/>
            <p:nvPr userDrawn="1"/>
          </p:nvSpPr>
          <p:spPr>
            <a:xfrm rot="5400000" flipH="1" flipV="1">
              <a:off x="620286" y="876816"/>
              <a:ext cx="113842" cy="265209"/>
            </a:xfrm>
            <a:prstGeom prst="chevron">
              <a:avLst>
                <a:gd name="adj" fmla="val 81227"/>
              </a:avLst>
            </a:prstGeom>
            <a:gradFill>
              <a:gsLst>
                <a:gs pos="0">
                  <a:schemeClr val="accent5">
                    <a:lumMod val="40000"/>
                    <a:lumOff val="60000"/>
                  </a:schemeClr>
                </a:gs>
                <a:gs pos="85000">
                  <a:schemeClr val="accent5">
                    <a:lumMod val="40000"/>
                    <a:lumOff val="60000"/>
                  </a:schemeClr>
                </a:gs>
                <a:gs pos="91000">
                  <a:schemeClr val="accent5">
                    <a:lumMod val="40000"/>
                    <a:lumOff val="6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zh-TW" altLang="en-US" dirty="0">
                <a:solidFill>
                  <a:schemeClr val="tx1"/>
                </a:solidFill>
              </a:endParaRPr>
            </a:p>
          </p:txBody>
        </p:sp>
        <p:sp>
          <p:nvSpPr>
            <p:cNvPr id="49" name="矩形 48"/>
            <p:cNvSpPr/>
            <p:nvPr userDrawn="1"/>
          </p:nvSpPr>
          <p:spPr>
            <a:xfrm flipH="1" flipV="1">
              <a:off x="228600" y="1041450"/>
              <a:ext cx="322189" cy="16109"/>
            </a:xfrm>
            <a:prstGeom prst="rect">
              <a:avLst/>
            </a:prstGeom>
            <a:gradFill>
              <a:gsLst>
                <a:gs pos="0">
                  <a:schemeClr val="accent5">
                    <a:lumMod val="40000"/>
                    <a:lumOff val="60000"/>
                  </a:schemeClr>
                </a:gs>
                <a:gs pos="50000">
                  <a:schemeClr val="accent5">
                    <a:lumMod val="40000"/>
                    <a:lumOff val="60000"/>
                  </a:schemeClr>
                </a:gs>
                <a:gs pos="100000">
                  <a:schemeClr val="accent5">
                    <a:lumMod val="40000"/>
                    <a:lumOff val="6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zh-TW" altLang="en-US"/>
            </a:p>
          </p:txBody>
        </p:sp>
        <p:sp>
          <p:nvSpPr>
            <p:cNvPr id="50" name="矩形 49"/>
            <p:cNvSpPr/>
            <p:nvPr userDrawn="1"/>
          </p:nvSpPr>
          <p:spPr>
            <a:xfrm rot="10800000" flipH="1" flipV="1">
              <a:off x="800026" y="1041452"/>
              <a:ext cx="8280000" cy="16109"/>
            </a:xfrm>
            <a:prstGeom prst="rect">
              <a:avLst/>
            </a:prstGeom>
            <a:gradFill>
              <a:gsLst>
                <a:gs pos="0">
                  <a:schemeClr val="accent5">
                    <a:lumMod val="40000"/>
                    <a:lumOff val="60000"/>
                  </a:schemeClr>
                </a:gs>
                <a:gs pos="50000">
                  <a:schemeClr val="accent5">
                    <a:lumMod val="40000"/>
                    <a:lumOff val="60000"/>
                  </a:schemeClr>
                </a:gs>
                <a:gs pos="100000">
                  <a:schemeClr val="accent5">
                    <a:lumMod val="40000"/>
                    <a:lumOff val="6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zh-TW" altLang="en-US"/>
            </a:p>
          </p:txBody>
        </p:sp>
      </p:grpSp>
      <p:sp>
        <p:nvSpPr>
          <p:cNvPr id="37" name="文字方塊 36"/>
          <p:cNvSpPr txBox="1"/>
          <p:nvPr userDrawn="1"/>
        </p:nvSpPr>
        <p:spPr>
          <a:xfrm>
            <a:off x="9215470" y="2500312"/>
            <a:ext cx="2357454" cy="369332"/>
          </a:xfrm>
          <a:prstGeom prst="rect">
            <a:avLst/>
          </a:prstGeom>
          <a:noFill/>
        </p:spPr>
        <p:txBody>
          <a:bodyPr wrap="square" rtlCol="0">
            <a:spAutoFit/>
          </a:bodyPr>
          <a:lstStyle/>
          <a:p>
            <a:r>
              <a:rPr lang="zh-TW" altLang="en-US" dirty="0"/>
              <a:t>請到母片複製</a:t>
            </a:r>
            <a:r>
              <a:rPr lang="en-US" altLang="zh-TW" dirty="0"/>
              <a:t>icon</a:t>
            </a:r>
            <a:endParaRPr lang="zh-TW" altLang="en-US" dirty="0"/>
          </a:p>
        </p:txBody>
      </p:sp>
      <p:grpSp>
        <p:nvGrpSpPr>
          <p:cNvPr id="17" name="群組 13"/>
          <p:cNvGrpSpPr/>
          <p:nvPr userDrawn="1"/>
        </p:nvGrpSpPr>
        <p:grpSpPr>
          <a:xfrm>
            <a:off x="9286913" y="2000246"/>
            <a:ext cx="2357449" cy="357188"/>
            <a:chOff x="9268559" y="0"/>
            <a:chExt cx="2357449" cy="357188"/>
          </a:xfrm>
        </p:grpSpPr>
        <p:pic>
          <p:nvPicPr>
            <p:cNvPr id="45" name="圖片版面配置區 36" descr="icon_指導演練.png"/>
            <p:cNvPicPr>
              <a:picLocks noChangeAspect="1"/>
            </p:cNvPicPr>
            <p:nvPr userDrawn="1"/>
          </p:nvPicPr>
          <p:blipFill>
            <a:blip r:embed="rId2" cstate="print"/>
            <a:srcRect t="7492" b="7492"/>
            <a:stretch>
              <a:fillRect/>
            </a:stretch>
          </p:blipFill>
          <p:spPr>
            <a:xfrm>
              <a:off x="10983071" y="0"/>
              <a:ext cx="642937" cy="357188"/>
            </a:xfrm>
            <a:prstGeom prst="rect">
              <a:avLst/>
            </a:prstGeom>
          </p:spPr>
        </p:pic>
        <p:pic>
          <p:nvPicPr>
            <p:cNvPr id="46" name="圖片版面配置區 35" descr="icon_群聊貼文.png"/>
            <p:cNvPicPr>
              <a:picLocks noChangeAspect="1"/>
            </p:cNvPicPr>
            <p:nvPr userDrawn="1"/>
          </p:nvPicPr>
          <p:blipFill>
            <a:blip r:embed="rId6" cstate="print"/>
            <a:srcRect t="7596" b="7596"/>
            <a:stretch>
              <a:fillRect/>
            </a:stretch>
          </p:blipFill>
          <p:spPr>
            <a:xfrm>
              <a:off x="10249009" y="0"/>
              <a:ext cx="644400" cy="357188"/>
            </a:xfrm>
            <a:prstGeom prst="rect">
              <a:avLst/>
            </a:prstGeom>
          </p:spPr>
        </p:pic>
        <p:grpSp>
          <p:nvGrpSpPr>
            <p:cNvPr id="18" name="群組 62"/>
            <p:cNvGrpSpPr/>
            <p:nvPr userDrawn="1"/>
          </p:nvGrpSpPr>
          <p:grpSpPr>
            <a:xfrm>
              <a:off x="9268559" y="35060"/>
              <a:ext cx="908174" cy="322112"/>
              <a:chOff x="8207666" y="2457524"/>
              <a:chExt cx="908174" cy="322112"/>
            </a:xfrm>
          </p:grpSpPr>
          <p:grpSp>
            <p:nvGrpSpPr>
              <p:cNvPr id="23" name="群組 60"/>
              <p:cNvGrpSpPr/>
              <p:nvPr/>
            </p:nvGrpSpPr>
            <p:grpSpPr>
              <a:xfrm>
                <a:off x="8207666" y="2457524"/>
                <a:ext cx="859868" cy="322112"/>
                <a:chOff x="5749925" y="3449643"/>
                <a:chExt cx="1012826" cy="379412"/>
              </a:xfrm>
            </p:grpSpPr>
            <p:sp>
              <p:nvSpPr>
                <p:cNvPr id="54"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5"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6"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53" name="文字方塊 52"/>
              <p:cNvSpPr txBox="1"/>
              <p:nvPr/>
            </p:nvSpPr>
            <p:spPr>
              <a:xfrm>
                <a:off x="8445595" y="2473217"/>
                <a:ext cx="670245" cy="292388"/>
              </a:xfrm>
              <a:prstGeom prst="rect">
                <a:avLst/>
              </a:prstGeom>
              <a:noFill/>
            </p:spPr>
            <p:txBody>
              <a:bodyPr wrap="square" rtlCol="0">
                <a:spAutoFit/>
              </a:bodyPr>
              <a:lstStyle/>
              <a:p>
                <a:r>
                  <a:rPr lang="en-US" altLang="zh-TW" sz="1300" b="1" dirty="0">
                    <a:solidFill>
                      <a:schemeClr val="bg1"/>
                    </a:solidFill>
                  </a:rPr>
                  <a:t>5</a:t>
                </a:r>
                <a:r>
                  <a:rPr lang="zh-TW" altLang="en-US" sz="1300" b="1" dirty="0">
                    <a:solidFill>
                      <a:schemeClr val="bg1"/>
                    </a:solidFill>
                  </a:rPr>
                  <a:t> 分鐘</a:t>
                </a: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標題及物件_無icon">
    <p:spTree>
      <p:nvGrpSpPr>
        <p:cNvPr id="1" name=""/>
        <p:cNvGrpSpPr/>
        <p:nvPr/>
      </p:nvGrpSpPr>
      <p:grpSpPr>
        <a:xfrm>
          <a:off x="0" y="0"/>
          <a:ext cx="0" cy="0"/>
          <a:chOff x="0" y="0"/>
          <a:chExt cx="0" cy="0"/>
        </a:xfrm>
      </p:grpSpPr>
      <p:sp>
        <p:nvSpPr>
          <p:cNvPr id="2" name="標題 1"/>
          <p:cNvSpPr>
            <a:spLocks noGrp="1"/>
          </p:cNvSpPr>
          <p:nvPr>
            <p:ph type="title"/>
          </p:nvPr>
        </p:nvSpPr>
        <p:spPr>
          <a:xfrm>
            <a:off x="457200" y="424800"/>
            <a:ext cx="8229600" cy="707886"/>
          </a:xfrm>
          <a:noFill/>
        </p:spPr>
        <p:txBody>
          <a:bodyPr anchor="ctr">
            <a:normAutofit/>
          </a:bodyPr>
          <a:lstStyle>
            <a:lvl1pPr>
              <a:lnSpc>
                <a:spcPct val="100000"/>
              </a:lnSpc>
              <a:spcBef>
                <a:spcPts val="0"/>
              </a:spcBef>
              <a:defRPr lang="zh-TW" altLang="en-US" sz="3200" baseline="0"/>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E35B751B-1DE3-4D58-9851-3161AB8A729C}" type="datetime1">
              <a:rPr lang="zh-TW" altLang="en-US" smtClean="0"/>
              <a:pPr/>
              <a:t>2021/4/1</a:t>
            </a:fld>
            <a:endParaRPr lang="zh-TW" altLang="en-US" dirty="0"/>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0476A2-CF17-4C5C-B3DE-944955FEFED7}" type="slidenum">
              <a:rPr lang="zh-TW" altLang="en-US" smtClean="0"/>
              <a:pPr/>
              <a:t>‹#›</a:t>
            </a:fld>
            <a:endParaRPr lang="zh-TW" altLang="en-US"/>
          </a:p>
        </p:txBody>
      </p:sp>
      <p:grpSp>
        <p:nvGrpSpPr>
          <p:cNvPr id="3" name="群組 56"/>
          <p:cNvGrpSpPr/>
          <p:nvPr userDrawn="1"/>
        </p:nvGrpSpPr>
        <p:grpSpPr>
          <a:xfrm>
            <a:off x="10093246" y="1475117"/>
            <a:ext cx="1532762" cy="357188"/>
            <a:chOff x="10093246" y="1475117"/>
            <a:chExt cx="1532762" cy="357188"/>
          </a:xfrm>
        </p:grpSpPr>
        <p:pic>
          <p:nvPicPr>
            <p:cNvPr id="15" name="圖片版面配置區 36" descr="icon_指導演練.png"/>
            <p:cNvPicPr>
              <a:picLocks noChangeAspect="1"/>
            </p:cNvPicPr>
            <p:nvPr userDrawn="1"/>
          </p:nvPicPr>
          <p:blipFill>
            <a:blip r:embed="rId2" cstate="print"/>
            <a:srcRect t="7492" b="7492"/>
            <a:stretch>
              <a:fillRect/>
            </a:stretch>
          </p:blipFill>
          <p:spPr>
            <a:xfrm>
              <a:off x="10983071" y="1475117"/>
              <a:ext cx="642937" cy="357188"/>
            </a:xfrm>
            <a:prstGeom prst="rect">
              <a:avLst/>
            </a:prstGeom>
          </p:spPr>
        </p:pic>
        <p:grpSp>
          <p:nvGrpSpPr>
            <p:cNvPr id="7" name="群組 62"/>
            <p:cNvGrpSpPr/>
            <p:nvPr userDrawn="1"/>
          </p:nvGrpSpPr>
          <p:grpSpPr>
            <a:xfrm>
              <a:off x="10093246" y="1510177"/>
              <a:ext cx="908174" cy="322112"/>
              <a:chOff x="8207666" y="2457524"/>
              <a:chExt cx="908174" cy="322112"/>
            </a:xfrm>
          </p:grpSpPr>
          <p:grpSp>
            <p:nvGrpSpPr>
              <p:cNvPr id="8" name="群組 60"/>
              <p:cNvGrpSpPr/>
              <p:nvPr/>
            </p:nvGrpSpPr>
            <p:grpSpPr>
              <a:xfrm>
                <a:off x="8207666" y="2457524"/>
                <a:ext cx="859868" cy="322112"/>
                <a:chOff x="5749925" y="3449643"/>
                <a:chExt cx="1012826" cy="379412"/>
              </a:xfrm>
            </p:grpSpPr>
            <p:sp>
              <p:nvSpPr>
                <p:cNvPr id="20"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21"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22"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19" name="文字方塊 18"/>
              <p:cNvSpPr txBox="1"/>
              <p:nvPr/>
            </p:nvSpPr>
            <p:spPr>
              <a:xfrm>
                <a:off x="8445595" y="2473217"/>
                <a:ext cx="670245" cy="292388"/>
              </a:xfrm>
              <a:prstGeom prst="rect">
                <a:avLst/>
              </a:prstGeom>
              <a:noFill/>
            </p:spPr>
            <p:txBody>
              <a:bodyPr wrap="square" rtlCol="0">
                <a:spAutoFit/>
              </a:bodyPr>
              <a:lstStyle/>
              <a:p>
                <a:r>
                  <a:rPr lang="en-US" altLang="zh-TW" sz="1300" b="1" dirty="0">
                    <a:solidFill>
                      <a:schemeClr val="bg1"/>
                    </a:solidFill>
                  </a:rPr>
                  <a:t>5</a:t>
                </a:r>
                <a:r>
                  <a:rPr lang="zh-TW" altLang="en-US" sz="1300" b="1" dirty="0">
                    <a:solidFill>
                      <a:schemeClr val="bg1"/>
                    </a:solidFill>
                  </a:rPr>
                  <a:t> 分鐘</a:t>
                </a:r>
              </a:p>
            </p:txBody>
          </p:sp>
        </p:grpSp>
      </p:grpSp>
      <p:grpSp>
        <p:nvGrpSpPr>
          <p:cNvPr id="9" name="群組 22"/>
          <p:cNvGrpSpPr/>
          <p:nvPr userDrawn="1"/>
        </p:nvGrpSpPr>
        <p:grpSpPr>
          <a:xfrm>
            <a:off x="10093246" y="453349"/>
            <a:ext cx="1481150" cy="357187"/>
            <a:chOff x="10096692" y="439947"/>
            <a:chExt cx="1481150" cy="357187"/>
          </a:xfrm>
        </p:grpSpPr>
        <p:pic>
          <p:nvPicPr>
            <p:cNvPr id="26" name="圖片版面配置區 36" descr="icon_指導演練.png"/>
            <p:cNvPicPr>
              <a:picLocks noChangeAspect="1"/>
            </p:cNvPicPr>
            <p:nvPr userDrawn="1"/>
          </p:nvPicPr>
          <p:blipFill>
            <a:blip r:embed="rId3" cstate="print"/>
            <a:stretch>
              <a:fillRect/>
            </a:stretch>
          </p:blipFill>
          <p:spPr>
            <a:xfrm>
              <a:off x="11031237" y="439947"/>
              <a:ext cx="546605" cy="357187"/>
            </a:xfrm>
            <a:prstGeom prst="rect">
              <a:avLst/>
            </a:prstGeom>
          </p:spPr>
        </p:pic>
        <p:grpSp>
          <p:nvGrpSpPr>
            <p:cNvPr id="10" name="群組 62"/>
            <p:cNvGrpSpPr/>
            <p:nvPr userDrawn="1"/>
          </p:nvGrpSpPr>
          <p:grpSpPr>
            <a:xfrm>
              <a:off x="10096692" y="475007"/>
              <a:ext cx="908174" cy="322112"/>
              <a:chOff x="8207666" y="2457524"/>
              <a:chExt cx="908174" cy="322112"/>
            </a:xfrm>
          </p:grpSpPr>
          <p:grpSp>
            <p:nvGrpSpPr>
              <p:cNvPr id="11" name="群組 60"/>
              <p:cNvGrpSpPr/>
              <p:nvPr/>
            </p:nvGrpSpPr>
            <p:grpSpPr>
              <a:xfrm>
                <a:off x="8207666" y="2457524"/>
                <a:ext cx="859868" cy="322112"/>
                <a:chOff x="5749925" y="3449643"/>
                <a:chExt cx="1012826" cy="379412"/>
              </a:xfrm>
            </p:grpSpPr>
            <p:sp>
              <p:nvSpPr>
                <p:cNvPr id="31"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32"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33"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30" name="文字方塊 29"/>
              <p:cNvSpPr txBox="1"/>
              <p:nvPr/>
            </p:nvSpPr>
            <p:spPr>
              <a:xfrm>
                <a:off x="8445595" y="2473217"/>
                <a:ext cx="670245" cy="292388"/>
              </a:xfrm>
              <a:prstGeom prst="rect">
                <a:avLst/>
              </a:prstGeom>
              <a:noFill/>
            </p:spPr>
            <p:txBody>
              <a:bodyPr wrap="square" rtlCol="0">
                <a:spAutoFit/>
              </a:bodyPr>
              <a:lstStyle/>
              <a:p>
                <a:r>
                  <a:rPr lang="en-US" altLang="zh-TW" sz="1300" b="1" dirty="0">
                    <a:solidFill>
                      <a:schemeClr val="bg1"/>
                    </a:solidFill>
                  </a:rPr>
                  <a:t>2</a:t>
                </a:r>
                <a:r>
                  <a:rPr lang="zh-TW" altLang="en-US" sz="1300" b="1" dirty="0">
                    <a:solidFill>
                      <a:schemeClr val="bg1"/>
                    </a:solidFill>
                  </a:rPr>
                  <a:t> 分鐘</a:t>
                </a:r>
              </a:p>
            </p:txBody>
          </p:sp>
        </p:grpSp>
      </p:grpSp>
      <p:grpSp>
        <p:nvGrpSpPr>
          <p:cNvPr id="12" name="群組 33"/>
          <p:cNvGrpSpPr/>
          <p:nvPr userDrawn="1"/>
        </p:nvGrpSpPr>
        <p:grpSpPr>
          <a:xfrm>
            <a:off x="10096692" y="931653"/>
            <a:ext cx="1481149" cy="357187"/>
            <a:chOff x="10096692" y="439947"/>
            <a:chExt cx="1481149" cy="357187"/>
          </a:xfrm>
        </p:grpSpPr>
        <p:pic>
          <p:nvPicPr>
            <p:cNvPr id="35" name="圖片版面配置區 36" descr="icon_指導演練.png"/>
            <p:cNvPicPr>
              <a:picLocks noChangeAspect="1"/>
            </p:cNvPicPr>
            <p:nvPr userDrawn="1"/>
          </p:nvPicPr>
          <p:blipFill>
            <a:blip r:embed="rId4" cstate="print"/>
            <a:stretch>
              <a:fillRect/>
            </a:stretch>
          </p:blipFill>
          <p:spPr>
            <a:xfrm>
              <a:off x="11031238" y="439947"/>
              <a:ext cx="546603" cy="357187"/>
            </a:xfrm>
            <a:prstGeom prst="rect">
              <a:avLst/>
            </a:prstGeom>
          </p:spPr>
        </p:pic>
        <p:grpSp>
          <p:nvGrpSpPr>
            <p:cNvPr id="13" name="群組 62"/>
            <p:cNvGrpSpPr/>
            <p:nvPr userDrawn="1"/>
          </p:nvGrpSpPr>
          <p:grpSpPr>
            <a:xfrm>
              <a:off x="10096692" y="475007"/>
              <a:ext cx="908174" cy="322112"/>
              <a:chOff x="8207666" y="2457524"/>
              <a:chExt cx="908174" cy="322112"/>
            </a:xfrm>
          </p:grpSpPr>
          <p:grpSp>
            <p:nvGrpSpPr>
              <p:cNvPr id="14" name="群組 60"/>
              <p:cNvGrpSpPr/>
              <p:nvPr/>
            </p:nvGrpSpPr>
            <p:grpSpPr>
              <a:xfrm>
                <a:off x="8207666" y="2457524"/>
                <a:ext cx="859868" cy="322112"/>
                <a:chOff x="5749925" y="3449643"/>
                <a:chExt cx="1012826" cy="379412"/>
              </a:xfrm>
            </p:grpSpPr>
            <p:sp>
              <p:nvSpPr>
                <p:cNvPr id="39"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40"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41"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38" name="文字方塊 37"/>
              <p:cNvSpPr txBox="1"/>
              <p:nvPr/>
            </p:nvSpPr>
            <p:spPr>
              <a:xfrm>
                <a:off x="8445595" y="2473217"/>
                <a:ext cx="670245" cy="292388"/>
              </a:xfrm>
              <a:prstGeom prst="rect">
                <a:avLst/>
              </a:prstGeom>
              <a:noFill/>
            </p:spPr>
            <p:txBody>
              <a:bodyPr wrap="square" rtlCol="0">
                <a:spAutoFit/>
              </a:bodyPr>
              <a:lstStyle/>
              <a:p>
                <a:r>
                  <a:rPr lang="en-US" altLang="zh-TW" sz="1300" b="1" dirty="0">
                    <a:solidFill>
                      <a:schemeClr val="bg1"/>
                    </a:solidFill>
                  </a:rPr>
                  <a:t>2</a:t>
                </a:r>
                <a:r>
                  <a:rPr lang="zh-TW" altLang="en-US" sz="1300" b="1" dirty="0">
                    <a:solidFill>
                      <a:schemeClr val="bg1"/>
                    </a:solidFill>
                  </a:rPr>
                  <a:t> 分鐘</a:t>
                </a:r>
              </a:p>
            </p:txBody>
          </p:sp>
        </p:grpSp>
      </p:grpSp>
      <p:pic>
        <p:nvPicPr>
          <p:cNvPr id="42" name="圖片版面配置區 36" descr="icon_指導演練.png"/>
          <p:cNvPicPr>
            <a:picLocks noChangeAspect="1"/>
          </p:cNvPicPr>
          <p:nvPr userDrawn="1"/>
        </p:nvPicPr>
        <p:blipFill>
          <a:blip r:embed="rId5" cstate="print"/>
          <a:stretch>
            <a:fillRect/>
          </a:stretch>
        </p:blipFill>
        <p:spPr>
          <a:xfrm>
            <a:off x="11031237" y="0"/>
            <a:ext cx="546605" cy="357188"/>
          </a:xfrm>
          <a:prstGeom prst="rect">
            <a:avLst/>
          </a:prstGeom>
        </p:spPr>
      </p:pic>
      <p:sp>
        <p:nvSpPr>
          <p:cNvPr id="43" name="內容版面配置區 2"/>
          <p:cNvSpPr>
            <a:spLocks noGrp="1"/>
          </p:cNvSpPr>
          <p:nvPr userDrawn="1">
            <p:ph idx="1"/>
          </p:nvPr>
        </p:nvSpPr>
        <p:spPr>
          <a:xfrm>
            <a:off x="457200" y="1371600"/>
            <a:ext cx="8229600" cy="3437824"/>
          </a:xfrm>
        </p:spPr>
        <p:txBody>
          <a:bodyPr/>
          <a:lstStyle>
            <a:lvl1pPr marL="361950" indent="-361950">
              <a:lnSpc>
                <a:spcPct val="150000"/>
              </a:lnSpc>
              <a:spcBef>
                <a:spcPts val="500"/>
              </a:spcBef>
              <a:buClr>
                <a:schemeClr val="accent5"/>
              </a:buClr>
              <a:buSzPct val="100000"/>
              <a:defRPr lang="zh-TW" altLang="en-US" dirty="0" smtClean="0"/>
            </a:lvl1pPr>
            <a:lvl2pPr marL="695325" indent="-304800">
              <a:lnSpc>
                <a:spcPct val="150000"/>
              </a:lnSpc>
              <a:spcBef>
                <a:spcPts val="500"/>
              </a:spcBef>
              <a:defRPr lang="zh-TW" altLang="en-US" dirty="0" smtClean="0"/>
            </a:lvl2pPr>
            <a:lvl3pPr>
              <a:lnSpc>
                <a:spcPct val="150000"/>
              </a:lnSpc>
              <a:spcBef>
                <a:spcPts val="500"/>
              </a:spcBef>
              <a:defRPr lang="zh-TW" altLang="en-US" sz="1600" dirty="0" smtClean="0"/>
            </a:lvl3pPr>
            <a:lvl4pPr>
              <a:lnSpc>
                <a:spcPct val="150000"/>
              </a:lnSpc>
              <a:spcBef>
                <a:spcPts val="500"/>
              </a:spcBef>
              <a:defRPr lang="zh-TW" altLang="en-US" dirty="0" smtClean="0"/>
            </a:lvl4pPr>
            <a:lvl5pPr>
              <a:lnSpc>
                <a:spcPct val="150000"/>
              </a:lnSpc>
              <a:spcBef>
                <a:spcPts val="500"/>
              </a:spcBef>
              <a:defRPr lang="zh-TW" altLang="en-US" dirty="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grpSp>
        <p:nvGrpSpPr>
          <p:cNvPr id="16" name="群組 46"/>
          <p:cNvGrpSpPr/>
          <p:nvPr userDrawn="1"/>
        </p:nvGrpSpPr>
        <p:grpSpPr>
          <a:xfrm>
            <a:off x="228600" y="1142990"/>
            <a:ext cx="8851426" cy="113842"/>
            <a:chOff x="228600" y="952500"/>
            <a:chExt cx="8851426" cy="113842"/>
          </a:xfrm>
        </p:grpSpPr>
        <p:sp>
          <p:nvSpPr>
            <p:cNvPr id="48" name="＞形箭號 47"/>
            <p:cNvSpPr/>
            <p:nvPr userDrawn="1"/>
          </p:nvSpPr>
          <p:spPr>
            <a:xfrm rot="5400000" flipH="1" flipV="1">
              <a:off x="620286" y="876816"/>
              <a:ext cx="113842" cy="265209"/>
            </a:xfrm>
            <a:prstGeom prst="chevron">
              <a:avLst>
                <a:gd name="adj" fmla="val 81227"/>
              </a:avLst>
            </a:prstGeom>
            <a:gradFill>
              <a:gsLst>
                <a:gs pos="0">
                  <a:schemeClr val="accent5">
                    <a:lumMod val="40000"/>
                    <a:lumOff val="60000"/>
                  </a:schemeClr>
                </a:gs>
                <a:gs pos="85000">
                  <a:schemeClr val="accent5">
                    <a:lumMod val="40000"/>
                    <a:lumOff val="60000"/>
                  </a:schemeClr>
                </a:gs>
                <a:gs pos="91000">
                  <a:schemeClr val="accent5">
                    <a:lumMod val="40000"/>
                    <a:lumOff val="6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zh-TW" altLang="en-US" dirty="0">
                <a:solidFill>
                  <a:schemeClr val="tx1"/>
                </a:solidFill>
              </a:endParaRPr>
            </a:p>
          </p:txBody>
        </p:sp>
        <p:sp>
          <p:nvSpPr>
            <p:cNvPr id="49" name="矩形 48"/>
            <p:cNvSpPr/>
            <p:nvPr userDrawn="1"/>
          </p:nvSpPr>
          <p:spPr>
            <a:xfrm flipH="1" flipV="1">
              <a:off x="228600" y="1041450"/>
              <a:ext cx="322189" cy="16109"/>
            </a:xfrm>
            <a:prstGeom prst="rect">
              <a:avLst/>
            </a:prstGeom>
            <a:gradFill>
              <a:gsLst>
                <a:gs pos="0">
                  <a:schemeClr val="accent5">
                    <a:lumMod val="40000"/>
                    <a:lumOff val="60000"/>
                  </a:schemeClr>
                </a:gs>
                <a:gs pos="50000">
                  <a:schemeClr val="accent5">
                    <a:lumMod val="40000"/>
                    <a:lumOff val="60000"/>
                  </a:schemeClr>
                </a:gs>
                <a:gs pos="100000">
                  <a:schemeClr val="accent5">
                    <a:lumMod val="40000"/>
                    <a:lumOff val="6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zh-TW" altLang="en-US"/>
            </a:p>
          </p:txBody>
        </p:sp>
        <p:sp>
          <p:nvSpPr>
            <p:cNvPr id="50" name="矩形 49"/>
            <p:cNvSpPr/>
            <p:nvPr userDrawn="1"/>
          </p:nvSpPr>
          <p:spPr>
            <a:xfrm rot="10800000" flipH="1" flipV="1">
              <a:off x="800026" y="1041452"/>
              <a:ext cx="8280000" cy="16109"/>
            </a:xfrm>
            <a:prstGeom prst="rect">
              <a:avLst/>
            </a:prstGeom>
            <a:gradFill>
              <a:gsLst>
                <a:gs pos="0">
                  <a:schemeClr val="accent5">
                    <a:lumMod val="40000"/>
                    <a:lumOff val="60000"/>
                  </a:schemeClr>
                </a:gs>
                <a:gs pos="50000">
                  <a:schemeClr val="accent5">
                    <a:lumMod val="40000"/>
                    <a:lumOff val="60000"/>
                  </a:schemeClr>
                </a:gs>
                <a:gs pos="100000">
                  <a:schemeClr val="accent5">
                    <a:lumMod val="40000"/>
                    <a:lumOff val="6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zh-TW" altLang="en-US"/>
            </a:p>
          </p:txBody>
        </p:sp>
      </p:grpSp>
      <p:sp>
        <p:nvSpPr>
          <p:cNvPr id="37" name="文字方塊 36"/>
          <p:cNvSpPr txBox="1"/>
          <p:nvPr userDrawn="1"/>
        </p:nvSpPr>
        <p:spPr>
          <a:xfrm>
            <a:off x="9215470" y="2500312"/>
            <a:ext cx="2357454" cy="369332"/>
          </a:xfrm>
          <a:prstGeom prst="rect">
            <a:avLst/>
          </a:prstGeom>
          <a:noFill/>
        </p:spPr>
        <p:txBody>
          <a:bodyPr wrap="square" rtlCol="0">
            <a:spAutoFit/>
          </a:bodyPr>
          <a:lstStyle/>
          <a:p>
            <a:r>
              <a:rPr lang="zh-TW" altLang="en-US" dirty="0"/>
              <a:t>請到母片複製</a:t>
            </a:r>
            <a:r>
              <a:rPr lang="en-US" altLang="zh-TW" dirty="0"/>
              <a:t>icon</a:t>
            </a:r>
            <a:endParaRPr lang="zh-TW" altLang="en-US" dirty="0"/>
          </a:p>
        </p:txBody>
      </p:sp>
      <p:grpSp>
        <p:nvGrpSpPr>
          <p:cNvPr id="17" name="群組 13"/>
          <p:cNvGrpSpPr/>
          <p:nvPr userDrawn="1"/>
        </p:nvGrpSpPr>
        <p:grpSpPr>
          <a:xfrm>
            <a:off x="9286913" y="2000246"/>
            <a:ext cx="2357449" cy="357188"/>
            <a:chOff x="9268559" y="0"/>
            <a:chExt cx="2357449" cy="357188"/>
          </a:xfrm>
        </p:grpSpPr>
        <p:pic>
          <p:nvPicPr>
            <p:cNvPr id="45" name="圖片版面配置區 36" descr="icon_指導演練.png"/>
            <p:cNvPicPr>
              <a:picLocks noChangeAspect="1"/>
            </p:cNvPicPr>
            <p:nvPr userDrawn="1"/>
          </p:nvPicPr>
          <p:blipFill>
            <a:blip r:embed="rId2" cstate="print"/>
            <a:srcRect t="7492" b="7492"/>
            <a:stretch>
              <a:fillRect/>
            </a:stretch>
          </p:blipFill>
          <p:spPr>
            <a:xfrm>
              <a:off x="10983071" y="0"/>
              <a:ext cx="642937" cy="357188"/>
            </a:xfrm>
            <a:prstGeom prst="rect">
              <a:avLst/>
            </a:prstGeom>
          </p:spPr>
        </p:pic>
        <p:pic>
          <p:nvPicPr>
            <p:cNvPr id="46" name="圖片版面配置區 35" descr="icon_群聊貼文.png"/>
            <p:cNvPicPr>
              <a:picLocks noChangeAspect="1"/>
            </p:cNvPicPr>
            <p:nvPr userDrawn="1"/>
          </p:nvPicPr>
          <p:blipFill>
            <a:blip r:embed="rId6" cstate="print"/>
            <a:srcRect t="7596" b="7596"/>
            <a:stretch>
              <a:fillRect/>
            </a:stretch>
          </p:blipFill>
          <p:spPr>
            <a:xfrm>
              <a:off x="10249009" y="0"/>
              <a:ext cx="644400" cy="357188"/>
            </a:xfrm>
            <a:prstGeom prst="rect">
              <a:avLst/>
            </a:prstGeom>
          </p:spPr>
        </p:pic>
        <p:grpSp>
          <p:nvGrpSpPr>
            <p:cNvPr id="18" name="群組 62"/>
            <p:cNvGrpSpPr/>
            <p:nvPr userDrawn="1"/>
          </p:nvGrpSpPr>
          <p:grpSpPr>
            <a:xfrm>
              <a:off x="9268559" y="35060"/>
              <a:ext cx="908174" cy="322112"/>
              <a:chOff x="8207666" y="2457524"/>
              <a:chExt cx="908174" cy="322112"/>
            </a:xfrm>
          </p:grpSpPr>
          <p:grpSp>
            <p:nvGrpSpPr>
              <p:cNvPr id="23" name="群組 60"/>
              <p:cNvGrpSpPr/>
              <p:nvPr/>
            </p:nvGrpSpPr>
            <p:grpSpPr>
              <a:xfrm>
                <a:off x="8207666" y="2457524"/>
                <a:ext cx="859868" cy="322112"/>
                <a:chOff x="5749925" y="3449643"/>
                <a:chExt cx="1012826" cy="379412"/>
              </a:xfrm>
            </p:grpSpPr>
            <p:sp>
              <p:nvSpPr>
                <p:cNvPr id="54"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5"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6"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53" name="文字方塊 52"/>
              <p:cNvSpPr txBox="1"/>
              <p:nvPr/>
            </p:nvSpPr>
            <p:spPr>
              <a:xfrm>
                <a:off x="8445595" y="2473217"/>
                <a:ext cx="670245" cy="292388"/>
              </a:xfrm>
              <a:prstGeom prst="rect">
                <a:avLst/>
              </a:prstGeom>
              <a:noFill/>
            </p:spPr>
            <p:txBody>
              <a:bodyPr wrap="square" rtlCol="0">
                <a:spAutoFit/>
              </a:bodyPr>
              <a:lstStyle/>
              <a:p>
                <a:r>
                  <a:rPr lang="en-US" altLang="zh-TW" sz="1300" b="1" dirty="0">
                    <a:solidFill>
                      <a:schemeClr val="bg1"/>
                    </a:solidFill>
                  </a:rPr>
                  <a:t>5</a:t>
                </a:r>
                <a:r>
                  <a:rPr lang="zh-TW" altLang="en-US" sz="1300" b="1" dirty="0">
                    <a:solidFill>
                      <a:schemeClr val="bg1"/>
                    </a:solidFill>
                  </a:rPr>
                  <a:t> 分鐘</a:t>
                </a: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標題及物件_無icon">
    <p:spTree>
      <p:nvGrpSpPr>
        <p:cNvPr id="1" name=""/>
        <p:cNvGrpSpPr/>
        <p:nvPr/>
      </p:nvGrpSpPr>
      <p:grpSpPr>
        <a:xfrm>
          <a:off x="0" y="0"/>
          <a:ext cx="0" cy="0"/>
          <a:chOff x="0" y="0"/>
          <a:chExt cx="0" cy="0"/>
        </a:xfrm>
      </p:grpSpPr>
      <p:sp>
        <p:nvSpPr>
          <p:cNvPr id="2" name="標題 1"/>
          <p:cNvSpPr>
            <a:spLocks noGrp="1"/>
          </p:cNvSpPr>
          <p:nvPr>
            <p:ph type="title"/>
          </p:nvPr>
        </p:nvSpPr>
        <p:spPr>
          <a:xfrm>
            <a:off x="457200" y="424800"/>
            <a:ext cx="8229600" cy="707886"/>
          </a:xfrm>
          <a:noFill/>
        </p:spPr>
        <p:txBody>
          <a:bodyPr anchor="ctr">
            <a:normAutofit/>
          </a:bodyPr>
          <a:lstStyle>
            <a:lvl1pPr>
              <a:lnSpc>
                <a:spcPct val="100000"/>
              </a:lnSpc>
              <a:spcBef>
                <a:spcPts val="0"/>
              </a:spcBef>
              <a:defRPr lang="zh-TW" altLang="en-US" sz="3200" baseline="0"/>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E35B751B-1DE3-4D58-9851-3161AB8A729C}" type="datetime1">
              <a:rPr lang="zh-TW" altLang="en-US" smtClean="0"/>
              <a:pPr/>
              <a:t>2021/4/1</a:t>
            </a:fld>
            <a:endParaRPr lang="zh-TW" altLang="en-US" dirty="0"/>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0476A2-CF17-4C5C-B3DE-944955FEFED7}" type="slidenum">
              <a:rPr lang="zh-TW" altLang="en-US" smtClean="0"/>
              <a:pPr/>
              <a:t>‹#›</a:t>
            </a:fld>
            <a:endParaRPr lang="zh-TW" altLang="en-US"/>
          </a:p>
        </p:txBody>
      </p:sp>
      <p:grpSp>
        <p:nvGrpSpPr>
          <p:cNvPr id="3" name="群組 56"/>
          <p:cNvGrpSpPr/>
          <p:nvPr userDrawn="1"/>
        </p:nvGrpSpPr>
        <p:grpSpPr>
          <a:xfrm>
            <a:off x="10093246" y="1475117"/>
            <a:ext cx="1532762" cy="357188"/>
            <a:chOff x="10093246" y="1475117"/>
            <a:chExt cx="1532762" cy="357188"/>
          </a:xfrm>
        </p:grpSpPr>
        <p:pic>
          <p:nvPicPr>
            <p:cNvPr id="15" name="圖片版面配置區 36" descr="icon_指導演練.png"/>
            <p:cNvPicPr>
              <a:picLocks noChangeAspect="1"/>
            </p:cNvPicPr>
            <p:nvPr userDrawn="1"/>
          </p:nvPicPr>
          <p:blipFill>
            <a:blip r:embed="rId2" cstate="print"/>
            <a:srcRect t="7492" b="7492"/>
            <a:stretch>
              <a:fillRect/>
            </a:stretch>
          </p:blipFill>
          <p:spPr>
            <a:xfrm>
              <a:off x="10983071" y="1475117"/>
              <a:ext cx="642937" cy="357188"/>
            </a:xfrm>
            <a:prstGeom prst="rect">
              <a:avLst/>
            </a:prstGeom>
          </p:spPr>
        </p:pic>
        <p:grpSp>
          <p:nvGrpSpPr>
            <p:cNvPr id="7" name="群組 62"/>
            <p:cNvGrpSpPr/>
            <p:nvPr userDrawn="1"/>
          </p:nvGrpSpPr>
          <p:grpSpPr>
            <a:xfrm>
              <a:off x="10093246" y="1510177"/>
              <a:ext cx="908174" cy="322112"/>
              <a:chOff x="8207666" y="2457524"/>
              <a:chExt cx="908174" cy="322112"/>
            </a:xfrm>
          </p:grpSpPr>
          <p:grpSp>
            <p:nvGrpSpPr>
              <p:cNvPr id="8" name="群組 60"/>
              <p:cNvGrpSpPr/>
              <p:nvPr/>
            </p:nvGrpSpPr>
            <p:grpSpPr>
              <a:xfrm>
                <a:off x="8207666" y="2457524"/>
                <a:ext cx="859868" cy="322112"/>
                <a:chOff x="5749925" y="3449643"/>
                <a:chExt cx="1012826" cy="379412"/>
              </a:xfrm>
            </p:grpSpPr>
            <p:sp>
              <p:nvSpPr>
                <p:cNvPr id="20"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21"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22"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19" name="文字方塊 18"/>
              <p:cNvSpPr txBox="1"/>
              <p:nvPr/>
            </p:nvSpPr>
            <p:spPr>
              <a:xfrm>
                <a:off x="8445595" y="2473217"/>
                <a:ext cx="670245" cy="292388"/>
              </a:xfrm>
              <a:prstGeom prst="rect">
                <a:avLst/>
              </a:prstGeom>
              <a:noFill/>
            </p:spPr>
            <p:txBody>
              <a:bodyPr wrap="square" rtlCol="0">
                <a:spAutoFit/>
              </a:bodyPr>
              <a:lstStyle/>
              <a:p>
                <a:r>
                  <a:rPr lang="en-US" altLang="zh-TW" sz="1300" b="1" dirty="0">
                    <a:solidFill>
                      <a:schemeClr val="bg1"/>
                    </a:solidFill>
                  </a:rPr>
                  <a:t>5</a:t>
                </a:r>
                <a:r>
                  <a:rPr lang="zh-TW" altLang="en-US" sz="1300" b="1" dirty="0">
                    <a:solidFill>
                      <a:schemeClr val="bg1"/>
                    </a:solidFill>
                  </a:rPr>
                  <a:t> 分鐘</a:t>
                </a:r>
              </a:p>
            </p:txBody>
          </p:sp>
        </p:grpSp>
      </p:grpSp>
      <p:grpSp>
        <p:nvGrpSpPr>
          <p:cNvPr id="9" name="群組 22"/>
          <p:cNvGrpSpPr/>
          <p:nvPr userDrawn="1"/>
        </p:nvGrpSpPr>
        <p:grpSpPr>
          <a:xfrm>
            <a:off x="10093246" y="453349"/>
            <a:ext cx="1481150" cy="357187"/>
            <a:chOff x="10096692" y="439947"/>
            <a:chExt cx="1481150" cy="357187"/>
          </a:xfrm>
        </p:grpSpPr>
        <p:pic>
          <p:nvPicPr>
            <p:cNvPr id="26" name="圖片版面配置區 36" descr="icon_指導演練.png"/>
            <p:cNvPicPr>
              <a:picLocks noChangeAspect="1"/>
            </p:cNvPicPr>
            <p:nvPr userDrawn="1"/>
          </p:nvPicPr>
          <p:blipFill>
            <a:blip r:embed="rId3" cstate="print"/>
            <a:stretch>
              <a:fillRect/>
            </a:stretch>
          </p:blipFill>
          <p:spPr>
            <a:xfrm>
              <a:off x="11031237" y="439947"/>
              <a:ext cx="546605" cy="357187"/>
            </a:xfrm>
            <a:prstGeom prst="rect">
              <a:avLst/>
            </a:prstGeom>
          </p:spPr>
        </p:pic>
        <p:grpSp>
          <p:nvGrpSpPr>
            <p:cNvPr id="10" name="群組 62"/>
            <p:cNvGrpSpPr/>
            <p:nvPr userDrawn="1"/>
          </p:nvGrpSpPr>
          <p:grpSpPr>
            <a:xfrm>
              <a:off x="10096692" y="475007"/>
              <a:ext cx="908174" cy="322112"/>
              <a:chOff x="8207666" y="2457524"/>
              <a:chExt cx="908174" cy="322112"/>
            </a:xfrm>
          </p:grpSpPr>
          <p:grpSp>
            <p:nvGrpSpPr>
              <p:cNvPr id="11" name="群組 60"/>
              <p:cNvGrpSpPr/>
              <p:nvPr/>
            </p:nvGrpSpPr>
            <p:grpSpPr>
              <a:xfrm>
                <a:off x="8207666" y="2457524"/>
                <a:ext cx="859868" cy="322112"/>
                <a:chOff x="5749925" y="3449643"/>
                <a:chExt cx="1012826" cy="379412"/>
              </a:xfrm>
            </p:grpSpPr>
            <p:sp>
              <p:nvSpPr>
                <p:cNvPr id="31"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32"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33"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30" name="文字方塊 29"/>
              <p:cNvSpPr txBox="1"/>
              <p:nvPr/>
            </p:nvSpPr>
            <p:spPr>
              <a:xfrm>
                <a:off x="8445595" y="2473217"/>
                <a:ext cx="670245" cy="292388"/>
              </a:xfrm>
              <a:prstGeom prst="rect">
                <a:avLst/>
              </a:prstGeom>
              <a:noFill/>
            </p:spPr>
            <p:txBody>
              <a:bodyPr wrap="square" rtlCol="0">
                <a:spAutoFit/>
              </a:bodyPr>
              <a:lstStyle/>
              <a:p>
                <a:r>
                  <a:rPr lang="en-US" altLang="zh-TW" sz="1300" b="1" dirty="0">
                    <a:solidFill>
                      <a:schemeClr val="bg1"/>
                    </a:solidFill>
                  </a:rPr>
                  <a:t>2</a:t>
                </a:r>
                <a:r>
                  <a:rPr lang="zh-TW" altLang="en-US" sz="1300" b="1" dirty="0">
                    <a:solidFill>
                      <a:schemeClr val="bg1"/>
                    </a:solidFill>
                  </a:rPr>
                  <a:t> 分鐘</a:t>
                </a:r>
              </a:p>
            </p:txBody>
          </p:sp>
        </p:grpSp>
      </p:grpSp>
      <p:grpSp>
        <p:nvGrpSpPr>
          <p:cNvPr id="12" name="群組 33"/>
          <p:cNvGrpSpPr/>
          <p:nvPr userDrawn="1"/>
        </p:nvGrpSpPr>
        <p:grpSpPr>
          <a:xfrm>
            <a:off x="10096692" y="931653"/>
            <a:ext cx="1481149" cy="357187"/>
            <a:chOff x="10096692" y="439947"/>
            <a:chExt cx="1481149" cy="357187"/>
          </a:xfrm>
        </p:grpSpPr>
        <p:pic>
          <p:nvPicPr>
            <p:cNvPr id="35" name="圖片版面配置區 36" descr="icon_指導演練.png"/>
            <p:cNvPicPr>
              <a:picLocks noChangeAspect="1"/>
            </p:cNvPicPr>
            <p:nvPr userDrawn="1"/>
          </p:nvPicPr>
          <p:blipFill>
            <a:blip r:embed="rId4" cstate="print"/>
            <a:stretch>
              <a:fillRect/>
            </a:stretch>
          </p:blipFill>
          <p:spPr>
            <a:xfrm>
              <a:off x="11031238" y="439947"/>
              <a:ext cx="546603" cy="357187"/>
            </a:xfrm>
            <a:prstGeom prst="rect">
              <a:avLst/>
            </a:prstGeom>
          </p:spPr>
        </p:pic>
        <p:grpSp>
          <p:nvGrpSpPr>
            <p:cNvPr id="13" name="群組 62"/>
            <p:cNvGrpSpPr/>
            <p:nvPr userDrawn="1"/>
          </p:nvGrpSpPr>
          <p:grpSpPr>
            <a:xfrm>
              <a:off x="10096692" y="475007"/>
              <a:ext cx="908174" cy="322112"/>
              <a:chOff x="8207666" y="2457524"/>
              <a:chExt cx="908174" cy="322112"/>
            </a:xfrm>
          </p:grpSpPr>
          <p:grpSp>
            <p:nvGrpSpPr>
              <p:cNvPr id="14" name="群組 60"/>
              <p:cNvGrpSpPr/>
              <p:nvPr/>
            </p:nvGrpSpPr>
            <p:grpSpPr>
              <a:xfrm>
                <a:off x="8207666" y="2457524"/>
                <a:ext cx="859868" cy="322112"/>
                <a:chOff x="5749925" y="3449643"/>
                <a:chExt cx="1012826" cy="379412"/>
              </a:xfrm>
            </p:grpSpPr>
            <p:sp>
              <p:nvSpPr>
                <p:cNvPr id="39"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40"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41"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38" name="文字方塊 37"/>
              <p:cNvSpPr txBox="1"/>
              <p:nvPr/>
            </p:nvSpPr>
            <p:spPr>
              <a:xfrm>
                <a:off x="8445595" y="2473217"/>
                <a:ext cx="670245" cy="292388"/>
              </a:xfrm>
              <a:prstGeom prst="rect">
                <a:avLst/>
              </a:prstGeom>
              <a:noFill/>
            </p:spPr>
            <p:txBody>
              <a:bodyPr wrap="square" rtlCol="0">
                <a:spAutoFit/>
              </a:bodyPr>
              <a:lstStyle/>
              <a:p>
                <a:r>
                  <a:rPr lang="en-US" altLang="zh-TW" sz="1300" b="1" dirty="0">
                    <a:solidFill>
                      <a:schemeClr val="bg1"/>
                    </a:solidFill>
                  </a:rPr>
                  <a:t>2</a:t>
                </a:r>
                <a:r>
                  <a:rPr lang="zh-TW" altLang="en-US" sz="1300" b="1" dirty="0">
                    <a:solidFill>
                      <a:schemeClr val="bg1"/>
                    </a:solidFill>
                  </a:rPr>
                  <a:t> 分鐘</a:t>
                </a:r>
              </a:p>
            </p:txBody>
          </p:sp>
        </p:grpSp>
      </p:grpSp>
      <p:pic>
        <p:nvPicPr>
          <p:cNvPr id="42" name="圖片版面配置區 36" descr="icon_指導演練.png"/>
          <p:cNvPicPr>
            <a:picLocks noChangeAspect="1"/>
          </p:cNvPicPr>
          <p:nvPr userDrawn="1"/>
        </p:nvPicPr>
        <p:blipFill>
          <a:blip r:embed="rId5" cstate="print"/>
          <a:stretch>
            <a:fillRect/>
          </a:stretch>
        </p:blipFill>
        <p:spPr>
          <a:xfrm>
            <a:off x="11031237" y="0"/>
            <a:ext cx="546605" cy="357188"/>
          </a:xfrm>
          <a:prstGeom prst="rect">
            <a:avLst/>
          </a:prstGeom>
        </p:spPr>
      </p:pic>
      <p:sp>
        <p:nvSpPr>
          <p:cNvPr id="43" name="內容版面配置區 2"/>
          <p:cNvSpPr>
            <a:spLocks noGrp="1"/>
          </p:cNvSpPr>
          <p:nvPr userDrawn="1">
            <p:ph idx="1"/>
          </p:nvPr>
        </p:nvSpPr>
        <p:spPr>
          <a:xfrm>
            <a:off x="457200" y="1371600"/>
            <a:ext cx="8229600" cy="3437824"/>
          </a:xfrm>
        </p:spPr>
        <p:txBody>
          <a:bodyPr/>
          <a:lstStyle>
            <a:lvl1pPr marL="361950" indent="-361950">
              <a:lnSpc>
                <a:spcPct val="150000"/>
              </a:lnSpc>
              <a:spcBef>
                <a:spcPts val="500"/>
              </a:spcBef>
              <a:buClr>
                <a:schemeClr val="accent5"/>
              </a:buClr>
              <a:buSzPct val="100000"/>
              <a:defRPr lang="zh-TW" altLang="en-US" dirty="0" smtClean="0"/>
            </a:lvl1pPr>
            <a:lvl2pPr marL="695325" indent="-304800">
              <a:lnSpc>
                <a:spcPct val="150000"/>
              </a:lnSpc>
              <a:spcBef>
                <a:spcPts val="500"/>
              </a:spcBef>
              <a:defRPr lang="zh-TW" altLang="en-US" dirty="0" smtClean="0"/>
            </a:lvl2pPr>
            <a:lvl3pPr>
              <a:lnSpc>
                <a:spcPct val="150000"/>
              </a:lnSpc>
              <a:spcBef>
                <a:spcPts val="500"/>
              </a:spcBef>
              <a:defRPr lang="zh-TW" altLang="en-US" sz="1600" dirty="0" smtClean="0"/>
            </a:lvl3pPr>
            <a:lvl4pPr>
              <a:lnSpc>
                <a:spcPct val="150000"/>
              </a:lnSpc>
              <a:spcBef>
                <a:spcPts val="500"/>
              </a:spcBef>
              <a:defRPr lang="zh-TW" altLang="en-US" dirty="0" smtClean="0"/>
            </a:lvl4pPr>
            <a:lvl5pPr>
              <a:lnSpc>
                <a:spcPct val="150000"/>
              </a:lnSpc>
              <a:spcBef>
                <a:spcPts val="500"/>
              </a:spcBef>
              <a:defRPr lang="zh-TW" altLang="en-US" dirty="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grpSp>
        <p:nvGrpSpPr>
          <p:cNvPr id="16" name="群組 46"/>
          <p:cNvGrpSpPr/>
          <p:nvPr userDrawn="1"/>
        </p:nvGrpSpPr>
        <p:grpSpPr>
          <a:xfrm>
            <a:off x="228600" y="1142990"/>
            <a:ext cx="8851426" cy="113842"/>
            <a:chOff x="228600" y="952500"/>
            <a:chExt cx="8851426" cy="113842"/>
          </a:xfrm>
        </p:grpSpPr>
        <p:sp>
          <p:nvSpPr>
            <p:cNvPr id="48" name="＞形箭號 47"/>
            <p:cNvSpPr/>
            <p:nvPr userDrawn="1"/>
          </p:nvSpPr>
          <p:spPr>
            <a:xfrm rot="5400000" flipH="1" flipV="1">
              <a:off x="620286" y="876816"/>
              <a:ext cx="113842" cy="265209"/>
            </a:xfrm>
            <a:prstGeom prst="chevron">
              <a:avLst>
                <a:gd name="adj" fmla="val 81227"/>
              </a:avLst>
            </a:prstGeom>
            <a:gradFill>
              <a:gsLst>
                <a:gs pos="0">
                  <a:schemeClr val="accent5">
                    <a:lumMod val="40000"/>
                    <a:lumOff val="60000"/>
                  </a:schemeClr>
                </a:gs>
                <a:gs pos="85000">
                  <a:schemeClr val="accent5">
                    <a:lumMod val="40000"/>
                    <a:lumOff val="60000"/>
                  </a:schemeClr>
                </a:gs>
                <a:gs pos="91000">
                  <a:schemeClr val="accent5">
                    <a:lumMod val="40000"/>
                    <a:lumOff val="6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zh-TW" altLang="en-US" dirty="0">
                <a:solidFill>
                  <a:schemeClr val="tx1"/>
                </a:solidFill>
              </a:endParaRPr>
            </a:p>
          </p:txBody>
        </p:sp>
        <p:sp>
          <p:nvSpPr>
            <p:cNvPr id="49" name="矩形 48"/>
            <p:cNvSpPr/>
            <p:nvPr userDrawn="1"/>
          </p:nvSpPr>
          <p:spPr>
            <a:xfrm flipH="1" flipV="1">
              <a:off x="228600" y="1041450"/>
              <a:ext cx="322189" cy="16109"/>
            </a:xfrm>
            <a:prstGeom prst="rect">
              <a:avLst/>
            </a:prstGeom>
            <a:gradFill>
              <a:gsLst>
                <a:gs pos="0">
                  <a:schemeClr val="accent5">
                    <a:lumMod val="40000"/>
                    <a:lumOff val="60000"/>
                  </a:schemeClr>
                </a:gs>
                <a:gs pos="50000">
                  <a:schemeClr val="accent5">
                    <a:lumMod val="40000"/>
                    <a:lumOff val="60000"/>
                  </a:schemeClr>
                </a:gs>
                <a:gs pos="100000">
                  <a:schemeClr val="accent5">
                    <a:lumMod val="40000"/>
                    <a:lumOff val="6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zh-TW" altLang="en-US"/>
            </a:p>
          </p:txBody>
        </p:sp>
        <p:sp>
          <p:nvSpPr>
            <p:cNvPr id="50" name="矩形 49"/>
            <p:cNvSpPr/>
            <p:nvPr userDrawn="1"/>
          </p:nvSpPr>
          <p:spPr>
            <a:xfrm rot="10800000" flipH="1" flipV="1">
              <a:off x="800026" y="1041452"/>
              <a:ext cx="8280000" cy="16109"/>
            </a:xfrm>
            <a:prstGeom prst="rect">
              <a:avLst/>
            </a:prstGeom>
            <a:gradFill>
              <a:gsLst>
                <a:gs pos="0">
                  <a:schemeClr val="accent5">
                    <a:lumMod val="40000"/>
                    <a:lumOff val="60000"/>
                  </a:schemeClr>
                </a:gs>
                <a:gs pos="50000">
                  <a:schemeClr val="accent5">
                    <a:lumMod val="40000"/>
                    <a:lumOff val="60000"/>
                  </a:schemeClr>
                </a:gs>
                <a:gs pos="100000">
                  <a:schemeClr val="accent5">
                    <a:lumMod val="40000"/>
                    <a:lumOff val="6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zh-TW" altLang="en-US"/>
            </a:p>
          </p:txBody>
        </p:sp>
      </p:grpSp>
      <p:sp>
        <p:nvSpPr>
          <p:cNvPr id="37" name="文字方塊 36"/>
          <p:cNvSpPr txBox="1"/>
          <p:nvPr userDrawn="1"/>
        </p:nvSpPr>
        <p:spPr>
          <a:xfrm>
            <a:off x="9215470" y="2500312"/>
            <a:ext cx="2357454" cy="369332"/>
          </a:xfrm>
          <a:prstGeom prst="rect">
            <a:avLst/>
          </a:prstGeom>
          <a:noFill/>
        </p:spPr>
        <p:txBody>
          <a:bodyPr wrap="square" rtlCol="0">
            <a:spAutoFit/>
          </a:bodyPr>
          <a:lstStyle/>
          <a:p>
            <a:r>
              <a:rPr lang="zh-TW" altLang="en-US" dirty="0"/>
              <a:t>請到母片複製</a:t>
            </a:r>
            <a:r>
              <a:rPr lang="en-US" altLang="zh-TW" dirty="0"/>
              <a:t>icon</a:t>
            </a:r>
            <a:endParaRPr lang="zh-TW" altLang="en-US" dirty="0"/>
          </a:p>
        </p:txBody>
      </p:sp>
      <p:grpSp>
        <p:nvGrpSpPr>
          <p:cNvPr id="17" name="群組 13"/>
          <p:cNvGrpSpPr/>
          <p:nvPr userDrawn="1"/>
        </p:nvGrpSpPr>
        <p:grpSpPr>
          <a:xfrm>
            <a:off x="9286913" y="2000246"/>
            <a:ext cx="2357449" cy="357188"/>
            <a:chOff x="9268559" y="0"/>
            <a:chExt cx="2357449" cy="357188"/>
          </a:xfrm>
        </p:grpSpPr>
        <p:pic>
          <p:nvPicPr>
            <p:cNvPr id="45" name="圖片版面配置區 36" descr="icon_指導演練.png"/>
            <p:cNvPicPr>
              <a:picLocks noChangeAspect="1"/>
            </p:cNvPicPr>
            <p:nvPr userDrawn="1"/>
          </p:nvPicPr>
          <p:blipFill>
            <a:blip r:embed="rId2" cstate="print"/>
            <a:srcRect t="7492" b="7492"/>
            <a:stretch>
              <a:fillRect/>
            </a:stretch>
          </p:blipFill>
          <p:spPr>
            <a:xfrm>
              <a:off x="10983071" y="0"/>
              <a:ext cx="642937" cy="357188"/>
            </a:xfrm>
            <a:prstGeom prst="rect">
              <a:avLst/>
            </a:prstGeom>
          </p:spPr>
        </p:pic>
        <p:pic>
          <p:nvPicPr>
            <p:cNvPr id="46" name="圖片版面配置區 35" descr="icon_群聊貼文.png"/>
            <p:cNvPicPr>
              <a:picLocks noChangeAspect="1"/>
            </p:cNvPicPr>
            <p:nvPr userDrawn="1"/>
          </p:nvPicPr>
          <p:blipFill>
            <a:blip r:embed="rId6" cstate="print"/>
            <a:srcRect t="7596" b="7596"/>
            <a:stretch>
              <a:fillRect/>
            </a:stretch>
          </p:blipFill>
          <p:spPr>
            <a:xfrm>
              <a:off x="10249009" y="0"/>
              <a:ext cx="644400" cy="357188"/>
            </a:xfrm>
            <a:prstGeom prst="rect">
              <a:avLst/>
            </a:prstGeom>
          </p:spPr>
        </p:pic>
        <p:grpSp>
          <p:nvGrpSpPr>
            <p:cNvPr id="18" name="群組 62"/>
            <p:cNvGrpSpPr/>
            <p:nvPr userDrawn="1"/>
          </p:nvGrpSpPr>
          <p:grpSpPr>
            <a:xfrm>
              <a:off x="9268559" y="35060"/>
              <a:ext cx="908174" cy="322112"/>
              <a:chOff x="8207666" y="2457524"/>
              <a:chExt cx="908174" cy="322112"/>
            </a:xfrm>
          </p:grpSpPr>
          <p:grpSp>
            <p:nvGrpSpPr>
              <p:cNvPr id="23" name="群組 60"/>
              <p:cNvGrpSpPr/>
              <p:nvPr/>
            </p:nvGrpSpPr>
            <p:grpSpPr>
              <a:xfrm>
                <a:off x="8207666" y="2457524"/>
                <a:ext cx="859868" cy="322112"/>
                <a:chOff x="5749925" y="3449643"/>
                <a:chExt cx="1012826" cy="379412"/>
              </a:xfrm>
            </p:grpSpPr>
            <p:sp>
              <p:nvSpPr>
                <p:cNvPr id="54"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5"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6"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53" name="文字方塊 52"/>
              <p:cNvSpPr txBox="1"/>
              <p:nvPr/>
            </p:nvSpPr>
            <p:spPr>
              <a:xfrm>
                <a:off x="8445595" y="2473217"/>
                <a:ext cx="670245" cy="292388"/>
              </a:xfrm>
              <a:prstGeom prst="rect">
                <a:avLst/>
              </a:prstGeom>
              <a:noFill/>
            </p:spPr>
            <p:txBody>
              <a:bodyPr wrap="square" rtlCol="0">
                <a:spAutoFit/>
              </a:bodyPr>
              <a:lstStyle/>
              <a:p>
                <a:r>
                  <a:rPr lang="en-US" altLang="zh-TW" sz="1300" b="1" dirty="0">
                    <a:solidFill>
                      <a:schemeClr val="bg1"/>
                    </a:solidFill>
                  </a:rPr>
                  <a:t>5</a:t>
                </a:r>
                <a:r>
                  <a:rPr lang="zh-TW" altLang="en-US" sz="1300" b="1" dirty="0">
                    <a:solidFill>
                      <a:schemeClr val="bg1"/>
                    </a:solidFill>
                  </a:rPr>
                  <a:t> 分鐘</a:t>
                </a: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6_標題及物件_無icon">
    <p:spTree>
      <p:nvGrpSpPr>
        <p:cNvPr id="1" name=""/>
        <p:cNvGrpSpPr/>
        <p:nvPr/>
      </p:nvGrpSpPr>
      <p:grpSpPr>
        <a:xfrm>
          <a:off x="0" y="0"/>
          <a:ext cx="0" cy="0"/>
          <a:chOff x="0" y="0"/>
          <a:chExt cx="0" cy="0"/>
        </a:xfrm>
      </p:grpSpPr>
      <p:sp>
        <p:nvSpPr>
          <p:cNvPr id="2" name="標題 1"/>
          <p:cNvSpPr>
            <a:spLocks noGrp="1"/>
          </p:cNvSpPr>
          <p:nvPr>
            <p:ph type="title"/>
          </p:nvPr>
        </p:nvSpPr>
        <p:spPr>
          <a:xfrm>
            <a:off x="457200" y="424800"/>
            <a:ext cx="8229600" cy="707886"/>
          </a:xfrm>
          <a:noFill/>
        </p:spPr>
        <p:txBody>
          <a:bodyPr anchor="ctr">
            <a:normAutofit/>
          </a:bodyPr>
          <a:lstStyle>
            <a:lvl1pPr>
              <a:lnSpc>
                <a:spcPct val="100000"/>
              </a:lnSpc>
              <a:spcBef>
                <a:spcPts val="0"/>
              </a:spcBef>
              <a:defRPr lang="zh-TW" altLang="en-US" sz="3200" baseline="0"/>
            </a:lvl1pPr>
          </a:lstStyle>
          <a:p>
            <a:r>
              <a:rPr lang="zh-TW" altLang="en-US" dirty="0"/>
              <a:t>按一下以編輯母片標題樣式</a:t>
            </a:r>
          </a:p>
        </p:txBody>
      </p:sp>
      <p:sp>
        <p:nvSpPr>
          <p:cNvPr id="4" name="日期版面配置區 3"/>
          <p:cNvSpPr>
            <a:spLocks noGrp="1"/>
          </p:cNvSpPr>
          <p:nvPr>
            <p:ph type="dt" sz="half" idx="10"/>
          </p:nvPr>
        </p:nvSpPr>
        <p:spPr/>
        <p:txBody>
          <a:bodyPr/>
          <a:lstStyle/>
          <a:p>
            <a:fld id="{E35B751B-1DE3-4D58-9851-3161AB8A729C}" type="datetime1">
              <a:rPr lang="zh-TW" altLang="en-US" smtClean="0"/>
              <a:pPr/>
              <a:t>2021/4/1</a:t>
            </a:fld>
            <a:endParaRPr lang="zh-TW" altLang="en-US" dirty="0"/>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0476A2-CF17-4C5C-B3DE-944955FEFED7}" type="slidenum">
              <a:rPr lang="zh-TW" altLang="en-US" smtClean="0"/>
              <a:pPr/>
              <a:t>‹#›</a:t>
            </a:fld>
            <a:endParaRPr lang="zh-TW" altLang="en-US"/>
          </a:p>
        </p:txBody>
      </p:sp>
      <p:grpSp>
        <p:nvGrpSpPr>
          <p:cNvPr id="3" name="群組 56"/>
          <p:cNvGrpSpPr/>
          <p:nvPr userDrawn="1"/>
        </p:nvGrpSpPr>
        <p:grpSpPr>
          <a:xfrm>
            <a:off x="10093246" y="1475117"/>
            <a:ext cx="1532762" cy="357188"/>
            <a:chOff x="10093246" y="1475117"/>
            <a:chExt cx="1532762" cy="357188"/>
          </a:xfrm>
        </p:grpSpPr>
        <p:pic>
          <p:nvPicPr>
            <p:cNvPr id="15" name="圖片版面配置區 36" descr="icon_指導演練.png"/>
            <p:cNvPicPr>
              <a:picLocks noChangeAspect="1"/>
            </p:cNvPicPr>
            <p:nvPr userDrawn="1"/>
          </p:nvPicPr>
          <p:blipFill>
            <a:blip r:embed="rId2" cstate="print"/>
            <a:srcRect t="7492" b="7492"/>
            <a:stretch>
              <a:fillRect/>
            </a:stretch>
          </p:blipFill>
          <p:spPr>
            <a:xfrm>
              <a:off x="10983071" y="1475117"/>
              <a:ext cx="642937" cy="357188"/>
            </a:xfrm>
            <a:prstGeom prst="rect">
              <a:avLst/>
            </a:prstGeom>
          </p:spPr>
        </p:pic>
        <p:grpSp>
          <p:nvGrpSpPr>
            <p:cNvPr id="7" name="群組 62"/>
            <p:cNvGrpSpPr/>
            <p:nvPr userDrawn="1"/>
          </p:nvGrpSpPr>
          <p:grpSpPr>
            <a:xfrm>
              <a:off x="10093246" y="1510177"/>
              <a:ext cx="908174" cy="322112"/>
              <a:chOff x="8207666" y="2457524"/>
              <a:chExt cx="908174" cy="322112"/>
            </a:xfrm>
          </p:grpSpPr>
          <p:grpSp>
            <p:nvGrpSpPr>
              <p:cNvPr id="8" name="群組 60"/>
              <p:cNvGrpSpPr/>
              <p:nvPr/>
            </p:nvGrpSpPr>
            <p:grpSpPr>
              <a:xfrm>
                <a:off x="8207666" y="2457524"/>
                <a:ext cx="859868" cy="322112"/>
                <a:chOff x="5749925" y="3449643"/>
                <a:chExt cx="1012826" cy="379412"/>
              </a:xfrm>
            </p:grpSpPr>
            <p:sp>
              <p:nvSpPr>
                <p:cNvPr id="20"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21"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22"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19" name="文字方塊 18"/>
              <p:cNvSpPr txBox="1"/>
              <p:nvPr/>
            </p:nvSpPr>
            <p:spPr>
              <a:xfrm>
                <a:off x="8445595" y="2473217"/>
                <a:ext cx="670245" cy="292388"/>
              </a:xfrm>
              <a:prstGeom prst="rect">
                <a:avLst/>
              </a:prstGeom>
              <a:noFill/>
            </p:spPr>
            <p:txBody>
              <a:bodyPr wrap="square" rtlCol="0">
                <a:spAutoFit/>
              </a:bodyPr>
              <a:lstStyle/>
              <a:p>
                <a:r>
                  <a:rPr lang="en-US" altLang="zh-TW" sz="1300" b="1" dirty="0">
                    <a:solidFill>
                      <a:schemeClr val="bg1"/>
                    </a:solidFill>
                  </a:rPr>
                  <a:t>5</a:t>
                </a:r>
                <a:r>
                  <a:rPr lang="zh-TW" altLang="en-US" sz="1300" b="1" dirty="0">
                    <a:solidFill>
                      <a:schemeClr val="bg1"/>
                    </a:solidFill>
                  </a:rPr>
                  <a:t> 分鐘</a:t>
                </a:r>
              </a:p>
            </p:txBody>
          </p:sp>
        </p:grpSp>
      </p:grpSp>
      <p:grpSp>
        <p:nvGrpSpPr>
          <p:cNvPr id="9" name="群組 22"/>
          <p:cNvGrpSpPr/>
          <p:nvPr userDrawn="1"/>
        </p:nvGrpSpPr>
        <p:grpSpPr>
          <a:xfrm>
            <a:off x="10093246" y="453349"/>
            <a:ext cx="1481150" cy="357187"/>
            <a:chOff x="10096692" y="439947"/>
            <a:chExt cx="1481150" cy="357187"/>
          </a:xfrm>
        </p:grpSpPr>
        <p:pic>
          <p:nvPicPr>
            <p:cNvPr id="26" name="圖片版面配置區 36" descr="icon_指導演練.png"/>
            <p:cNvPicPr>
              <a:picLocks noChangeAspect="1"/>
            </p:cNvPicPr>
            <p:nvPr userDrawn="1"/>
          </p:nvPicPr>
          <p:blipFill>
            <a:blip r:embed="rId3" cstate="print"/>
            <a:stretch>
              <a:fillRect/>
            </a:stretch>
          </p:blipFill>
          <p:spPr>
            <a:xfrm>
              <a:off x="11031237" y="439947"/>
              <a:ext cx="546605" cy="357187"/>
            </a:xfrm>
            <a:prstGeom prst="rect">
              <a:avLst/>
            </a:prstGeom>
          </p:spPr>
        </p:pic>
        <p:grpSp>
          <p:nvGrpSpPr>
            <p:cNvPr id="10" name="群組 62"/>
            <p:cNvGrpSpPr/>
            <p:nvPr userDrawn="1"/>
          </p:nvGrpSpPr>
          <p:grpSpPr>
            <a:xfrm>
              <a:off x="10096692" y="475007"/>
              <a:ext cx="908174" cy="322112"/>
              <a:chOff x="8207666" y="2457524"/>
              <a:chExt cx="908174" cy="322112"/>
            </a:xfrm>
          </p:grpSpPr>
          <p:grpSp>
            <p:nvGrpSpPr>
              <p:cNvPr id="11" name="群組 60"/>
              <p:cNvGrpSpPr/>
              <p:nvPr/>
            </p:nvGrpSpPr>
            <p:grpSpPr>
              <a:xfrm>
                <a:off x="8207666" y="2457524"/>
                <a:ext cx="859868" cy="322112"/>
                <a:chOff x="5749925" y="3449643"/>
                <a:chExt cx="1012826" cy="379412"/>
              </a:xfrm>
            </p:grpSpPr>
            <p:sp>
              <p:nvSpPr>
                <p:cNvPr id="31"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32"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33"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30" name="文字方塊 29"/>
              <p:cNvSpPr txBox="1"/>
              <p:nvPr/>
            </p:nvSpPr>
            <p:spPr>
              <a:xfrm>
                <a:off x="8445595" y="2473217"/>
                <a:ext cx="670245" cy="292388"/>
              </a:xfrm>
              <a:prstGeom prst="rect">
                <a:avLst/>
              </a:prstGeom>
              <a:noFill/>
            </p:spPr>
            <p:txBody>
              <a:bodyPr wrap="square" rtlCol="0">
                <a:spAutoFit/>
              </a:bodyPr>
              <a:lstStyle/>
              <a:p>
                <a:r>
                  <a:rPr lang="en-US" altLang="zh-TW" sz="1300" b="1" dirty="0">
                    <a:solidFill>
                      <a:schemeClr val="bg1"/>
                    </a:solidFill>
                  </a:rPr>
                  <a:t>2</a:t>
                </a:r>
                <a:r>
                  <a:rPr lang="zh-TW" altLang="en-US" sz="1300" b="1" dirty="0">
                    <a:solidFill>
                      <a:schemeClr val="bg1"/>
                    </a:solidFill>
                  </a:rPr>
                  <a:t> 分鐘</a:t>
                </a:r>
              </a:p>
            </p:txBody>
          </p:sp>
        </p:grpSp>
      </p:grpSp>
      <p:grpSp>
        <p:nvGrpSpPr>
          <p:cNvPr id="12" name="群組 33"/>
          <p:cNvGrpSpPr/>
          <p:nvPr userDrawn="1"/>
        </p:nvGrpSpPr>
        <p:grpSpPr>
          <a:xfrm>
            <a:off x="10096692" y="931653"/>
            <a:ext cx="1481149" cy="357187"/>
            <a:chOff x="10096692" y="439947"/>
            <a:chExt cx="1481149" cy="357187"/>
          </a:xfrm>
        </p:grpSpPr>
        <p:pic>
          <p:nvPicPr>
            <p:cNvPr id="35" name="圖片版面配置區 36" descr="icon_指導演練.png"/>
            <p:cNvPicPr>
              <a:picLocks noChangeAspect="1"/>
            </p:cNvPicPr>
            <p:nvPr userDrawn="1"/>
          </p:nvPicPr>
          <p:blipFill>
            <a:blip r:embed="rId4" cstate="print"/>
            <a:stretch>
              <a:fillRect/>
            </a:stretch>
          </p:blipFill>
          <p:spPr>
            <a:xfrm>
              <a:off x="11031238" y="439947"/>
              <a:ext cx="546603" cy="357187"/>
            </a:xfrm>
            <a:prstGeom prst="rect">
              <a:avLst/>
            </a:prstGeom>
          </p:spPr>
        </p:pic>
        <p:grpSp>
          <p:nvGrpSpPr>
            <p:cNvPr id="13" name="群組 62"/>
            <p:cNvGrpSpPr/>
            <p:nvPr userDrawn="1"/>
          </p:nvGrpSpPr>
          <p:grpSpPr>
            <a:xfrm>
              <a:off x="10096692" y="475007"/>
              <a:ext cx="908174" cy="322112"/>
              <a:chOff x="8207666" y="2457524"/>
              <a:chExt cx="908174" cy="322112"/>
            </a:xfrm>
          </p:grpSpPr>
          <p:grpSp>
            <p:nvGrpSpPr>
              <p:cNvPr id="14" name="群組 60"/>
              <p:cNvGrpSpPr/>
              <p:nvPr/>
            </p:nvGrpSpPr>
            <p:grpSpPr>
              <a:xfrm>
                <a:off x="8207666" y="2457524"/>
                <a:ext cx="859868" cy="322112"/>
                <a:chOff x="5749925" y="3449643"/>
                <a:chExt cx="1012826" cy="379412"/>
              </a:xfrm>
            </p:grpSpPr>
            <p:sp>
              <p:nvSpPr>
                <p:cNvPr id="39"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40"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41"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38" name="文字方塊 37"/>
              <p:cNvSpPr txBox="1"/>
              <p:nvPr/>
            </p:nvSpPr>
            <p:spPr>
              <a:xfrm>
                <a:off x="8445595" y="2473217"/>
                <a:ext cx="670245" cy="292388"/>
              </a:xfrm>
              <a:prstGeom prst="rect">
                <a:avLst/>
              </a:prstGeom>
              <a:noFill/>
            </p:spPr>
            <p:txBody>
              <a:bodyPr wrap="square" rtlCol="0">
                <a:spAutoFit/>
              </a:bodyPr>
              <a:lstStyle/>
              <a:p>
                <a:r>
                  <a:rPr lang="en-US" altLang="zh-TW" sz="1300" b="1" dirty="0">
                    <a:solidFill>
                      <a:schemeClr val="bg1"/>
                    </a:solidFill>
                  </a:rPr>
                  <a:t>2</a:t>
                </a:r>
                <a:r>
                  <a:rPr lang="zh-TW" altLang="en-US" sz="1300" b="1" dirty="0">
                    <a:solidFill>
                      <a:schemeClr val="bg1"/>
                    </a:solidFill>
                  </a:rPr>
                  <a:t> 分鐘</a:t>
                </a:r>
              </a:p>
            </p:txBody>
          </p:sp>
        </p:grpSp>
      </p:grpSp>
      <p:pic>
        <p:nvPicPr>
          <p:cNvPr id="42" name="圖片版面配置區 36" descr="icon_指導演練.png"/>
          <p:cNvPicPr>
            <a:picLocks noChangeAspect="1"/>
          </p:cNvPicPr>
          <p:nvPr userDrawn="1"/>
        </p:nvPicPr>
        <p:blipFill>
          <a:blip r:embed="rId5" cstate="print"/>
          <a:stretch>
            <a:fillRect/>
          </a:stretch>
        </p:blipFill>
        <p:spPr>
          <a:xfrm>
            <a:off x="11031237" y="0"/>
            <a:ext cx="546605" cy="357188"/>
          </a:xfrm>
          <a:prstGeom prst="rect">
            <a:avLst/>
          </a:prstGeom>
        </p:spPr>
      </p:pic>
      <p:sp>
        <p:nvSpPr>
          <p:cNvPr id="43" name="內容版面配置區 2"/>
          <p:cNvSpPr>
            <a:spLocks noGrp="1"/>
          </p:cNvSpPr>
          <p:nvPr userDrawn="1">
            <p:ph idx="1"/>
          </p:nvPr>
        </p:nvSpPr>
        <p:spPr>
          <a:xfrm>
            <a:off x="457200" y="1371600"/>
            <a:ext cx="8229600" cy="3437824"/>
          </a:xfrm>
        </p:spPr>
        <p:txBody>
          <a:bodyPr/>
          <a:lstStyle>
            <a:lvl1pPr marL="361950" indent="-361950">
              <a:lnSpc>
                <a:spcPct val="150000"/>
              </a:lnSpc>
              <a:spcBef>
                <a:spcPts val="500"/>
              </a:spcBef>
              <a:buClr>
                <a:schemeClr val="accent5"/>
              </a:buClr>
              <a:buSzPct val="100000"/>
              <a:defRPr lang="zh-TW" altLang="en-US" dirty="0" smtClean="0"/>
            </a:lvl1pPr>
            <a:lvl2pPr marL="695325" indent="-304800">
              <a:lnSpc>
                <a:spcPct val="150000"/>
              </a:lnSpc>
              <a:spcBef>
                <a:spcPts val="500"/>
              </a:spcBef>
              <a:defRPr lang="zh-TW" altLang="en-US" dirty="0" smtClean="0"/>
            </a:lvl2pPr>
            <a:lvl3pPr>
              <a:lnSpc>
                <a:spcPct val="150000"/>
              </a:lnSpc>
              <a:spcBef>
                <a:spcPts val="500"/>
              </a:spcBef>
              <a:defRPr lang="zh-TW" altLang="en-US" sz="1600" dirty="0" smtClean="0"/>
            </a:lvl3pPr>
            <a:lvl4pPr>
              <a:lnSpc>
                <a:spcPct val="150000"/>
              </a:lnSpc>
              <a:spcBef>
                <a:spcPts val="500"/>
              </a:spcBef>
              <a:defRPr lang="zh-TW" altLang="en-US" dirty="0" smtClean="0"/>
            </a:lvl4pPr>
            <a:lvl5pPr>
              <a:lnSpc>
                <a:spcPct val="150000"/>
              </a:lnSpc>
              <a:spcBef>
                <a:spcPts val="500"/>
              </a:spcBef>
              <a:defRPr lang="zh-TW" altLang="en-US" dirty="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grpSp>
        <p:nvGrpSpPr>
          <p:cNvPr id="16" name="群組 46"/>
          <p:cNvGrpSpPr/>
          <p:nvPr userDrawn="1"/>
        </p:nvGrpSpPr>
        <p:grpSpPr>
          <a:xfrm>
            <a:off x="228600" y="1142990"/>
            <a:ext cx="8851426" cy="113842"/>
            <a:chOff x="228600" y="952500"/>
            <a:chExt cx="8851426" cy="113842"/>
          </a:xfrm>
        </p:grpSpPr>
        <p:sp>
          <p:nvSpPr>
            <p:cNvPr id="48" name="＞形箭號 47"/>
            <p:cNvSpPr/>
            <p:nvPr userDrawn="1"/>
          </p:nvSpPr>
          <p:spPr>
            <a:xfrm rot="5400000" flipH="1" flipV="1">
              <a:off x="620286" y="876816"/>
              <a:ext cx="113842" cy="265209"/>
            </a:xfrm>
            <a:prstGeom prst="chevron">
              <a:avLst>
                <a:gd name="adj" fmla="val 81227"/>
              </a:avLst>
            </a:prstGeom>
            <a:gradFill>
              <a:gsLst>
                <a:gs pos="0">
                  <a:schemeClr val="accent5">
                    <a:lumMod val="40000"/>
                    <a:lumOff val="60000"/>
                  </a:schemeClr>
                </a:gs>
                <a:gs pos="85000">
                  <a:schemeClr val="accent5">
                    <a:lumMod val="40000"/>
                    <a:lumOff val="60000"/>
                  </a:schemeClr>
                </a:gs>
                <a:gs pos="91000">
                  <a:schemeClr val="accent5">
                    <a:lumMod val="40000"/>
                    <a:lumOff val="6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zh-TW" altLang="en-US" dirty="0">
                <a:solidFill>
                  <a:schemeClr val="tx1"/>
                </a:solidFill>
              </a:endParaRPr>
            </a:p>
          </p:txBody>
        </p:sp>
        <p:sp>
          <p:nvSpPr>
            <p:cNvPr id="49" name="矩形 48"/>
            <p:cNvSpPr/>
            <p:nvPr userDrawn="1"/>
          </p:nvSpPr>
          <p:spPr>
            <a:xfrm flipH="1" flipV="1">
              <a:off x="228600" y="1041450"/>
              <a:ext cx="322189" cy="16109"/>
            </a:xfrm>
            <a:prstGeom prst="rect">
              <a:avLst/>
            </a:prstGeom>
            <a:gradFill>
              <a:gsLst>
                <a:gs pos="0">
                  <a:schemeClr val="accent5">
                    <a:lumMod val="40000"/>
                    <a:lumOff val="60000"/>
                  </a:schemeClr>
                </a:gs>
                <a:gs pos="50000">
                  <a:schemeClr val="accent5">
                    <a:lumMod val="40000"/>
                    <a:lumOff val="60000"/>
                  </a:schemeClr>
                </a:gs>
                <a:gs pos="100000">
                  <a:schemeClr val="accent5">
                    <a:lumMod val="40000"/>
                    <a:lumOff val="6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zh-TW" altLang="en-US"/>
            </a:p>
          </p:txBody>
        </p:sp>
        <p:sp>
          <p:nvSpPr>
            <p:cNvPr id="50" name="矩形 49"/>
            <p:cNvSpPr/>
            <p:nvPr userDrawn="1"/>
          </p:nvSpPr>
          <p:spPr>
            <a:xfrm rot="10800000" flipH="1" flipV="1">
              <a:off x="800026" y="1041452"/>
              <a:ext cx="8280000" cy="16109"/>
            </a:xfrm>
            <a:prstGeom prst="rect">
              <a:avLst/>
            </a:prstGeom>
            <a:gradFill>
              <a:gsLst>
                <a:gs pos="0">
                  <a:schemeClr val="accent5">
                    <a:lumMod val="40000"/>
                    <a:lumOff val="60000"/>
                  </a:schemeClr>
                </a:gs>
                <a:gs pos="50000">
                  <a:schemeClr val="accent5">
                    <a:lumMod val="40000"/>
                    <a:lumOff val="60000"/>
                  </a:schemeClr>
                </a:gs>
                <a:gs pos="100000">
                  <a:schemeClr val="accent5">
                    <a:lumMod val="40000"/>
                    <a:lumOff val="6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zh-TW" altLang="en-US"/>
            </a:p>
          </p:txBody>
        </p:sp>
      </p:grpSp>
      <p:sp>
        <p:nvSpPr>
          <p:cNvPr id="37" name="文字方塊 36"/>
          <p:cNvSpPr txBox="1"/>
          <p:nvPr userDrawn="1"/>
        </p:nvSpPr>
        <p:spPr>
          <a:xfrm>
            <a:off x="9215470" y="2500312"/>
            <a:ext cx="2357454" cy="369332"/>
          </a:xfrm>
          <a:prstGeom prst="rect">
            <a:avLst/>
          </a:prstGeom>
          <a:noFill/>
        </p:spPr>
        <p:txBody>
          <a:bodyPr wrap="square" rtlCol="0">
            <a:spAutoFit/>
          </a:bodyPr>
          <a:lstStyle/>
          <a:p>
            <a:r>
              <a:rPr lang="zh-TW" altLang="en-US" dirty="0"/>
              <a:t>請到母片複製</a:t>
            </a:r>
            <a:r>
              <a:rPr lang="en-US" altLang="zh-TW" dirty="0"/>
              <a:t>icon</a:t>
            </a:r>
            <a:endParaRPr lang="zh-TW" altLang="en-US" dirty="0"/>
          </a:p>
        </p:txBody>
      </p:sp>
      <p:grpSp>
        <p:nvGrpSpPr>
          <p:cNvPr id="17" name="群組 13"/>
          <p:cNvGrpSpPr/>
          <p:nvPr userDrawn="1"/>
        </p:nvGrpSpPr>
        <p:grpSpPr>
          <a:xfrm>
            <a:off x="9286913" y="2000246"/>
            <a:ext cx="2357449" cy="357188"/>
            <a:chOff x="9268559" y="0"/>
            <a:chExt cx="2357449" cy="357188"/>
          </a:xfrm>
        </p:grpSpPr>
        <p:pic>
          <p:nvPicPr>
            <p:cNvPr id="45" name="圖片版面配置區 36" descr="icon_指導演練.png"/>
            <p:cNvPicPr>
              <a:picLocks noChangeAspect="1"/>
            </p:cNvPicPr>
            <p:nvPr userDrawn="1"/>
          </p:nvPicPr>
          <p:blipFill>
            <a:blip r:embed="rId2" cstate="print"/>
            <a:srcRect t="7492" b="7492"/>
            <a:stretch>
              <a:fillRect/>
            </a:stretch>
          </p:blipFill>
          <p:spPr>
            <a:xfrm>
              <a:off x="10983071" y="0"/>
              <a:ext cx="642937" cy="357188"/>
            </a:xfrm>
            <a:prstGeom prst="rect">
              <a:avLst/>
            </a:prstGeom>
          </p:spPr>
        </p:pic>
        <p:pic>
          <p:nvPicPr>
            <p:cNvPr id="46" name="圖片版面配置區 35" descr="icon_群聊貼文.png"/>
            <p:cNvPicPr>
              <a:picLocks noChangeAspect="1"/>
            </p:cNvPicPr>
            <p:nvPr userDrawn="1"/>
          </p:nvPicPr>
          <p:blipFill>
            <a:blip r:embed="rId6" cstate="print"/>
            <a:srcRect t="7596" b="7596"/>
            <a:stretch>
              <a:fillRect/>
            </a:stretch>
          </p:blipFill>
          <p:spPr>
            <a:xfrm>
              <a:off x="10249009" y="0"/>
              <a:ext cx="644400" cy="357188"/>
            </a:xfrm>
            <a:prstGeom prst="rect">
              <a:avLst/>
            </a:prstGeom>
          </p:spPr>
        </p:pic>
        <p:grpSp>
          <p:nvGrpSpPr>
            <p:cNvPr id="18" name="群組 62"/>
            <p:cNvGrpSpPr/>
            <p:nvPr userDrawn="1"/>
          </p:nvGrpSpPr>
          <p:grpSpPr>
            <a:xfrm>
              <a:off x="9268559" y="35060"/>
              <a:ext cx="908174" cy="322112"/>
              <a:chOff x="8207666" y="2457524"/>
              <a:chExt cx="908174" cy="322112"/>
            </a:xfrm>
          </p:grpSpPr>
          <p:grpSp>
            <p:nvGrpSpPr>
              <p:cNvPr id="23" name="群組 60"/>
              <p:cNvGrpSpPr/>
              <p:nvPr/>
            </p:nvGrpSpPr>
            <p:grpSpPr>
              <a:xfrm>
                <a:off x="8207666" y="2457524"/>
                <a:ext cx="859868" cy="322112"/>
                <a:chOff x="5749925" y="3449643"/>
                <a:chExt cx="1012826" cy="379412"/>
              </a:xfrm>
            </p:grpSpPr>
            <p:sp>
              <p:nvSpPr>
                <p:cNvPr id="54"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5"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6"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53" name="文字方塊 52"/>
              <p:cNvSpPr txBox="1"/>
              <p:nvPr/>
            </p:nvSpPr>
            <p:spPr>
              <a:xfrm>
                <a:off x="8445595" y="2473217"/>
                <a:ext cx="670245" cy="292388"/>
              </a:xfrm>
              <a:prstGeom prst="rect">
                <a:avLst/>
              </a:prstGeom>
              <a:noFill/>
            </p:spPr>
            <p:txBody>
              <a:bodyPr wrap="square" rtlCol="0">
                <a:spAutoFit/>
              </a:bodyPr>
              <a:lstStyle/>
              <a:p>
                <a:r>
                  <a:rPr lang="en-US" altLang="zh-TW" sz="1300" b="1" dirty="0">
                    <a:solidFill>
                      <a:schemeClr val="bg1"/>
                    </a:solidFill>
                  </a:rPr>
                  <a:t>5</a:t>
                </a:r>
                <a:r>
                  <a:rPr lang="zh-TW" altLang="en-US" sz="1300" b="1" dirty="0">
                    <a:solidFill>
                      <a:schemeClr val="bg1"/>
                    </a:solidFill>
                  </a:rPr>
                  <a:t> 分鐘</a:t>
                </a: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1_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val="31407714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1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extLst>
      <p:ext uri="{BB962C8B-B14F-4D97-AF65-F5344CB8AC3E}">
        <p14:creationId xmlns:p14="http://schemas.microsoft.com/office/powerpoint/2010/main" val="28549028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6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424800"/>
            <a:ext cx="8229600" cy="707886"/>
          </a:xfrm>
          <a:noFill/>
        </p:spPr>
        <p:txBody>
          <a:bodyPr anchor="ctr">
            <a:normAutofit/>
          </a:bodyPr>
          <a:lstStyle>
            <a:lvl1pPr>
              <a:lnSpc>
                <a:spcPct val="100000"/>
              </a:lnSpc>
              <a:spcBef>
                <a:spcPts val="0"/>
              </a:spcBef>
              <a:defRPr lang="zh-TW" altLang="en-US" sz="3200" baseline="0"/>
            </a:lvl1pPr>
          </a:lstStyle>
          <a:p>
            <a:r>
              <a:rPr lang="zh-TW" altLang="en-US" dirty="0"/>
              <a:t>按一下以編輯母片標題樣式</a:t>
            </a:r>
          </a:p>
        </p:txBody>
      </p:sp>
      <p:sp>
        <p:nvSpPr>
          <p:cNvPr id="3" name="內容版面配置區 2"/>
          <p:cNvSpPr>
            <a:spLocks noGrp="1"/>
          </p:cNvSpPr>
          <p:nvPr>
            <p:ph idx="1"/>
          </p:nvPr>
        </p:nvSpPr>
        <p:spPr>
          <a:xfrm>
            <a:off x="457200" y="1371600"/>
            <a:ext cx="8229600" cy="3437824"/>
          </a:xfrm>
        </p:spPr>
        <p:txBody>
          <a:bodyPr/>
          <a:lstStyle>
            <a:lvl1pPr marL="361941" indent="-361941">
              <a:lnSpc>
                <a:spcPct val="150000"/>
              </a:lnSpc>
              <a:spcBef>
                <a:spcPts val="500"/>
              </a:spcBef>
              <a:buClr>
                <a:schemeClr val="accent5"/>
              </a:buClr>
              <a:buSzPct val="100000"/>
              <a:defRPr lang="zh-TW" altLang="en-US" dirty="0" smtClean="0"/>
            </a:lvl1pPr>
            <a:lvl2pPr marL="695308" indent="-304793">
              <a:lnSpc>
                <a:spcPct val="150000"/>
              </a:lnSpc>
              <a:spcBef>
                <a:spcPts val="500"/>
              </a:spcBef>
              <a:defRPr lang="zh-TW" altLang="en-US" dirty="0" smtClean="0"/>
            </a:lvl2pPr>
            <a:lvl3pPr>
              <a:lnSpc>
                <a:spcPct val="150000"/>
              </a:lnSpc>
              <a:spcBef>
                <a:spcPts val="500"/>
              </a:spcBef>
              <a:defRPr lang="zh-TW" altLang="en-US" sz="1600" dirty="0" smtClean="0"/>
            </a:lvl3pPr>
            <a:lvl4pPr>
              <a:lnSpc>
                <a:spcPct val="150000"/>
              </a:lnSpc>
              <a:spcBef>
                <a:spcPts val="500"/>
              </a:spcBef>
              <a:defRPr lang="zh-TW" altLang="en-US" dirty="0" smtClean="0"/>
            </a:lvl4pPr>
            <a:lvl5pPr>
              <a:lnSpc>
                <a:spcPct val="150000"/>
              </a:lnSpc>
              <a:spcBef>
                <a:spcPts val="500"/>
              </a:spcBef>
              <a:defRPr lang="zh-TW" altLang="en-US" dirty="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10"/>
          </p:nvPr>
        </p:nvSpPr>
        <p:spPr/>
        <p:txBody>
          <a:bodyPr/>
          <a:lstStyle/>
          <a:p>
            <a:fld id="{BFC3DF05-E6D0-4958-AB6F-DA2E347A0B98}" type="datetime1">
              <a:rPr lang="zh-TW" altLang="en-US" smtClean="0"/>
              <a:pPr/>
              <a:t>2021/4/1</a:t>
            </a:fld>
            <a:endParaRPr lang="zh-TW" altLang="en-US" dirty="0"/>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0476A2-CF17-4C5C-B3DE-944955FEFED7}" type="slidenum">
              <a:rPr lang="zh-TW" altLang="en-US" smtClean="0"/>
              <a:pPr/>
              <a:t>‹#›</a:t>
            </a:fld>
            <a:endParaRPr lang="zh-TW" altLang="en-US"/>
          </a:p>
        </p:txBody>
      </p:sp>
      <p:sp>
        <p:nvSpPr>
          <p:cNvPr id="12" name="圖片版面配置區 10"/>
          <p:cNvSpPr>
            <a:spLocks noGrp="1"/>
          </p:cNvSpPr>
          <p:nvPr userDrawn="1">
            <p:ph type="pic" sz="quarter" idx="14" hasCustomPrompt="1"/>
          </p:nvPr>
        </p:nvSpPr>
        <p:spPr>
          <a:xfrm>
            <a:off x="8429653" y="1"/>
            <a:ext cx="642937" cy="357188"/>
          </a:xfrm>
        </p:spPr>
        <p:txBody>
          <a:bodyPr anchor="ctr">
            <a:normAutofit/>
          </a:bodyPr>
          <a:lstStyle>
            <a:lvl1pPr algn="ctr">
              <a:buNone/>
              <a:defRPr sz="1400"/>
            </a:lvl1pPr>
          </a:lstStyle>
          <a:p>
            <a:r>
              <a:rPr lang="zh-TW" altLang="en-US" dirty="0"/>
              <a:t>圖示</a:t>
            </a:r>
          </a:p>
        </p:txBody>
      </p:sp>
      <p:sp>
        <p:nvSpPr>
          <p:cNvPr id="13" name="圖片版面配置區 13"/>
          <p:cNvSpPr>
            <a:spLocks noGrp="1"/>
          </p:cNvSpPr>
          <p:nvPr userDrawn="1">
            <p:ph type="pic" sz="quarter" idx="15" hasCustomPrompt="1"/>
          </p:nvPr>
        </p:nvSpPr>
        <p:spPr>
          <a:xfrm>
            <a:off x="7643834" y="1"/>
            <a:ext cx="644400" cy="357188"/>
          </a:xfrm>
        </p:spPr>
        <p:txBody>
          <a:bodyPr anchor="ctr">
            <a:noAutofit/>
          </a:bodyPr>
          <a:lstStyle>
            <a:lvl1pPr algn="ctr">
              <a:buNone/>
              <a:defRPr sz="1400"/>
            </a:lvl1pPr>
          </a:lstStyle>
          <a:p>
            <a:r>
              <a:rPr lang="zh-TW" altLang="en-US" dirty="0"/>
              <a:t>圖示</a:t>
            </a:r>
          </a:p>
        </p:txBody>
      </p:sp>
      <p:grpSp>
        <p:nvGrpSpPr>
          <p:cNvPr id="7" name="群組 22"/>
          <p:cNvGrpSpPr/>
          <p:nvPr userDrawn="1"/>
        </p:nvGrpSpPr>
        <p:grpSpPr>
          <a:xfrm>
            <a:off x="228600" y="1142991"/>
            <a:ext cx="8851426" cy="113842"/>
            <a:chOff x="228600" y="952500"/>
            <a:chExt cx="8851426" cy="113842"/>
          </a:xfrm>
        </p:grpSpPr>
        <p:sp>
          <p:nvSpPr>
            <p:cNvPr id="24" name="＞形箭號 23"/>
            <p:cNvSpPr/>
            <p:nvPr userDrawn="1"/>
          </p:nvSpPr>
          <p:spPr>
            <a:xfrm rot="5400000" flipH="1" flipV="1">
              <a:off x="620286" y="876816"/>
              <a:ext cx="113842" cy="265209"/>
            </a:xfrm>
            <a:prstGeom prst="chevron">
              <a:avLst>
                <a:gd name="adj" fmla="val 81227"/>
              </a:avLst>
            </a:prstGeom>
            <a:gradFill>
              <a:gsLst>
                <a:gs pos="0">
                  <a:schemeClr val="accent5">
                    <a:lumMod val="40000"/>
                    <a:lumOff val="60000"/>
                  </a:schemeClr>
                </a:gs>
                <a:gs pos="85000">
                  <a:schemeClr val="accent5">
                    <a:lumMod val="40000"/>
                    <a:lumOff val="60000"/>
                  </a:schemeClr>
                </a:gs>
                <a:gs pos="91000">
                  <a:schemeClr val="accent5">
                    <a:lumMod val="40000"/>
                    <a:lumOff val="6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zh-TW" altLang="en-US" sz="1800" dirty="0">
                <a:solidFill>
                  <a:schemeClr val="tx1"/>
                </a:solidFill>
              </a:endParaRPr>
            </a:p>
          </p:txBody>
        </p:sp>
        <p:sp>
          <p:nvSpPr>
            <p:cNvPr id="25" name="矩形 24"/>
            <p:cNvSpPr/>
            <p:nvPr userDrawn="1"/>
          </p:nvSpPr>
          <p:spPr>
            <a:xfrm flipH="1" flipV="1">
              <a:off x="228600" y="1041450"/>
              <a:ext cx="322189" cy="16109"/>
            </a:xfrm>
            <a:prstGeom prst="rect">
              <a:avLst/>
            </a:prstGeom>
            <a:gradFill>
              <a:gsLst>
                <a:gs pos="0">
                  <a:schemeClr val="accent5">
                    <a:lumMod val="40000"/>
                    <a:lumOff val="60000"/>
                  </a:schemeClr>
                </a:gs>
                <a:gs pos="50000">
                  <a:schemeClr val="accent5">
                    <a:lumMod val="40000"/>
                    <a:lumOff val="60000"/>
                  </a:schemeClr>
                </a:gs>
                <a:gs pos="100000">
                  <a:schemeClr val="accent5">
                    <a:lumMod val="40000"/>
                    <a:lumOff val="6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zh-TW" altLang="en-US" sz="1800"/>
            </a:p>
          </p:txBody>
        </p:sp>
        <p:sp>
          <p:nvSpPr>
            <p:cNvPr id="26" name="矩形 25"/>
            <p:cNvSpPr/>
            <p:nvPr userDrawn="1"/>
          </p:nvSpPr>
          <p:spPr>
            <a:xfrm rot="10800000" flipH="1" flipV="1">
              <a:off x="800026" y="1041452"/>
              <a:ext cx="8280000" cy="16109"/>
            </a:xfrm>
            <a:prstGeom prst="rect">
              <a:avLst/>
            </a:prstGeom>
            <a:gradFill>
              <a:gsLst>
                <a:gs pos="0">
                  <a:schemeClr val="accent5">
                    <a:lumMod val="40000"/>
                    <a:lumOff val="60000"/>
                  </a:schemeClr>
                </a:gs>
                <a:gs pos="50000">
                  <a:schemeClr val="accent5">
                    <a:lumMod val="40000"/>
                    <a:lumOff val="60000"/>
                  </a:schemeClr>
                </a:gs>
                <a:gs pos="100000">
                  <a:schemeClr val="accent5">
                    <a:lumMod val="40000"/>
                    <a:lumOff val="6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Arial" pitchFamily="34" charset="0"/>
                <a:buChar char="•"/>
              </a:pPr>
              <a:endParaRPr lang="zh-TW" altLang="en-US" sz="1800"/>
            </a:p>
          </p:txBody>
        </p:sp>
      </p:grpSp>
    </p:spTree>
    <p:extLst>
      <p:ext uri="{BB962C8B-B14F-4D97-AF65-F5344CB8AC3E}">
        <p14:creationId xmlns:p14="http://schemas.microsoft.com/office/powerpoint/2010/main" val="1422822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071552"/>
            <a:ext cx="8229600" cy="3737872"/>
          </a:xfrm>
        </p:spPr>
        <p:txBody>
          <a:bodyPr/>
          <a:lstStyle>
            <a:lvl1pPr marL="361950" indent="-361950">
              <a:lnSpc>
                <a:spcPct val="150000"/>
              </a:lnSpc>
              <a:spcBef>
                <a:spcPts val="500"/>
              </a:spcBef>
              <a:buClr>
                <a:schemeClr val="accent5"/>
              </a:buClr>
              <a:buSzPct val="100000"/>
              <a:defRPr lang="zh-TW" altLang="en-US" dirty="0" smtClean="0"/>
            </a:lvl1pPr>
            <a:lvl2pPr marL="695325" indent="-304800">
              <a:lnSpc>
                <a:spcPct val="150000"/>
              </a:lnSpc>
              <a:spcBef>
                <a:spcPts val="500"/>
              </a:spcBef>
              <a:defRPr lang="zh-TW" altLang="en-US" dirty="0" smtClean="0"/>
            </a:lvl2pPr>
            <a:lvl3pPr>
              <a:lnSpc>
                <a:spcPct val="150000"/>
              </a:lnSpc>
              <a:spcBef>
                <a:spcPts val="500"/>
              </a:spcBef>
              <a:defRPr lang="zh-TW" altLang="en-US" sz="1600" dirty="0" smtClean="0"/>
            </a:lvl3pPr>
            <a:lvl4pPr>
              <a:lnSpc>
                <a:spcPct val="150000"/>
              </a:lnSpc>
              <a:spcBef>
                <a:spcPts val="500"/>
              </a:spcBef>
              <a:defRPr lang="zh-TW" altLang="en-US" dirty="0" smtClean="0"/>
            </a:lvl4pPr>
            <a:lvl5pPr>
              <a:lnSpc>
                <a:spcPct val="150000"/>
              </a:lnSpc>
              <a:spcBef>
                <a:spcPts val="500"/>
              </a:spcBef>
              <a:defRPr lang="zh-TW" altLang="en-US" dirty="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日期版面配置區 3"/>
          <p:cNvSpPr>
            <a:spLocks noGrp="1"/>
          </p:cNvSpPr>
          <p:nvPr>
            <p:ph type="dt" sz="half" idx="10"/>
          </p:nvPr>
        </p:nvSpPr>
        <p:spPr/>
        <p:txBody>
          <a:bodyPr/>
          <a:lstStyle/>
          <a:p>
            <a:fld id="{BA453A0C-5C92-410A-9B60-27502A4EDF39}" type="datetime1">
              <a:rPr lang="zh-TW" altLang="en-US" smtClean="0"/>
              <a:pPr/>
              <a:t>2021/4/1</a:t>
            </a:fld>
            <a:endParaRPr lang="zh-TW" altLang="en-US" dirty="0"/>
          </a:p>
        </p:txBody>
      </p:sp>
      <p:sp>
        <p:nvSpPr>
          <p:cNvPr id="5" name="頁尾版面配置區 4"/>
          <p:cNvSpPr>
            <a:spLocks noGrp="1"/>
          </p:cNvSpPr>
          <p:nvPr>
            <p:ph type="ftr" sz="quarter" idx="11"/>
          </p:nvPr>
        </p:nvSpPr>
        <p:spPr/>
        <p:txBody>
          <a:bodyPr/>
          <a:lstStyle/>
          <a:p>
            <a:endParaRPr lang="zh-TW" altLang="en-US" dirty="0"/>
          </a:p>
        </p:txBody>
      </p:sp>
      <p:sp>
        <p:nvSpPr>
          <p:cNvPr id="6" name="投影片編號版面配置區 5"/>
          <p:cNvSpPr>
            <a:spLocks noGrp="1"/>
          </p:cNvSpPr>
          <p:nvPr>
            <p:ph type="sldNum" sz="quarter" idx="12"/>
          </p:nvPr>
        </p:nvSpPr>
        <p:spPr/>
        <p:txBody>
          <a:bodyPr/>
          <a:lstStyle/>
          <a:p>
            <a:fld id="{430476A2-CF17-4C5C-B3DE-944955FEFED7}" type="slidenum">
              <a:rPr lang="zh-TW" altLang="en-US" smtClean="0"/>
              <a:pPr/>
              <a:t>‹#›</a:t>
            </a:fld>
            <a:endParaRPr lang="zh-TW" altLang="en-US"/>
          </a:p>
        </p:txBody>
      </p:sp>
      <p:sp>
        <p:nvSpPr>
          <p:cNvPr id="12" name="圖片版面配置區 10"/>
          <p:cNvSpPr>
            <a:spLocks noGrp="1"/>
          </p:cNvSpPr>
          <p:nvPr>
            <p:ph type="pic" sz="quarter" idx="14" hasCustomPrompt="1"/>
          </p:nvPr>
        </p:nvSpPr>
        <p:spPr>
          <a:xfrm>
            <a:off x="8586005" y="0"/>
            <a:ext cx="558000" cy="306000"/>
          </a:xfrm>
        </p:spPr>
        <p:txBody>
          <a:bodyPr anchor="ctr">
            <a:normAutofit/>
          </a:bodyPr>
          <a:lstStyle>
            <a:lvl1pPr algn="ctr">
              <a:buNone/>
              <a:defRPr sz="1400"/>
            </a:lvl1pPr>
          </a:lstStyle>
          <a:p>
            <a:r>
              <a:rPr lang="zh-TW" altLang="en-US" dirty="0"/>
              <a:t>圖示</a:t>
            </a:r>
          </a:p>
        </p:txBody>
      </p:sp>
      <p:sp>
        <p:nvSpPr>
          <p:cNvPr id="13" name="圖片版面配置區 13"/>
          <p:cNvSpPr>
            <a:spLocks noGrp="1"/>
          </p:cNvSpPr>
          <p:nvPr>
            <p:ph type="pic" sz="quarter" idx="15" hasCustomPrompt="1"/>
          </p:nvPr>
        </p:nvSpPr>
        <p:spPr>
          <a:xfrm>
            <a:off x="7930222" y="0"/>
            <a:ext cx="558000" cy="306000"/>
          </a:xfrm>
        </p:spPr>
        <p:txBody>
          <a:bodyPr anchor="ctr">
            <a:noAutofit/>
          </a:bodyPr>
          <a:lstStyle>
            <a:lvl1pPr algn="ctr">
              <a:buNone/>
              <a:defRPr sz="1400"/>
            </a:lvl1pPr>
          </a:lstStyle>
          <a:p>
            <a:r>
              <a:rPr lang="zh-TW" altLang="en-US" dirty="0"/>
              <a:t>圖示</a:t>
            </a:r>
          </a:p>
        </p:txBody>
      </p:sp>
      <p:sp>
        <p:nvSpPr>
          <p:cNvPr id="14" name="標題 1"/>
          <p:cNvSpPr>
            <a:spLocks noGrp="1"/>
          </p:cNvSpPr>
          <p:nvPr>
            <p:ph type="title"/>
          </p:nvPr>
        </p:nvSpPr>
        <p:spPr>
          <a:xfrm>
            <a:off x="457200" y="285734"/>
            <a:ext cx="8229600" cy="707886"/>
          </a:xfrm>
          <a:noFill/>
        </p:spPr>
        <p:txBody>
          <a:bodyPr anchor="t">
            <a:normAutofit/>
          </a:bodyPr>
          <a:lstStyle>
            <a:lvl1pPr>
              <a:lnSpc>
                <a:spcPct val="100000"/>
              </a:lnSpc>
              <a:spcBef>
                <a:spcPts val="0"/>
              </a:spcBef>
              <a:defRPr lang="zh-TW" altLang="en-US" sz="3200" baseline="0"/>
            </a:lvl1pPr>
          </a:lstStyle>
          <a:p>
            <a:r>
              <a:rPr lang="zh-TW" altLang="en-US"/>
              <a:t>按一下以編輯母片標題樣式</a:t>
            </a:r>
            <a:endParaRPr lang="zh-TW" alt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標題及物件_無icon">
    <p:spTree>
      <p:nvGrpSpPr>
        <p:cNvPr id="1" name=""/>
        <p:cNvGrpSpPr/>
        <p:nvPr/>
      </p:nvGrpSpPr>
      <p:grpSpPr>
        <a:xfrm>
          <a:off x="0" y="0"/>
          <a:ext cx="0" cy="0"/>
          <a:chOff x="0" y="0"/>
          <a:chExt cx="0" cy="0"/>
        </a:xfrm>
      </p:grpSpPr>
      <p:sp>
        <p:nvSpPr>
          <p:cNvPr id="4" name="日期版面配置區 3"/>
          <p:cNvSpPr>
            <a:spLocks noGrp="1"/>
          </p:cNvSpPr>
          <p:nvPr>
            <p:ph type="dt" sz="half" idx="10"/>
          </p:nvPr>
        </p:nvSpPr>
        <p:spPr/>
        <p:txBody>
          <a:bodyPr/>
          <a:lstStyle/>
          <a:p>
            <a:fld id="{890D2DE7-687D-4C02-958D-9E38F0BB313E}" type="datetime1">
              <a:rPr lang="zh-TW" altLang="en-US" smtClean="0"/>
              <a:pPr/>
              <a:t>2021/4/1</a:t>
            </a:fld>
            <a:endParaRPr lang="zh-TW" altLang="en-US" dirty="0"/>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0476A2-CF17-4C5C-B3DE-944955FEFED7}" type="slidenum">
              <a:rPr lang="zh-TW" altLang="en-US" smtClean="0"/>
              <a:pPr/>
              <a:t>‹#›</a:t>
            </a:fld>
            <a:endParaRPr lang="zh-TW" altLang="en-US"/>
          </a:p>
        </p:txBody>
      </p:sp>
      <p:sp>
        <p:nvSpPr>
          <p:cNvPr id="37" name="文字方塊 36"/>
          <p:cNvSpPr txBox="1"/>
          <p:nvPr/>
        </p:nvSpPr>
        <p:spPr>
          <a:xfrm>
            <a:off x="9215470" y="2500312"/>
            <a:ext cx="2357454" cy="369332"/>
          </a:xfrm>
          <a:prstGeom prst="rect">
            <a:avLst/>
          </a:prstGeom>
          <a:noFill/>
        </p:spPr>
        <p:txBody>
          <a:bodyPr wrap="square" rtlCol="0">
            <a:spAutoFit/>
          </a:bodyPr>
          <a:lstStyle/>
          <a:p>
            <a:r>
              <a:rPr lang="zh-TW" altLang="en-US" dirty="0"/>
              <a:t>請到母片複製</a:t>
            </a:r>
            <a:r>
              <a:rPr lang="en-US" altLang="zh-TW" dirty="0"/>
              <a:t>icon</a:t>
            </a:r>
            <a:endParaRPr lang="zh-TW" altLang="en-US" dirty="0"/>
          </a:p>
        </p:txBody>
      </p:sp>
      <p:grpSp>
        <p:nvGrpSpPr>
          <p:cNvPr id="2" name="群組 123"/>
          <p:cNvGrpSpPr/>
          <p:nvPr/>
        </p:nvGrpSpPr>
        <p:grpSpPr>
          <a:xfrm>
            <a:off x="9605998" y="2114467"/>
            <a:ext cx="1977842" cy="309636"/>
            <a:chOff x="9605998" y="2114467"/>
            <a:chExt cx="1977842" cy="309636"/>
          </a:xfrm>
        </p:grpSpPr>
        <p:pic>
          <p:nvPicPr>
            <p:cNvPr id="45" name="圖片版面配置區 36" descr="icon_指導演練.png"/>
            <p:cNvPicPr>
              <a:picLocks noChangeAspect="1"/>
            </p:cNvPicPr>
            <p:nvPr userDrawn="1"/>
          </p:nvPicPr>
          <p:blipFill>
            <a:blip r:embed="rId2" cstate="print"/>
            <a:srcRect t="7492" b="7492"/>
            <a:stretch>
              <a:fillRect/>
            </a:stretch>
          </p:blipFill>
          <p:spPr>
            <a:xfrm>
              <a:off x="11033041" y="2114467"/>
              <a:ext cx="550799" cy="306000"/>
            </a:xfrm>
            <a:prstGeom prst="rect">
              <a:avLst/>
            </a:prstGeom>
          </p:spPr>
        </p:pic>
        <p:pic>
          <p:nvPicPr>
            <p:cNvPr id="46" name="圖片版面配置區 35" descr="icon_群聊貼文.png"/>
            <p:cNvPicPr>
              <a:picLocks noChangeAspect="1"/>
            </p:cNvPicPr>
            <p:nvPr userDrawn="1"/>
          </p:nvPicPr>
          <p:blipFill>
            <a:blip r:embed="rId3" cstate="print"/>
            <a:srcRect t="7596" b="7596"/>
            <a:stretch>
              <a:fillRect/>
            </a:stretch>
          </p:blipFill>
          <p:spPr>
            <a:xfrm>
              <a:off x="10358479" y="2114467"/>
              <a:ext cx="552053" cy="306000"/>
            </a:xfrm>
            <a:prstGeom prst="rect">
              <a:avLst/>
            </a:prstGeom>
          </p:spPr>
        </p:pic>
        <p:grpSp>
          <p:nvGrpSpPr>
            <p:cNvPr id="3" name="群組 75"/>
            <p:cNvGrpSpPr/>
            <p:nvPr userDrawn="1"/>
          </p:nvGrpSpPr>
          <p:grpSpPr>
            <a:xfrm>
              <a:off x="9605998" y="2144861"/>
              <a:ext cx="787304" cy="279242"/>
              <a:chOff x="9644093" y="2144861"/>
              <a:chExt cx="787304" cy="279242"/>
            </a:xfrm>
          </p:grpSpPr>
          <p:grpSp>
            <p:nvGrpSpPr>
              <p:cNvPr id="7" name="群組 60"/>
              <p:cNvGrpSpPr/>
              <p:nvPr/>
            </p:nvGrpSpPr>
            <p:grpSpPr>
              <a:xfrm>
                <a:off x="9644093" y="2144861"/>
                <a:ext cx="745427" cy="279242"/>
                <a:chOff x="5749925" y="3449643"/>
                <a:chExt cx="1012826" cy="379412"/>
              </a:xfrm>
            </p:grpSpPr>
            <p:sp>
              <p:nvSpPr>
                <p:cNvPr id="54"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5"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6"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53" name="文字方塊 52"/>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5</a:t>
                </a:r>
                <a:r>
                  <a:rPr lang="zh-TW" altLang="en-US" sz="1100" b="1" dirty="0">
                    <a:solidFill>
                      <a:schemeClr val="bg1"/>
                    </a:solidFill>
                  </a:rPr>
                  <a:t> 分鐘</a:t>
                </a:r>
              </a:p>
            </p:txBody>
          </p:sp>
        </p:grpSp>
      </p:grpSp>
      <p:grpSp>
        <p:nvGrpSpPr>
          <p:cNvPr id="8" name="群組 136"/>
          <p:cNvGrpSpPr/>
          <p:nvPr/>
        </p:nvGrpSpPr>
        <p:grpSpPr>
          <a:xfrm>
            <a:off x="10144191" y="1571618"/>
            <a:ext cx="1428733" cy="306000"/>
            <a:chOff x="7715272" y="0"/>
            <a:chExt cx="1428733" cy="306000"/>
          </a:xfrm>
        </p:grpSpPr>
        <p:pic>
          <p:nvPicPr>
            <p:cNvPr id="130" name="圖片版面配置區 30" descr="圖片2.png"/>
            <p:cNvPicPr>
              <a:picLocks noChangeAspect="1"/>
            </p:cNvPicPr>
            <p:nvPr userDrawn="1"/>
          </p:nvPicPr>
          <p:blipFill>
            <a:blip r:embed="rId4" cstate="print"/>
            <a:srcRect t="1887" b="1887"/>
            <a:stretch>
              <a:fillRect/>
            </a:stretch>
          </p:blipFill>
          <p:spPr>
            <a:xfrm>
              <a:off x="8586005" y="0"/>
              <a:ext cx="558000" cy="306000"/>
            </a:xfrm>
            <a:prstGeom prst="rect">
              <a:avLst/>
            </a:prstGeom>
          </p:spPr>
        </p:pic>
        <p:grpSp>
          <p:nvGrpSpPr>
            <p:cNvPr id="9" name="群組 75"/>
            <p:cNvGrpSpPr/>
            <p:nvPr userDrawn="1"/>
          </p:nvGrpSpPr>
          <p:grpSpPr>
            <a:xfrm>
              <a:off x="7715272" y="22443"/>
              <a:ext cx="787304" cy="279242"/>
              <a:chOff x="9644093" y="2144861"/>
              <a:chExt cx="787304" cy="279242"/>
            </a:xfrm>
          </p:grpSpPr>
          <p:grpSp>
            <p:nvGrpSpPr>
              <p:cNvPr id="10" name="群組 60"/>
              <p:cNvGrpSpPr/>
              <p:nvPr/>
            </p:nvGrpSpPr>
            <p:grpSpPr>
              <a:xfrm>
                <a:off x="9644093" y="2144861"/>
                <a:ext cx="745427" cy="279242"/>
                <a:chOff x="5749925" y="3449643"/>
                <a:chExt cx="1012826" cy="379412"/>
              </a:xfrm>
            </p:grpSpPr>
            <p:sp>
              <p:nvSpPr>
                <p:cNvPr id="134"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135"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136"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133" name="文字方塊 132"/>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5</a:t>
                </a:r>
                <a:r>
                  <a:rPr lang="zh-TW" altLang="en-US" sz="1100" b="1" dirty="0">
                    <a:solidFill>
                      <a:schemeClr val="bg1"/>
                    </a:solidFill>
                  </a:rPr>
                  <a:t> 分鐘</a:t>
                </a:r>
              </a:p>
            </p:txBody>
          </p:sp>
        </p:grpSp>
      </p:grpSp>
      <p:grpSp>
        <p:nvGrpSpPr>
          <p:cNvPr id="11" name="群組 144"/>
          <p:cNvGrpSpPr/>
          <p:nvPr/>
        </p:nvGrpSpPr>
        <p:grpSpPr>
          <a:xfrm>
            <a:off x="10144191" y="1071552"/>
            <a:ext cx="1428733" cy="306000"/>
            <a:chOff x="7715272" y="0"/>
            <a:chExt cx="1428733" cy="306000"/>
          </a:xfrm>
        </p:grpSpPr>
        <p:grpSp>
          <p:nvGrpSpPr>
            <p:cNvPr id="12" name="群組 75"/>
            <p:cNvGrpSpPr/>
            <p:nvPr userDrawn="1"/>
          </p:nvGrpSpPr>
          <p:grpSpPr>
            <a:xfrm>
              <a:off x="7715272" y="22443"/>
              <a:ext cx="787304" cy="279242"/>
              <a:chOff x="9644093" y="2144861"/>
              <a:chExt cx="787304" cy="279242"/>
            </a:xfrm>
          </p:grpSpPr>
          <p:grpSp>
            <p:nvGrpSpPr>
              <p:cNvPr id="13" name="群組 60"/>
              <p:cNvGrpSpPr/>
              <p:nvPr/>
            </p:nvGrpSpPr>
            <p:grpSpPr>
              <a:xfrm>
                <a:off x="9644093" y="2144861"/>
                <a:ext cx="745427" cy="279242"/>
                <a:chOff x="5749925" y="3449643"/>
                <a:chExt cx="1012826" cy="379412"/>
              </a:xfrm>
            </p:grpSpPr>
            <p:sp>
              <p:nvSpPr>
                <p:cNvPr id="141"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142"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143"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140" name="文字方塊 139"/>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2</a:t>
                </a:r>
                <a:r>
                  <a:rPr lang="zh-TW" altLang="en-US" sz="1100" b="1" dirty="0">
                    <a:solidFill>
                      <a:schemeClr val="bg1"/>
                    </a:solidFill>
                  </a:rPr>
                  <a:t> 分鐘</a:t>
                </a:r>
              </a:p>
            </p:txBody>
          </p:sp>
        </p:grpSp>
        <p:pic>
          <p:nvPicPr>
            <p:cNvPr id="144" name="圖片版面配置區 34" descr="圖片4.png"/>
            <p:cNvPicPr>
              <a:picLocks noChangeAspect="1"/>
            </p:cNvPicPr>
            <p:nvPr userDrawn="1"/>
          </p:nvPicPr>
          <p:blipFill>
            <a:blip r:embed="rId5" cstate="print"/>
            <a:srcRect t="8501" b="8501"/>
            <a:stretch>
              <a:fillRect/>
            </a:stretch>
          </p:blipFill>
          <p:spPr>
            <a:xfrm>
              <a:off x="8586005" y="0"/>
              <a:ext cx="558000" cy="306000"/>
            </a:xfrm>
            <a:prstGeom prst="rect">
              <a:avLst/>
            </a:prstGeom>
          </p:spPr>
        </p:pic>
      </p:grpSp>
      <p:grpSp>
        <p:nvGrpSpPr>
          <p:cNvPr id="14" name="群組 152"/>
          <p:cNvGrpSpPr/>
          <p:nvPr/>
        </p:nvGrpSpPr>
        <p:grpSpPr>
          <a:xfrm>
            <a:off x="10144191" y="571486"/>
            <a:ext cx="1428733" cy="306000"/>
            <a:chOff x="7715272" y="0"/>
            <a:chExt cx="1428733" cy="306000"/>
          </a:xfrm>
        </p:grpSpPr>
        <p:grpSp>
          <p:nvGrpSpPr>
            <p:cNvPr id="15" name="群組 75"/>
            <p:cNvGrpSpPr/>
            <p:nvPr userDrawn="1"/>
          </p:nvGrpSpPr>
          <p:grpSpPr>
            <a:xfrm>
              <a:off x="7715272" y="22443"/>
              <a:ext cx="787304" cy="279242"/>
              <a:chOff x="9644093" y="2144861"/>
              <a:chExt cx="787304" cy="279242"/>
            </a:xfrm>
          </p:grpSpPr>
          <p:grpSp>
            <p:nvGrpSpPr>
              <p:cNvPr id="16" name="群組 60"/>
              <p:cNvGrpSpPr/>
              <p:nvPr/>
            </p:nvGrpSpPr>
            <p:grpSpPr>
              <a:xfrm>
                <a:off x="9644093" y="2144861"/>
                <a:ext cx="745427" cy="279242"/>
                <a:chOff x="5749925" y="3449643"/>
                <a:chExt cx="1012826" cy="379412"/>
              </a:xfrm>
            </p:grpSpPr>
            <p:sp>
              <p:nvSpPr>
                <p:cNvPr id="149"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150"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151"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148" name="文字方塊 147"/>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2</a:t>
                </a:r>
                <a:r>
                  <a:rPr lang="zh-TW" altLang="en-US" sz="1100" b="1" dirty="0">
                    <a:solidFill>
                      <a:schemeClr val="bg1"/>
                    </a:solidFill>
                  </a:rPr>
                  <a:t> 分鐘</a:t>
                </a:r>
              </a:p>
            </p:txBody>
          </p:sp>
        </p:grpSp>
        <p:pic>
          <p:nvPicPr>
            <p:cNvPr id="152" name="圖片版面配置區 36" descr="圖片5.png"/>
            <p:cNvPicPr>
              <a:picLocks noChangeAspect="1"/>
            </p:cNvPicPr>
            <p:nvPr userDrawn="1"/>
          </p:nvPicPr>
          <p:blipFill>
            <a:blip r:embed="rId6" cstate="print"/>
            <a:srcRect t="9020" b="9020"/>
            <a:stretch>
              <a:fillRect/>
            </a:stretch>
          </p:blipFill>
          <p:spPr>
            <a:xfrm>
              <a:off x="8586005" y="0"/>
              <a:ext cx="558000" cy="306000"/>
            </a:xfrm>
            <a:prstGeom prst="rect">
              <a:avLst/>
            </a:prstGeom>
          </p:spPr>
        </p:pic>
      </p:grpSp>
      <p:pic>
        <p:nvPicPr>
          <p:cNvPr id="154" name="圖片版面配置區 38" descr="圖片3.png"/>
          <p:cNvPicPr>
            <a:picLocks noChangeAspect="1"/>
          </p:cNvPicPr>
          <p:nvPr/>
        </p:nvPicPr>
        <p:blipFill>
          <a:blip r:embed="rId7" cstate="print"/>
          <a:srcRect t="8986" b="8986"/>
          <a:stretch>
            <a:fillRect/>
          </a:stretch>
        </p:blipFill>
        <p:spPr>
          <a:xfrm>
            <a:off x="11001447" y="142858"/>
            <a:ext cx="558000" cy="306000"/>
          </a:xfrm>
          <a:prstGeom prst="rect">
            <a:avLst/>
          </a:prstGeom>
        </p:spPr>
      </p:pic>
      <p:sp>
        <p:nvSpPr>
          <p:cNvPr id="157" name="標題 1"/>
          <p:cNvSpPr>
            <a:spLocks noGrp="1"/>
          </p:cNvSpPr>
          <p:nvPr>
            <p:ph type="title"/>
          </p:nvPr>
        </p:nvSpPr>
        <p:spPr>
          <a:xfrm>
            <a:off x="457200" y="285734"/>
            <a:ext cx="8229600" cy="707886"/>
          </a:xfrm>
          <a:noFill/>
        </p:spPr>
        <p:txBody>
          <a:bodyPr anchor="t">
            <a:normAutofit/>
          </a:bodyPr>
          <a:lstStyle>
            <a:lvl1pPr>
              <a:lnSpc>
                <a:spcPct val="100000"/>
              </a:lnSpc>
              <a:spcBef>
                <a:spcPts val="0"/>
              </a:spcBef>
              <a:defRPr lang="zh-TW" altLang="en-US" sz="3200" baseline="0"/>
            </a:lvl1pPr>
          </a:lstStyle>
          <a:p>
            <a:r>
              <a:rPr lang="zh-TW" altLang="en-US"/>
              <a:t>按一下以編輯母片標題樣式</a:t>
            </a:r>
            <a:endParaRPr lang="zh-TW" altLang="en-US" dirty="0"/>
          </a:p>
        </p:txBody>
      </p:sp>
      <p:sp>
        <p:nvSpPr>
          <p:cNvPr id="42" name="內容版面配置區 2"/>
          <p:cNvSpPr>
            <a:spLocks noGrp="1"/>
          </p:cNvSpPr>
          <p:nvPr>
            <p:ph idx="1"/>
          </p:nvPr>
        </p:nvSpPr>
        <p:spPr>
          <a:xfrm>
            <a:off x="457200" y="1071552"/>
            <a:ext cx="8229600" cy="3737872"/>
          </a:xfrm>
        </p:spPr>
        <p:txBody>
          <a:bodyPr/>
          <a:lstStyle>
            <a:lvl1pPr marL="361950" indent="-361950">
              <a:lnSpc>
                <a:spcPct val="150000"/>
              </a:lnSpc>
              <a:spcBef>
                <a:spcPts val="500"/>
              </a:spcBef>
              <a:buClr>
                <a:schemeClr val="accent5"/>
              </a:buClr>
              <a:buSzPct val="100000"/>
              <a:defRPr lang="zh-TW" altLang="en-US" dirty="0" smtClean="0"/>
            </a:lvl1pPr>
            <a:lvl2pPr marL="695325" indent="-304800">
              <a:lnSpc>
                <a:spcPct val="150000"/>
              </a:lnSpc>
              <a:spcBef>
                <a:spcPts val="500"/>
              </a:spcBef>
              <a:defRPr lang="zh-TW" altLang="en-US" dirty="0" smtClean="0"/>
            </a:lvl2pPr>
            <a:lvl3pPr>
              <a:lnSpc>
                <a:spcPct val="150000"/>
              </a:lnSpc>
              <a:spcBef>
                <a:spcPts val="500"/>
              </a:spcBef>
              <a:defRPr lang="zh-TW" altLang="en-US" sz="1600" dirty="0" smtClean="0"/>
            </a:lvl3pPr>
            <a:lvl4pPr>
              <a:lnSpc>
                <a:spcPct val="150000"/>
              </a:lnSpc>
              <a:spcBef>
                <a:spcPts val="500"/>
              </a:spcBef>
              <a:defRPr lang="zh-TW" altLang="en-US" dirty="0" smtClean="0"/>
            </a:lvl4pPr>
            <a:lvl5pPr>
              <a:lnSpc>
                <a:spcPct val="150000"/>
              </a:lnSpc>
              <a:spcBef>
                <a:spcPts val="500"/>
              </a:spcBef>
              <a:defRPr lang="zh-TW" altLang="en-US" dirty="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3" name="文字方塊 42"/>
          <p:cNvSpPr txBox="1"/>
          <p:nvPr userDrawn="1"/>
        </p:nvSpPr>
        <p:spPr>
          <a:xfrm>
            <a:off x="9215470" y="2500312"/>
            <a:ext cx="2357454" cy="369332"/>
          </a:xfrm>
          <a:prstGeom prst="rect">
            <a:avLst/>
          </a:prstGeom>
          <a:noFill/>
        </p:spPr>
        <p:txBody>
          <a:bodyPr wrap="square" rtlCol="0">
            <a:spAutoFit/>
          </a:bodyPr>
          <a:lstStyle/>
          <a:p>
            <a:r>
              <a:rPr lang="zh-TW" altLang="en-US" dirty="0"/>
              <a:t>請到母片複製</a:t>
            </a:r>
            <a:r>
              <a:rPr lang="en-US" altLang="zh-TW" dirty="0"/>
              <a:t>icon</a:t>
            </a:r>
            <a:endParaRPr lang="zh-TW" altLang="en-US" dirty="0"/>
          </a:p>
        </p:txBody>
      </p:sp>
      <p:grpSp>
        <p:nvGrpSpPr>
          <p:cNvPr id="44" name="群組 43"/>
          <p:cNvGrpSpPr/>
          <p:nvPr userDrawn="1"/>
        </p:nvGrpSpPr>
        <p:grpSpPr>
          <a:xfrm>
            <a:off x="9605998" y="2114467"/>
            <a:ext cx="1977842" cy="309636"/>
            <a:chOff x="9605998" y="2114467"/>
            <a:chExt cx="1977842" cy="309636"/>
          </a:xfrm>
        </p:grpSpPr>
        <p:pic>
          <p:nvPicPr>
            <p:cNvPr id="47" name="圖片版面配置區 36" descr="icon_指導演練.png"/>
            <p:cNvPicPr>
              <a:picLocks noChangeAspect="1"/>
            </p:cNvPicPr>
            <p:nvPr userDrawn="1"/>
          </p:nvPicPr>
          <p:blipFill>
            <a:blip r:embed="rId2" cstate="print"/>
            <a:srcRect t="7492" b="7492"/>
            <a:stretch>
              <a:fillRect/>
            </a:stretch>
          </p:blipFill>
          <p:spPr>
            <a:xfrm>
              <a:off x="11033041" y="2114467"/>
              <a:ext cx="550799" cy="306000"/>
            </a:xfrm>
            <a:prstGeom prst="rect">
              <a:avLst/>
            </a:prstGeom>
          </p:spPr>
        </p:pic>
        <p:pic>
          <p:nvPicPr>
            <p:cNvPr id="48" name="圖片版面配置區 35" descr="icon_群聊貼文.png"/>
            <p:cNvPicPr>
              <a:picLocks noChangeAspect="1"/>
            </p:cNvPicPr>
            <p:nvPr userDrawn="1"/>
          </p:nvPicPr>
          <p:blipFill>
            <a:blip r:embed="rId3" cstate="print"/>
            <a:srcRect t="7596" b="7596"/>
            <a:stretch>
              <a:fillRect/>
            </a:stretch>
          </p:blipFill>
          <p:spPr>
            <a:xfrm>
              <a:off x="10358479" y="2114467"/>
              <a:ext cx="552053" cy="306000"/>
            </a:xfrm>
            <a:prstGeom prst="rect">
              <a:avLst/>
            </a:prstGeom>
          </p:spPr>
        </p:pic>
        <p:grpSp>
          <p:nvGrpSpPr>
            <p:cNvPr id="49" name="群組 48"/>
            <p:cNvGrpSpPr/>
            <p:nvPr userDrawn="1"/>
          </p:nvGrpSpPr>
          <p:grpSpPr>
            <a:xfrm>
              <a:off x="9605998" y="2144861"/>
              <a:ext cx="787304" cy="279242"/>
              <a:chOff x="9644093" y="2144861"/>
              <a:chExt cx="787304" cy="279242"/>
            </a:xfrm>
          </p:grpSpPr>
          <p:grpSp>
            <p:nvGrpSpPr>
              <p:cNvPr id="50" name="群組 60"/>
              <p:cNvGrpSpPr/>
              <p:nvPr/>
            </p:nvGrpSpPr>
            <p:grpSpPr>
              <a:xfrm>
                <a:off x="9644093" y="2144861"/>
                <a:ext cx="745427" cy="279242"/>
                <a:chOff x="5749925" y="3449643"/>
                <a:chExt cx="1012826" cy="379412"/>
              </a:xfrm>
            </p:grpSpPr>
            <p:sp>
              <p:nvSpPr>
                <p:cNvPr id="52"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7"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8"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51" name="文字方塊 50"/>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5</a:t>
                </a:r>
                <a:r>
                  <a:rPr lang="zh-TW" altLang="en-US" sz="1100" b="1" dirty="0">
                    <a:solidFill>
                      <a:schemeClr val="bg1"/>
                    </a:solidFill>
                  </a:rPr>
                  <a:t> 分鐘</a:t>
                </a:r>
              </a:p>
            </p:txBody>
          </p:sp>
        </p:grpSp>
      </p:grpSp>
      <p:grpSp>
        <p:nvGrpSpPr>
          <p:cNvPr id="59" name="群組 58"/>
          <p:cNvGrpSpPr/>
          <p:nvPr userDrawn="1"/>
        </p:nvGrpSpPr>
        <p:grpSpPr>
          <a:xfrm>
            <a:off x="10144191" y="1571618"/>
            <a:ext cx="1428733" cy="306000"/>
            <a:chOff x="7715272" y="0"/>
            <a:chExt cx="1428733" cy="306000"/>
          </a:xfrm>
        </p:grpSpPr>
        <p:pic>
          <p:nvPicPr>
            <p:cNvPr id="60" name="圖片版面配置區 30" descr="圖片2.png"/>
            <p:cNvPicPr>
              <a:picLocks noChangeAspect="1"/>
            </p:cNvPicPr>
            <p:nvPr userDrawn="1"/>
          </p:nvPicPr>
          <p:blipFill>
            <a:blip r:embed="rId4" cstate="print"/>
            <a:srcRect t="1887" b="1887"/>
            <a:stretch>
              <a:fillRect/>
            </a:stretch>
          </p:blipFill>
          <p:spPr>
            <a:xfrm>
              <a:off x="8586005" y="0"/>
              <a:ext cx="558000" cy="306000"/>
            </a:xfrm>
            <a:prstGeom prst="rect">
              <a:avLst/>
            </a:prstGeom>
          </p:spPr>
        </p:pic>
        <p:grpSp>
          <p:nvGrpSpPr>
            <p:cNvPr id="61" name="群組 75"/>
            <p:cNvGrpSpPr/>
            <p:nvPr userDrawn="1"/>
          </p:nvGrpSpPr>
          <p:grpSpPr>
            <a:xfrm>
              <a:off x="7715272" y="22443"/>
              <a:ext cx="787304" cy="279242"/>
              <a:chOff x="9644093" y="2144861"/>
              <a:chExt cx="787304" cy="279242"/>
            </a:xfrm>
          </p:grpSpPr>
          <p:grpSp>
            <p:nvGrpSpPr>
              <p:cNvPr id="62" name="群組 60"/>
              <p:cNvGrpSpPr/>
              <p:nvPr/>
            </p:nvGrpSpPr>
            <p:grpSpPr>
              <a:xfrm>
                <a:off x="9644093" y="2144861"/>
                <a:ext cx="745427" cy="279242"/>
                <a:chOff x="5749925" y="3449643"/>
                <a:chExt cx="1012826" cy="379412"/>
              </a:xfrm>
            </p:grpSpPr>
            <p:sp>
              <p:nvSpPr>
                <p:cNvPr id="64"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65"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66"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63" name="文字方塊 62"/>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5</a:t>
                </a:r>
                <a:r>
                  <a:rPr lang="zh-TW" altLang="en-US" sz="1100" b="1" dirty="0">
                    <a:solidFill>
                      <a:schemeClr val="bg1"/>
                    </a:solidFill>
                  </a:rPr>
                  <a:t> 分鐘</a:t>
                </a:r>
              </a:p>
            </p:txBody>
          </p:sp>
        </p:grpSp>
      </p:grpSp>
      <p:grpSp>
        <p:nvGrpSpPr>
          <p:cNvPr id="67" name="群組 66"/>
          <p:cNvGrpSpPr/>
          <p:nvPr userDrawn="1"/>
        </p:nvGrpSpPr>
        <p:grpSpPr>
          <a:xfrm>
            <a:off x="10144191" y="1071552"/>
            <a:ext cx="1428733" cy="306000"/>
            <a:chOff x="7715272" y="0"/>
            <a:chExt cx="1428733" cy="306000"/>
          </a:xfrm>
        </p:grpSpPr>
        <p:grpSp>
          <p:nvGrpSpPr>
            <p:cNvPr id="68" name="群組 75"/>
            <p:cNvGrpSpPr/>
            <p:nvPr userDrawn="1"/>
          </p:nvGrpSpPr>
          <p:grpSpPr>
            <a:xfrm>
              <a:off x="7715272" y="22443"/>
              <a:ext cx="787304" cy="279242"/>
              <a:chOff x="9644093" y="2144861"/>
              <a:chExt cx="787304" cy="279242"/>
            </a:xfrm>
          </p:grpSpPr>
          <p:grpSp>
            <p:nvGrpSpPr>
              <p:cNvPr id="70" name="群組 60"/>
              <p:cNvGrpSpPr/>
              <p:nvPr/>
            </p:nvGrpSpPr>
            <p:grpSpPr>
              <a:xfrm>
                <a:off x="9644093" y="2144861"/>
                <a:ext cx="745427" cy="279242"/>
                <a:chOff x="5749925" y="3449643"/>
                <a:chExt cx="1012826" cy="379412"/>
              </a:xfrm>
            </p:grpSpPr>
            <p:sp>
              <p:nvSpPr>
                <p:cNvPr id="72"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73"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74"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71" name="文字方塊 70"/>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2</a:t>
                </a:r>
                <a:r>
                  <a:rPr lang="zh-TW" altLang="en-US" sz="1100" b="1" dirty="0">
                    <a:solidFill>
                      <a:schemeClr val="bg1"/>
                    </a:solidFill>
                  </a:rPr>
                  <a:t> 分鐘</a:t>
                </a:r>
              </a:p>
            </p:txBody>
          </p:sp>
        </p:grpSp>
        <p:pic>
          <p:nvPicPr>
            <p:cNvPr id="69" name="圖片版面配置區 34" descr="圖片4.png"/>
            <p:cNvPicPr>
              <a:picLocks noChangeAspect="1"/>
            </p:cNvPicPr>
            <p:nvPr userDrawn="1"/>
          </p:nvPicPr>
          <p:blipFill>
            <a:blip r:embed="rId5" cstate="print"/>
            <a:srcRect t="8501" b="8501"/>
            <a:stretch>
              <a:fillRect/>
            </a:stretch>
          </p:blipFill>
          <p:spPr>
            <a:xfrm>
              <a:off x="8586005" y="0"/>
              <a:ext cx="558000" cy="306000"/>
            </a:xfrm>
            <a:prstGeom prst="rect">
              <a:avLst/>
            </a:prstGeom>
          </p:spPr>
        </p:pic>
      </p:grpSp>
      <p:grpSp>
        <p:nvGrpSpPr>
          <p:cNvPr id="75" name="群組 74"/>
          <p:cNvGrpSpPr/>
          <p:nvPr userDrawn="1"/>
        </p:nvGrpSpPr>
        <p:grpSpPr>
          <a:xfrm>
            <a:off x="10144191" y="571486"/>
            <a:ext cx="1428733" cy="306000"/>
            <a:chOff x="7715272" y="0"/>
            <a:chExt cx="1428733" cy="306000"/>
          </a:xfrm>
        </p:grpSpPr>
        <p:grpSp>
          <p:nvGrpSpPr>
            <p:cNvPr id="76" name="群組 75"/>
            <p:cNvGrpSpPr/>
            <p:nvPr userDrawn="1"/>
          </p:nvGrpSpPr>
          <p:grpSpPr>
            <a:xfrm>
              <a:off x="7715272" y="22443"/>
              <a:ext cx="787304" cy="279242"/>
              <a:chOff x="9644093" y="2144861"/>
              <a:chExt cx="787304" cy="279242"/>
            </a:xfrm>
          </p:grpSpPr>
          <p:grpSp>
            <p:nvGrpSpPr>
              <p:cNvPr id="78" name="群組 60"/>
              <p:cNvGrpSpPr/>
              <p:nvPr/>
            </p:nvGrpSpPr>
            <p:grpSpPr>
              <a:xfrm>
                <a:off x="9644093" y="2144861"/>
                <a:ext cx="745427" cy="279242"/>
                <a:chOff x="5749925" y="3449643"/>
                <a:chExt cx="1012826" cy="379412"/>
              </a:xfrm>
            </p:grpSpPr>
            <p:sp>
              <p:nvSpPr>
                <p:cNvPr id="80"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81"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82"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79" name="文字方塊 78"/>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2</a:t>
                </a:r>
                <a:r>
                  <a:rPr lang="zh-TW" altLang="en-US" sz="1100" b="1" dirty="0">
                    <a:solidFill>
                      <a:schemeClr val="bg1"/>
                    </a:solidFill>
                  </a:rPr>
                  <a:t> 分鐘</a:t>
                </a:r>
              </a:p>
            </p:txBody>
          </p:sp>
        </p:grpSp>
        <p:pic>
          <p:nvPicPr>
            <p:cNvPr id="77" name="圖片版面配置區 36" descr="圖片5.png"/>
            <p:cNvPicPr>
              <a:picLocks noChangeAspect="1"/>
            </p:cNvPicPr>
            <p:nvPr userDrawn="1"/>
          </p:nvPicPr>
          <p:blipFill>
            <a:blip r:embed="rId6" cstate="print"/>
            <a:srcRect t="9020" b="9020"/>
            <a:stretch>
              <a:fillRect/>
            </a:stretch>
          </p:blipFill>
          <p:spPr>
            <a:xfrm>
              <a:off x="8586005" y="0"/>
              <a:ext cx="558000" cy="306000"/>
            </a:xfrm>
            <a:prstGeom prst="rect">
              <a:avLst/>
            </a:prstGeom>
          </p:spPr>
        </p:pic>
      </p:grpSp>
      <p:pic>
        <p:nvPicPr>
          <p:cNvPr id="83" name="圖片版面配置區 38" descr="圖片3.png"/>
          <p:cNvPicPr>
            <a:picLocks noChangeAspect="1"/>
          </p:cNvPicPr>
          <p:nvPr userDrawn="1"/>
        </p:nvPicPr>
        <p:blipFill>
          <a:blip r:embed="rId7" cstate="print"/>
          <a:srcRect t="8986" b="8986"/>
          <a:stretch>
            <a:fillRect/>
          </a:stretch>
        </p:blipFill>
        <p:spPr>
          <a:xfrm>
            <a:off x="11001447" y="142858"/>
            <a:ext cx="558000" cy="306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區段標題">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722313" y="1751932"/>
            <a:ext cx="7772400" cy="1619917"/>
          </a:xfrm>
        </p:spPr>
        <p:txBody>
          <a:bodyPr anchor="ctr">
            <a:normAutofit/>
          </a:bodyPr>
          <a:lstStyle>
            <a:lvl1pPr algn="ctr">
              <a:lnSpc>
                <a:spcPct val="120000"/>
              </a:lnSpc>
              <a:defRPr sz="4400" b="1" cap="none" baseline="0"/>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722313" y="1240097"/>
            <a:ext cx="7772400" cy="656866"/>
          </a:xfrm>
        </p:spPr>
        <p:txBody>
          <a:bodyPr anchor="b">
            <a:normAutofit/>
          </a:bodyPr>
          <a:lstStyle>
            <a:lvl1pPr marL="0" indent="0" algn="l">
              <a:buNone/>
              <a:defRPr sz="3200" b="1">
                <a:solidFill>
                  <a:schemeClr val="accent5"/>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5184FBFD-2E33-417C-AFE4-669A820BD2B3}" type="datetime1">
              <a:rPr lang="zh-TW" altLang="en-US" smtClean="0"/>
              <a:pPr/>
              <a:t>2021/4/1</a:t>
            </a:fld>
            <a:endParaRPr lang="zh-TW" altLang="en-US"/>
          </a:p>
        </p:txBody>
      </p:sp>
      <p:sp>
        <p:nvSpPr>
          <p:cNvPr id="5" name="頁尾版面配置區 4"/>
          <p:cNvSpPr>
            <a:spLocks noGrp="1"/>
          </p:cNvSpPr>
          <p:nvPr>
            <p:ph type="ftr" sz="quarter" idx="11"/>
          </p:nvPr>
        </p:nvSpPr>
        <p:spPr/>
        <p:txBody>
          <a:bodyPr/>
          <a:lstStyle>
            <a:lvl1pPr>
              <a:defRPr>
                <a:solidFill>
                  <a:schemeClr val="tx2">
                    <a:lumMod val="60000"/>
                    <a:lumOff val="40000"/>
                  </a:schemeClr>
                </a:solidFill>
              </a:defRPr>
            </a:lvl1pPr>
          </a:lstStyle>
          <a:p>
            <a:endParaRPr lang="zh-TW" altLang="en-US" dirty="0"/>
          </a:p>
        </p:txBody>
      </p:sp>
      <p:sp>
        <p:nvSpPr>
          <p:cNvPr id="6" name="投影片編號版面配置區 5"/>
          <p:cNvSpPr>
            <a:spLocks noGrp="1"/>
          </p:cNvSpPr>
          <p:nvPr>
            <p:ph type="sldNum" sz="quarter" idx="12"/>
          </p:nvPr>
        </p:nvSpPr>
        <p:spPr/>
        <p:txBody>
          <a:bodyPr/>
          <a:lstStyle/>
          <a:p>
            <a:fld id="{430476A2-CF17-4C5C-B3DE-944955FEFED7}" type="slidenum">
              <a:rPr lang="zh-TW" altLang="en-US" smtClean="0"/>
              <a:pPr/>
              <a:t>‹#›</a:t>
            </a:fld>
            <a:endParaRPr lang="zh-TW" altLang="en-US"/>
          </a:p>
        </p:txBody>
      </p:sp>
      <p:sp>
        <p:nvSpPr>
          <p:cNvPr id="11" name="圖片版面配置區 10"/>
          <p:cNvSpPr>
            <a:spLocks noGrp="1"/>
          </p:cNvSpPr>
          <p:nvPr>
            <p:ph type="pic" sz="quarter" idx="14" hasCustomPrompt="1"/>
          </p:nvPr>
        </p:nvSpPr>
        <p:spPr>
          <a:xfrm>
            <a:off x="8586005" y="0"/>
            <a:ext cx="558000" cy="306000"/>
          </a:xfrm>
        </p:spPr>
        <p:txBody>
          <a:bodyPr anchor="ctr">
            <a:normAutofit/>
          </a:bodyPr>
          <a:lstStyle>
            <a:lvl1pPr algn="ctr">
              <a:buNone/>
              <a:defRPr sz="1400"/>
            </a:lvl1pPr>
          </a:lstStyle>
          <a:p>
            <a:r>
              <a:rPr lang="zh-TW" altLang="en-US" dirty="0"/>
              <a:t>圖示</a:t>
            </a:r>
          </a:p>
        </p:txBody>
      </p:sp>
      <p:sp>
        <p:nvSpPr>
          <p:cNvPr id="12" name="圖片版面配置區 13"/>
          <p:cNvSpPr>
            <a:spLocks noGrp="1"/>
          </p:cNvSpPr>
          <p:nvPr>
            <p:ph type="pic" sz="quarter" idx="15" hasCustomPrompt="1"/>
          </p:nvPr>
        </p:nvSpPr>
        <p:spPr>
          <a:xfrm>
            <a:off x="7930222" y="0"/>
            <a:ext cx="558000" cy="306000"/>
          </a:xfrm>
        </p:spPr>
        <p:txBody>
          <a:bodyPr anchor="ctr">
            <a:noAutofit/>
          </a:bodyPr>
          <a:lstStyle>
            <a:lvl1pPr algn="ctr">
              <a:buNone/>
              <a:defRPr sz="1400"/>
            </a:lvl1pPr>
          </a:lstStyle>
          <a:p>
            <a:r>
              <a:rPr lang="zh-TW" altLang="en-US" dirty="0"/>
              <a:t>圖示</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區段標題_無ic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722313" y="1751932"/>
            <a:ext cx="7772400" cy="1619917"/>
          </a:xfrm>
        </p:spPr>
        <p:txBody>
          <a:bodyPr anchor="ctr">
            <a:normAutofit/>
          </a:bodyPr>
          <a:lstStyle>
            <a:lvl1pPr algn="ctr">
              <a:lnSpc>
                <a:spcPct val="120000"/>
              </a:lnSpc>
              <a:defRPr sz="4400" b="1" cap="none" baseline="0"/>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722313" y="1240097"/>
            <a:ext cx="7772400" cy="656866"/>
          </a:xfrm>
        </p:spPr>
        <p:txBody>
          <a:bodyPr anchor="b">
            <a:normAutofit/>
          </a:bodyPr>
          <a:lstStyle>
            <a:lvl1pPr marL="0" indent="0" algn="l">
              <a:buNone/>
              <a:defRPr sz="3200" b="1">
                <a:solidFill>
                  <a:schemeClr val="accent5"/>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C567AD11-7194-40DB-BCB6-8532FD5A4E14}" type="datetime1">
              <a:rPr lang="zh-TW" altLang="en-US" smtClean="0"/>
              <a:pPr/>
              <a:t>2021/4/1</a:t>
            </a:fld>
            <a:endParaRPr lang="zh-TW" altLang="en-US"/>
          </a:p>
        </p:txBody>
      </p:sp>
      <p:sp>
        <p:nvSpPr>
          <p:cNvPr id="5" name="頁尾版面配置區 4"/>
          <p:cNvSpPr>
            <a:spLocks noGrp="1"/>
          </p:cNvSpPr>
          <p:nvPr>
            <p:ph type="ftr" sz="quarter" idx="11"/>
          </p:nvPr>
        </p:nvSpPr>
        <p:spPr/>
        <p:txBody>
          <a:bodyPr/>
          <a:lstStyle>
            <a:lvl1pPr>
              <a:defRPr>
                <a:solidFill>
                  <a:schemeClr val="tx2">
                    <a:lumMod val="60000"/>
                    <a:lumOff val="40000"/>
                  </a:schemeClr>
                </a:solidFill>
              </a:defRPr>
            </a:lvl1pPr>
          </a:lstStyle>
          <a:p>
            <a:endParaRPr lang="zh-TW" altLang="en-US" dirty="0"/>
          </a:p>
        </p:txBody>
      </p:sp>
      <p:sp>
        <p:nvSpPr>
          <p:cNvPr id="6" name="投影片編號版面配置區 5"/>
          <p:cNvSpPr>
            <a:spLocks noGrp="1"/>
          </p:cNvSpPr>
          <p:nvPr>
            <p:ph type="sldNum" sz="quarter" idx="12"/>
          </p:nvPr>
        </p:nvSpPr>
        <p:spPr/>
        <p:txBody>
          <a:bodyPr/>
          <a:lstStyle/>
          <a:p>
            <a:fld id="{430476A2-CF17-4C5C-B3DE-944955FEFED7}" type="slidenum">
              <a:rPr lang="zh-TW" altLang="en-US" smtClean="0"/>
              <a:pPr/>
              <a:t>‹#›</a:t>
            </a:fld>
            <a:endParaRPr lang="zh-TW" altLang="en-US"/>
          </a:p>
        </p:txBody>
      </p:sp>
      <p:sp>
        <p:nvSpPr>
          <p:cNvPr id="73" name="文字方塊 72"/>
          <p:cNvSpPr txBox="1"/>
          <p:nvPr/>
        </p:nvSpPr>
        <p:spPr>
          <a:xfrm>
            <a:off x="9215470" y="2500312"/>
            <a:ext cx="2357454" cy="369332"/>
          </a:xfrm>
          <a:prstGeom prst="rect">
            <a:avLst/>
          </a:prstGeom>
          <a:noFill/>
        </p:spPr>
        <p:txBody>
          <a:bodyPr wrap="square" rtlCol="0">
            <a:spAutoFit/>
          </a:bodyPr>
          <a:lstStyle/>
          <a:p>
            <a:r>
              <a:rPr lang="zh-TW" altLang="en-US" dirty="0"/>
              <a:t>請到母片複製</a:t>
            </a:r>
            <a:r>
              <a:rPr lang="en-US" altLang="zh-TW" dirty="0"/>
              <a:t>icon</a:t>
            </a:r>
            <a:endParaRPr lang="zh-TW" altLang="en-US" dirty="0"/>
          </a:p>
        </p:txBody>
      </p:sp>
      <p:grpSp>
        <p:nvGrpSpPr>
          <p:cNvPr id="7" name="群組 73"/>
          <p:cNvGrpSpPr/>
          <p:nvPr/>
        </p:nvGrpSpPr>
        <p:grpSpPr>
          <a:xfrm>
            <a:off x="9605998" y="2114467"/>
            <a:ext cx="1977842" cy="309636"/>
            <a:chOff x="9605998" y="2114467"/>
            <a:chExt cx="1977842" cy="309636"/>
          </a:xfrm>
        </p:grpSpPr>
        <p:pic>
          <p:nvPicPr>
            <p:cNvPr id="75" name="圖片版面配置區 36" descr="icon_指導演練.png"/>
            <p:cNvPicPr>
              <a:picLocks noChangeAspect="1"/>
            </p:cNvPicPr>
            <p:nvPr userDrawn="1"/>
          </p:nvPicPr>
          <p:blipFill>
            <a:blip r:embed="rId3" cstate="print"/>
            <a:srcRect t="7492" b="7492"/>
            <a:stretch>
              <a:fillRect/>
            </a:stretch>
          </p:blipFill>
          <p:spPr>
            <a:xfrm>
              <a:off x="11033041" y="2114467"/>
              <a:ext cx="550799" cy="306000"/>
            </a:xfrm>
            <a:prstGeom prst="rect">
              <a:avLst/>
            </a:prstGeom>
          </p:spPr>
        </p:pic>
        <p:pic>
          <p:nvPicPr>
            <p:cNvPr id="76" name="圖片版面配置區 35" descr="icon_群聊貼文.png"/>
            <p:cNvPicPr>
              <a:picLocks noChangeAspect="1"/>
            </p:cNvPicPr>
            <p:nvPr userDrawn="1"/>
          </p:nvPicPr>
          <p:blipFill>
            <a:blip r:embed="rId4" cstate="print"/>
            <a:srcRect t="7596" b="7596"/>
            <a:stretch>
              <a:fillRect/>
            </a:stretch>
          </p:blipFill>
          <p:spPr>
            <a:xfrm>
              <a:off x="10358479" y="2114467"/>
              <a:ext cx="552053" cy="306000"/>
            </a:xfrm>
            <a:prstGeom prst="rect">
              <a:avLst/>
            </a:prstGeom>
          </p:spPr>
        </p:pic>
        <p:grpSp>
          <p:nvGrpSpPr>
            <p:cNvPr id="8" name="群組 75"/>
            <p:cNvGrpSpPr/>
            <p:nvPr userDrawn="1"/>
          </p:nvGrpSpPr>
          <p:grpSpPr>
            <a:xfrm>
              <a:off x="9605998" y="2144861"/>
              <a:ext cx="787304" cy="279242"/>
              <a:chOff x="9644093" y="2144861"/>
              <a:chExt cx="787304" cy="279242"/>
            </a:xfrm>
          </p:grpSpPr>
          <p:grpSp>
            <p:nvGrpSpPr>
              <p:cNvPr id="9" name="群組 60"/>
              <p:cNvGrpSpPr/>
              <p:nvPr/>
            </p:nvGrpSpPr>
            <p:grpSpPr>
              <a:xfrm>
                <a:off x="9644093" y="2144861"/>
                <a:ext cx="745427" cy="279242"/>
                <a:chOff x="5749925" y="3449643"/>
                <a:chExt cx="1012826" cy="379412"/>
              </a:xfrm>
            </p:grpSpPr>
            <p:sp>
              <p:nvSpPr>
                <p:cNvPr id="80"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81"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82"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79" name="文字方塊 78"/>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5</a:t>
                </a:r>
                <a:r>
                  <a:rPr lang="zh-TW" altLang="en-US" sz="1100" b="1" dirty="0">
                    <a:solidFill>
                      <a:schemeClr val="bg1"/>
                    </a:solidFill>
                  </a:rPr>
                  <a:t> 分鐘</a:t>
                </a:r>
              </a:p>
            </p:txBody>
          </p:sp>
        </p:grpSp>
      </p:grpSp>
      <p:grpSp>
        <p:nvGrpSpPr>
          <p:cNvPr id="10" name="群組 82"/>
          <p:cNvGrpSpPr/>
          <p:nvPr/>
        </p:nvGrpSpPr>
        <p:grpSpPr>
          <a:xfrm>
            <a:off x="10144191" y="1571618"/>
            <a:ext cx="1428733" cy="306000"/>
            <a:chOff x="7715272" y="0"/>
            <a:chExt cx="1428733" cy="306000"/>
          </a:xfrm>
        </p:grpSpPr>
        <p:pic>
          <p:nvPicPr>
            <p:cNvPr id="84" name="圖片版面配置區 30" descr="圖片2.png"/>
            <p:cNvPicPr>
              <a:picLocks noChangeAspect="1"/>
            </p:cNvPicPr>
            <p:nvPr userDrawn="1"/>
          </p:nvPicPr>
          <p:blipFill>
            <a:blip r:embed="rId5" cstate="print"/>
            <a:srcRect t="1887" b="1887"/>
            <a:stretch>
              <a:fillRect/>
            </a:stretch>
          </p:blipFill>
          <p:spPr>
            <a:xfrm>
              <a:off x="8586005" y="0"/>
              <a:ext cx="558000" cy="306000"/>
            </a:xfrm>
            <a:prstGeom prst="rect">
              <a:avLst/>
            </a:prstGeom>
          </p:spPr>
        </p:pic>
        <p:grpSp>
          <p:nvGrpSpPr>
            <p:cNvPr id="11" name="群組 75"/>
            <p:cNvGrpSpPr/>
            <p:nvPr userDrawn="1"/>
          </p:nvGrpSpPr>
          <p:grpSpPr>
            <a:xfrm>
              <a:off x="7715272" y="22443"/>
              <a:ext cx="787304" cy="279242"/>
              <a:chOff x="9644093" y="2144861"/>
              <a:chExt cx="787304" cy="279242"/>
            </a:xfrm>
          </p:grpSpPr>
          <p:grpSp>
            <p:nvGrpSpPr>
              <p:cNvPr id="12" name="群組 60"/>
              <p:cNvGrpSpPr/>
              <p:nvPr/>
            </p:nvGrpSpPr>
            <p:grpSpPr>
              <a:xfrm>
                <a:off x="9644093" y="2144861"/>
                <a:ext cx="745427" cy="279242"/>
                <a:chOff x="5749925" y="3449643"/>
                <a:chExt cx="1012826" cy="379412"/>
              </a:xfrm>
            </p:grpSpPr>
            <p:sp>
              <p:nvSpPr>
                <p:cNvPr id="88"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89"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90"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87" name="文字方塊 86"/>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5</a:t>
                </a:r>
                <a:r>
                  <a:rPr lang="zh-TW" altLang="en-US" sz="1100" b="1" dirty="0">
                    <a:solidFill>
                      <a:schemeClr val="bg1"/>
                    </a:solidFill>
                  </a:rPr>
                  <a:t> 分鐘</a:t>
                </a:r>
              </a:p>
            </p:txBody>
          </p:sp>
        </p:grpSp>
      </p:grpSp>
      <p:grpSp>
        <p:nvGrpSpPr>
          <p:cNvPr id="13" name="群組 90"/>
          <p:cNvGrpSpPr/>
          <p:nvPr/>
        </p:nvGrpSpPr>
        <p:grpSpPr>
          <a:xfrm>
            <a:off x="10144191" y="1071552"/>
            <a:ext cx="1428733" cy="306000"/>
            <a:chOff x="7715272" y="0"/>
            <a:chExt cx="1428733" cy="306000"/>
          </a:xfrm>
        </p:grpSpPr>
        <p:grpSp>
          <p:nvGrpSpPr>
            <p:cNvPr id="14" name="群組 75"/>
            <p:cNvGrpSpPr/>
            <p:nvPr userDrawn="1"/>
          </p:nvGrpSpPr>
          <p:grpSpPr>
            <a:xfrm>
              <a:off x="7715272" y="22443"/>
              <a:ext cx="787304" cy="279242"/>
              <a:chOff x="9644093" y="2144861"/>
              <a:chExt cx="787304" cy="279242"/>
            </a:xfrm>
          </p:grpSpPr>
          <p:grpSp>
            <p:nvGrpSpPr>
              <p:cNvPr id="15" name="群組 60"/>
              <p:cNvGrpSpPr/>
              <p:nvPr/>
            </p:nvGrpSpPr>
            <p:grpSpPr>
              <a:xfrm>
                <a:off x="9644093" y="2144861"/>
                <a:ext cx="745427" cy="279242"/>
                <a:chOff x="5749925" y="3449643"/>
                <a:chExt cx="1012826" cy="379412"/>
              </a:xfrm>
            </p:grpSpPr>
            <p:sp>
              <p:nvSpPr>
                <p:cNvPr id="96"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97"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98"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95" name="文字方塊 94"/>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2</a:t>
                </a:r>
                <a:r>
                  <a:rPr lang="zh-TW" altLang="en-US" sz="1100" b="1" dirty="0">
                    <a:solidFill>
                      <a:schemeClr val="bg1"/>
                    </a:solidFill>
                  </a:rPr>
                  <a:t> 分鐘</a:t>
                </a:r>
              </a:p>
            </p:txBody>
          </p:sp>
        </p:grpSp>
        <p:pic>
          <p:nvPicPr>
            <p:cNvPr id="93" name="圖片版面配置區 34" descr="圖片4.png"/>
            <p:cNvPicPr>
              <a:picLocks noChangeAspect="1"/>
            </p:cNvPicPr>
            <p:nvPr userDrawn="1"/>
          </p:nvPicPr>
          <p:blipFill>
            <a:blip r:embed="rId6" cstate="print"/>
            <a:srcRect t="8501" b="8501"/>
            <a:stretch>
              <a:fillRect/>
            </a:stretch>
          </p:blipFill>
          <p:spPr>
            <a:xfrm>
              <a:off x="8586005" y="0"/>
              <a:ext cx="558000" cy="306000"/>
            </a:xfrm>
            <a:prstGeom prst="rect">
              <a:avLst/>
            </a:prstGeom>
          </p:spPr>
        </p:pic>
      </p:grpSp>
      <p:grpSp>
        <p:nvGrpSpPr>
          <p:cNvPr id="16" name="群組 98"/>
          <p:cNvGrpSpPr/>
          <p:nvPr/>
        </p:nvGrpSpPr>
        <p:grpSpPr>
          <a:xfrm>
            <a:off x="10144191" y="571486"/>
            <a:ext cx="1428733" cy="306000"/>
            <a:chOff x="7715272" y="0"/>
            <a:chExt cx="1428733" cy="306000"/>
          </a:xfrm>
        </p:grpSpPr>
        <p:grpSp>
          <p:nvGrpSpPr>
            <p:cNvPr id="17" name="群組 75"/>
            <p:cNvGrpSpPr/>
            <p:nvPr userDrawn="1"/>
          </p:nvGrpSpPr>
          <p:grpSpPr>
            <a:xfrm>
              <a:off x="7715272" y="22443"/>
              <a:ext cx="787304" cy="279242"/>
              <a:chOff x="9644093" y="2144861"/>
              <a:chExt cx="787304" cy="279242"/>
            </a:xfrm>
          </p:grpSpPr>
          <p:grpSp>
            <p:nvGrpSpPr>
              <p:cNvPr id="18" name="群組 60"/>
              <p:cNvGrpSpPr/>
              <p:nvPr/>
            </p:nvGrpSpPr>
            <p:grpSpPr>
              <a:xfrm>
                <a:off x="9644093" y="2144861"/>
                <a:ext cx="745427" cy="279242"/>
                <a:chOff x="5749925" y="3449643"/>
                <a:chExt cx="1012826" cy="379412"/>
              </a:xfrm>
            </p:grpSpPr>
            <p:sp>
              <p:nvSpPr>
                <p:cNvPr id="104"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105"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106"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103" name="文字方塊 102"/>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2</a:t>
                </a:r>
                <a:r>
                  <a:rPr lang="zh-TW" altLang="en-US" sz="1100" b="1" dirty="0">
                    <a:solidFill>
                      <a:schemeClr val="bg1"/>
                    </a:solidFill>
                  </a:rPr>
                  <a:t> 分鐘</a:t>
                </a:r>
              </a:p>
            </p:txBody>
          </p:sp>
        </p:grpSp>
        <p:pic>
          <p:nvPicPr>
            <p:cNvPr id="101" name="圖片版面配置區 36" descr="圖片5.png"/>
            <p:cNvPicPr>
              <a:picLocks noChangeAspect="1"/>
            </p:cNvPicPr>
            <p:nvPr userDrawn="1"/>
          </p:nvPicPr>
          <p:blipFill>
            <a:blip r:embed="rId7" cstate="print"/>
            <a:srcRect t="9020" b="9020"/>
            <a:stretch>
              <a:fillRect/>
            </a:stretch>
          </p:blipFill>
          <p:spPr>
            <a:xfrm>
              <a:off x="8586005" y="0"/>
              <a:ext cx="558000" cy="306000"/>
            </a:xfrm>
            <a:prstGeom prst="rect">
              <a:avLst/>
            </a:prstGeom>
          </p:spPr>
        </p:pic>
      </p:grpSp>
      <p:pic>
        <p:nvPicPr>
          <p:cNvPr id="107" name="圖片版面配置區 38" descr="圖片3.png"/>
          <p:cNvPicPr>
            <a:picLocks noChangeAspect="1"/>
          </p:cNvPicPr>
          <p:nvPr/>
        </p:nvPicPr>
        <p:blipFill>
          <a:blip r:embed="rId8" cstate="print"/>
          <a:srcRect t="8986" b="8986"/>
          <a:stretch>
            <a:fillRect/>
          </a:stretch>
        </p:blipFill>
        <p:spPr>
          <a:xfrm>
            <a:off x="11001447" y="142858"/>
            <a:ext cx="558000" cy="306000"/>
          </a:xfrm>
          <a:prstGeom prst="rect">
            <a:avLst/>
          </a:prstGeom>
        </p:spPr>
      </p:pic>
      <p:sp>
        <p:nvSpPr>
          <p:cNvPr id="42" name="文字方塊 41"/>
          <p:cNvSpPr txBox="1"/>
          <p:nvPr userDrawn="1"/>
        </p:nvSpPr>
        <p:spPr>
          <a:xfrm>
            <a:off x="9215470" y="2500312"/>
            <a:ext cx="2357454" cy="369332"/>
          </a:xfrm>
          <a:prstGeom prst="rect">
            <a:avLst/>
          </a:prstGeom>
          <a:noFill/>
        </p:spPr>
        <p:txBody>
          <a:bodyPr wrap="square" rtlCol="0">
            <a:spAutoFit/>
          </a:bodyPr>
          <a:lstStyle/>
          <a:p>
            <a:r>
              <a:rPr lang="zh-TW" altLang="en-US" dirty="0"/>
              <a:t>請到母片複製</a:t>
            </a:r>
            <a:r>
              <a:rPr lang="en-US" altLang="zh-TW" dirty="0"/>
              <a:t>icon</a:t>
            </a:r>
            <a:endParaRPr lang="zh-TW" altLang="en-US" dirty="0"/>
          </a:p>
        </p:txBody>
      </p:sp>
      <p:grpSp>
        <p:nvGrpSpPr>
          <p:cNvPr id="43" name="群組 42"/>
          <p:cNvGrpSpPr/>
          <p:nvPr userDrawn="1"/>
        </p:nvGrpSpPr>
        <p:grpSpPr>
          <a:xfrm>
            <a:off x="9605998" y="2114467"/>
            <a:ext cx="1977842" cy="309636"/>
            <a:chOff x="9605998" y="2114467"/>
            <a:chExt cx="1977842" cy="309636"/>
          </a:xfrm>
        </p:grpSpPr>
        <p:pic>
          <p:nvPicPr>
            <p:cNvPr id="44" name="圖片版面配置區 36" descr="icon_指導演練.png"/>
            <p:cNvPicPr>
              <a:picLocks noChangeAspect="1"/>
            </p:cNvPicPr>
            <p:nvPr userDrawn="1"/>
          </p:nvPicPr>
          <p:blipFill>
            <a:blip r:embed="rId3" cstate="print"/>
            <a:srcRect t="7492" b="7492"/>
            <a:stretch>
              <a:fillRect/>
            </a:stretch>
          </p:blipFill>
          <p:spPr>
            <a:xfrm>
              <a:off x="11033041" y="2114467"/>
              <a:ext cx="550799" cy="306000"/>
            </a:xfrm>
            <a:prstGeom prst="rect">
              <a:avLst/>
            </a:prstGeom>
          </p:spPr>
        </p:pic>
        <p:pic>
          <p:nvPicPr>
            <p:cNvPr id="45" name="圖片版面配置區 35" descr="icon_群聊貼文.png"/>
            <p:cNvPicPr>
              <a:picLocks noChangeAspect="1"/>
            </p:cNvPicPr>
            <p:nvPr userDrawn="1"/>
          </p:nvPicPr>
          <p:blipFill>
            <a:blip r:embed="rId4" cstate="print"/>
            <a:srcRect t="7596" b="7596"/>
            <a:stretch>
              <a:fillRect/>
            </a:stretch>
          </p:blipFill>
          <p:spPr>
            <a:xfrm>
              <a:off x="10358479" y="2114467"/>
              <a:ext cx="552053" cy="306000"/>
            </a:xfrm>
            <a:prstGeom prst="rect">
              <a:avLst/>
            </a:prstGeom>
          </p:spPr>
        </p:pic>
        <p:grpSp>
          <p:nvGrpSpPr>
            <p:cNvPr id="46" name="群組 75"/>
            <p:cNvGrpSpPr/>
            <p:nvPr userDrawn="1"/>
          </p:nvGrpSpPr>
          <p:grpSpPr>
            <a:xfrm>
              <a:off x="9605998" y="2144861"/>
              <a:ext cx="787304" cy="279242"/>
              <a:chOff x="9644093" y="2144861"/>
              <a:chExt cx="787304" cy="279242"/>
            </a:xfrm>
          </p:grpSpPr>
          <p:grpSp>
            <p:nvGrpSpPr>
              <p:cNvPr id="47" name="群組 60"/>
              <p:cNvGrpSpPr/>
              <p:nvPr/>
            </p:nvGrpSpPr>
            <p:grpSpPr>
              <a:xfrm>
                <a:off x="9644093" y="2144861"/>
                <a:ext cx="745427" cy="279242"/>
                <a:chOff x="5749925" y="3449643"/>
                <a:chExt cx="1012826" cy="379412"/>
              </a:xfrm>
            </p:grpSpPr>
            <p:sp>
              <p:nvSpPr>
                <p:cNvPr id="49"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0"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1"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48" name="文字方塊 47"/>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5</a:t>
                </a:r>
                <a:r>
                  <a:rPr lang="zh-TW" altLang="en-US" sz="1100" b="1" dirty="0">
                    <a:solidFill>
                      <a:schemeClr val="bg1"/>
                    </a:solidFill>
                  </a:rPr>
                  <a:t> 分鐘</a:t>
                </a:r>
              </a:p>
            </p:txBody>
          </p:sp>
        </p:grpSp>
      </p:grpSp>
      <p:grpSp>
        <p:nvGrpSpPr>
          <p:cNvPr id="52" name="群組 51"/>
          <p:cNvGrpSpPr/>
          <p:nvPr userDrawn="1"/>
        </p:nvGrpSpPr>
        <p:grpSpPr>
          <a:xfrm>
            <a:off x="10144191" y="1571618"/>
            <a:ext cx="1428733" cy="306000"/>
            <a:chOff x="7715272" y="0"/>
            <a:chExt cx="1428733" cy="306000"/>
          </a:xfrm>
        </p:grpSpPr>
        <p:pic>
          <p:nvPicPr>
            <p:cNvPr id="53" name="圖片版面配置區 30" descr="圖片2.png"/>
            <p:cNvPicPr>
              <a:picLocks noChangeAspect="1"/>
            </p:cNvPicPr>
            <p:nvPr userDrawn="1"/>
          </p:nvPicPr>
          <p:blipFill>
            <a:blip r:embed="rId5" cstate="print"/>
            <a:srcRect t="1887" b="1887"/>
            <a:stretch>
              <a:fillRect/>
            </a:stretch>
          </p:blipFill>
          <p:spPr>
            <a:xfrm>
              <a:off x="8586005" y="0"/>
              <a:ext cx="558000" cy="306000"/>
            </a:xfrm>
            <a:prstGeom prst="rect">
              <a:avLst/>
            </a:prstGeom>
          </p:spPr>
        </p:pic>
        <p:grpSp>
          <p:nvGrpSpPr>
            <p:cNvPr id="54" name="群組 75"/>
            <p:cNvGrpSpPr/>
            <p:nvPr userDrawn="1"/>
          </p:nvGrpSpPr>
          <p:grpSpPr>
            <a:xfrm>
              <a:off x="7715272" y="22443"/>
              <a:ext cx="787304" cy="279242"/>
              <a:chOff x="9644093" y="2144861"/>
              <a:chExt cx="787304" cy="279242"/>
            </a:xfrm>
          </p:grpSpPr>
          <p:grpSp>
            <p:nvGrpSpPr>
              <p:cNvPr id="55" name="群組 60"/>
              <p:cNvGrpSpPr/>
              <p:nvPr/>
            </p:nvGrpSpPr>
            <p:grpSpPr>
              <a:xfrm>
                <a:off x="9644093" y="2144861"/>
                <a:ext cx="745427" cy="279242"/>
                <a:chOff x="5749925" y="3449643"/>
                <a:chExt cx="1012826" cy="379412"/>
              </a:xfrm>
            </p:grpSpPr>
            <p:sp>
              <p:nvSpPr>
                <p:cNvPr id="57"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58"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59"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56" name="文字方塊 55"/>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5</a:t>
                </a:r>
                <a:r>
                  <a:rPr lang="zh-TW" altLang="en-US" sz="1100" b="1" dirty="0">
                    <a:solidFill>
                      <a:schemeClr val="bg1"/>
                    </a:solidFill>
                  </a:rPr>
                  <a:t> 分鐘</a:t>
                </a:r>
              </a:p>
            </p:txBody>
          </p:sp>
        </p:grpSp>
      </p:grpSp>
      <p:grpSp>
        <p:nvGrpSpPr>
          <p:cNvPr id="60" name="群組 59"/>
          <p:cNvGrpSpPr/>
          <p:nvPr userDrawn="1"/>
        </p:nvGrpSpPr>
        <p:grpSpPr>
          <a:xfrm>
            <a:off x="10144191" y="1071552"/>
            <a:ext cx="1428733" cy="306000"/>
            <a:chOff x="7715272" y="0"/>
            <a:chExt cx="1428733" cy="306000"/>
          </a:xfrm>
        </p:grpSpPr>
        <p:grpSp>
          <p:nvGrpSpPr>
            <p:cNvPr id="61" name="群組 75"/>
            <p:cNvGrpSpPr/>
            <p:nvPr userDrawn="1"/>
          </p:nvGrpSpPr>
          <p:grpSpPr>
            <a:xfrm>
              <a:off x="7715272" y="22443"/>
              <a:ext cx="787304" cy="279242"/>
              <a:chOff x="9644093" y="2144861"/>
              <a:chExt cx="787304" cy="279242"/>
            </a:xfrm>
          </p:grpSpPr>
          <p:grpSp>
            <p:nvGrpSpPr>
              <p:cNvPr id="63" name="群組 60"/>
              <p:cNvGrpSpPr/>
              <p:nvPr/>
            </p:nvGrpSpPr>
            <p:grpSpPr>
              <a:xfrm>
                <a:off x="9644093" y="2144861"/>
                <a:ext cx="745427" cy="279242"/>
                <a:chOff x="5749925" y="3449643"/>
                <a:chExt cx="1012826" cy="379412"/>
              </a:xfrm>
            </p:grpSpPr>
            <p:sp>
              <p:nvSpPr>
                <p:cNvPr id="65"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66"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67"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64" name="文字方塊 63"/>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2</a:t>
                </a:r>
                <a:r>
                  <a:rPr lang="zh-TW" altLang="en-US" sz="1100" b="1" dirty="0">
                    <a:solidFill>
                      <a:schemeClr val="bg1"/>
                    </a:solidFill>
                  </a:rPr>
                  <a:t> 分鐘</a:t>
                </a:r>
              </a:p>
            </p:txBody>
          </p:sp>
        </p:grpSp>
        <p:pic>
          <p:nvPicPr>
            <p:cNvPr id="62" name="圖片版面配置區 34" descr="圖片4.png"/>
            <p:cNvPicPr>
              <a:picLocks noChangeAspect="1"/>
            </p:cNvPicPr>
            <p:nvPr userDrawn="1"/>
          </p:nvPicPr>
          <p:blipFill>
            <a:blip r:embed="rId6" cstate="print"/>
            <a:srcRect t="8501" b="8501"/>
            <a:stretch>
              <a:fillRect/>
            </a:stretch>
          </p:blipFill>
          <p:spPr>
            <a:xfrm>
              <a:off x="8586005" y="0"/>
              <a:ext cx="558000" cy="306000"/>
            </a:xfrm>
            <a:prstGeom prst="rect">
              <a:avLst/>
            </a:prstGeom>
          </p:spPr>
        </p:pic>
      </p:grpSp>
      <p:grpSp>
        <p:nvGrpSpPr>
          <p:cNvPr id="68" name="群組 67"/>
          <p:cNvGrpSpPr/>
          <p:nvPr userDrawn="1"/>
        </p:nvGrpSpPr>
        <p:grpSpPr>
          <a:xfrm>
            <a:off x="10144191" y="571486"/>
            <a:ext cx="1428733" cy="306000"/>
            <a:chOff x="7715272" y="0"/>
            <a:chExt cx="1428733" cy="306000"/>
          </a:xfrm>
        </p:grpSpPr>
        <p:grpSp>
          <p:nvGrpSpPr>
            <p:cNvPr id="69" name="群組 75"/>
            <p:cNvGrpSpPr/>
            <p:nvPr userDrawn="1"/>
          </p:nvGrpSpPr>
          <p:grpSpPr>
            <a:xfrm>
              <a:off x="7715272" y="22443"/>
              <a:ext cx="787304" cy="279242"/>
              <a:chOff x="9644093" y="2144861"/>
              <a:chExt cx="787304" cy="279242"/>
            </a:xfrm>
          </p:grpSpPr>
          <p:grpSp>
            <p:nvGrpSpPr>
              <p:cNvPr id="71" name="群組 60"/>
              <p:cNvGrpSpPr/>
              <p:nvPr/>
            </p:nvGrpSpPr>
            <p:grpSpPr>
              <a:xfrm>
                <a:off x="9644093" y="2144861"/>
                <a:ext cx="745427" cy="279242"/>
                <a:chOff x="5749925" y="3449643"/>
                <a:chExt cx="1012826" cy="379412"/>
              </a:xfrm>
            </p:grpSpPr>
            <p:sp>
              <p:nvSpPr>
                <p:cNvPr id="74"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77"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78"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72" name="文字方塊 71"/>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2</a:t>
                </a:r>
                <a:r>
                  <a:rPr lang="zh-TW" altLang="en-US" sz="1100" b="1" dirty="0">
                    <a:solidFill>
                      <a:schemeClr val="bg1"/>
                    </a:solidFill>
                  </a:rPr>
                  <a:t> 分鐘</a:t>
                </a:r>
              </a:p>
            </p:txBody>
          </p:sp>
        </p:grpSp>
        <p:pic>
          <p:nvPicPr>
            <p:cNvPr id="70" name="圖片版面配置區 36" descr="圖片5.png"/>
            <p:cNvPicPr>
              <a:picLocks noChangeAspect="1"/>
            </p:cNvPicPr>
            <p:nvPr userDrawn="1"/>
          </p:nvPicPr>
          <p:blipFill>
            <a:blip r:embed="rId7" cstate="print"/>
            <a:srcRect t="9020" b="9020"/>
            <a:stretch>
              <a:fillRect/>
            </a:stretch>
          </p:blipFill>
          <p:spPr>
            <a:xfrm>
              <a:off x="8586005" y="0"/>
              <a:ext cx="558000" cy="306000"/>
            </a:xfrm>
            <a:prstGeom prst="rect">
              <a:avLst/>
            </a:prstGeom>
          </p:spPr>
        </p:pic>
      </p:grpSp>
      <p:pic>
        <p:nvPicPr>
          <p:cNvPr id="83" name="圖片版面配置區 38" descr="圖片3.png"/>
          <p:cNvPicPr>
            <a:picLocks noChangeAspect="1"/>
          </p:cNvPicPr>
          <p:nvPr userDrawn="1"/>
        </p:nvPicPr>
        <p:blipFill>
          <a:blip r:embed="rId8" cstate="print"/>
          <a:srcRect t="8986" b="8986"/>
          <a:stretch>
            <a:fillRect/>
          </a:stretch>
        </p:blipFill>
        <p:spPr>
          <a:xfrm>
            <a:off x="11001447" y="142858"/>
            <a:ext cx="558000" cy="306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84400"/>
            <a:ext cx="8229600" cy="707886"/>
          </a:xfrm>
        </p:spPr>
        <p:txBody>
          <a:bodyPr anchor="t">
            <a:normAutofit/>
          </a:bodyPr>
          <a:lstStyle>
            <a:lvl1pPr>
              <a:defRPr lang="zh-TW" altLang="en-US" dirty="0"/>
            </a:lvl1pPr>
          </a:lstStyle>
          <a:p>
            <a:r>
              <a:rPr lang="zh-TW" altLang="en-US"/>
              <a:t>按一下以編輯母片標題樣式</a:t>
            </a:r>
            <a:endParaRPr lang="zh-TW" altLang="en-US" dirty="0"/>
          </a:p>
        </p:txBody>
      </p:sp>
      <p:sp>
        <p:nvSpPr>
          <p:cNvPr id="5" name="日期版面配置區 4"/>
          <p:cNvSpPr>
            <a:spLocks noGrp="1"/>
          </p:cNvSpPr>
          <p:nvPr>
            <p:ph type="dt" sz="half" idx="10"/>
          </p:nvPr>
        </p:nvSpPr>
        <p:spPr/>
        <p:txBody>
          <a:bodyPr/>
          <a:lstStyle/>
          <a:p>
            <a:fld id="{88B1A4AD-35B0-4EDB-BDD8-4A52A0BB81D1}" type="datetime1">
              <a:rPr lang="zh-TW" altLang="en-US" smtClean="0"/>
              <a:pPr/>
              <a:t>2021/4/1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30476A2-CF17-4C5C-B3DE-944955FEFED7}" type="slidenum">
              <a:rPr lang="zh-TW" altLang="en-US" smtClean="0"/>
              <a:pPr/>
              <a:t>‹#›</a:t>
            </a:fld>
            <a:endParaRPr lang="zh-TW" altLang="en-US"/>
          </a:p>
        </p:txBody>
      </p:sp>
      <p:sp>
        <p:nvSpPr>
          <p:cNvPr id="27" name="內容版面配置區 2"/>
          <p:cNvSpPr>
            <a:spLocks noGrp="1"/>
          </p:cNvSpPr>
          <p:nvPr>
            <p:ph sz="half" idx="1"/>
          </p:nvPr>
        </p:nvSpPr>
        <p:spPr>
          <a:xfrm>
            <a:off x="457200" y="1170000"/>
            <a:ext cx="4038600" cy="3600000"/>
          </a:xfrm>
        </p:spPr>
        <p:txBody>
          <a:bodyPr>
            <a:normAutofit/>
          </a:bodyPr>
          <a:lstStyle>
            <a:lvl1pPr marL="361950" indent="-361950">
              <a:lnSpc>
                <a:spcPct val="120000"/>
              </a:lnSpc>
              <a:spcBef>
                <a:spcPts val="500"/>
              </a:spcBef>
              <a:buSzPct val="100000"/>
              <a:defRPr sz="1800"/>
            </a:lvl1pPr>
            <a:lvl2pPr marL="695325" indent="-304800">
              <a:lnSpc>
                <a:spcPct val="120000"/>
              </a:lnSpc>
              <a:spcBef>
                <a:spcPts val="500"/>
              </a:spcBef>
              <a:tabLst/>
              <a:defRPr sz="1600"/>
            </a:lvl2pPr>
            <a:lvl3pPr marL="952500" indent="-219075">
              <a:lnSpc>
                <a:spcPct val="120000"/>
              </a:lnSpc>
              <a:spcBef>
                <a:spcPts val="500"/>
              </a:spcBef>
              <a:defRPr sz="1400"/>
            </a:lvl3pPr>
            <a:lvl4pPr marL="1247775" indent="-219075">
              <a:lnSpc>
                <a:spcPct val="120000"/>
              </a:lnSpc>
              <a:spcBef>
                <a:spcPts val="500"/>
              </a:spcBef>
              <a:defRPr sz="1400"/>
            </a:lvl4pPr>
            <a:lvl5pPr marL="1504950" indent="-190500">
              <a:lnSpc>
                <a:spcPct val="120000"/>
              </a:lnSpc>
              <a:spcBef>
                <a:spcPts val="500"/>
              </a:spcBef>
              <a:defRPr sz="14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28" name="內容版面配置區 3"/>
          <p:cNvSpPr>
            <a:spLocks noGrp="1"/>
          </p:cNvSpPr>
          <p:nvPr>
            <p:ph sz="half" idx="2"/>
          </p:nvPr>
        </p:nvSpPr>
        <p:spPr>
          <a:xfrm>
            <a:off x="4648200" y="1170000"/>
            <a:ext cx="4038600" cy="3600000"/>
          </a:xfrm>
        </p:spPr>
        <p:txBody>
          <a:bodyPr>
            <a:normAutofit/>
          </a:bodyPr>
          <a:lstStyle>
            <a:lvl1pPr marL="361950" indent="-361950">
              <a:lnSpc>
                <a:spcPct val="120000"/>
              </a:lnSpc>
              <a:spcBef>
                <a:spcPts val="500"/>
              </a:spcBef>
              <a:buSzPct val="100000"/>
              <a:defRPr sz="1800"/>
            </a:lvl1pPr>
            <a:lvl2pPr marL="685800" indent="-304800">
              <a:lnSpc>
                <a:spcPct val="120000"/>
              </a:lnSpc>
              <a:spcBef>
                <a:spcPts val="500"/>
              </a:spcBef>
              <a:defRPr lang="zh-TW" altLang="en-US" sz="1600" kern="1200" dirty="0" smtClean="0">
                <a:solidFill>
                  <a:schemeClr val="tx1"/>
                </a:solidFill>
                <a:latin typeface="+mn-lt"/>
                <a:ea typeface="+mn-ea"/>
                <a:cs typeface="+mn-cs"/>
              </a:defRPr>
            </a:lvl2pPr>
            <a:lvl3pPr marL="962025" indent="-241300">
              <a:lnSpc>
                <a:spcPct val="120000"/>
              </a:lnSpc>
              <a:spcBef>
                <a:spcPts val="500"/>
              </a:spcBef>
              <a:defRPr lang="zh-TW" altLang="en-US" sz="1400" kern="1200" dirty="0" smtClean="0">
                <a:solidFill>
                  <a:schemeClr val="tx1"/>
                </a:solidFill>
                <a:latin typeface="+mn-lt"/>
                <a:ea typeface="+mn-ea"/>
                <a:cs typeface="+mn-cs"/>
              </a:defRPr>
            </a:lvl3pPr>
            <a:lvl4pPr marL="1257300" indent="-219075">
              <a:lnSpc>
                <a:spcPct val="120000"/>
              </a:lnSpc>
              <a:spcBef>
                <a:spcPts val="500"/>
              </a:spcBef>
              <a:defRPr lang="zh-TW" altLang="en-US" sz="1400" kern="1200" dirty="0" smtClean="0">
                <a:solidFill>
                  <a:schemeClr val="tx1"/>
                </a:solidFill>
                <a:latin typeface="+mn-lt"/>
                <a:ea typeface="+mn-ea"/>
                <a:cs typeface="+mn-cs"/>
              </a:defRPr>
            </a:lvl4pPr>
            <a:lvl5pPr marL="1524000" indent="-209550">
              <a:lnSpc>
                <a:spcPct val="120000"/>
              </a:lnSpc>
              <a:spcBef>
                <a:spcPts val="500"/>
              </a:spcBef>
              <a:defRPr lang="zh-TW" altLang="en-US" sz="14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58" name="圖片版面配置區 10"/>
          <p:cNvSpPr>
            <a:spLocks noGrp="1"/>
          </p:cNvSpPr>
          <p:nvPr>
            <p:ph type="pic" sz="quarter" idx="14" hasCustomPrompt="1"/>
          </p:nvPr>
        </p:nvSpPr>
        <p:spPr>
          <a:xfrm>
            <a:off x="8586005" y="0"/>
            <a:ext cx="558000" cy="306000"/>
          </a:xfrm>
        </p:spPr>
        <p:txBody>
          <a:bodyPr anchor="ctr">
            <a:normAutofit/>
          </a:bodyPr>
          <a:lstStyle>
            <a:lvl1pPr algn="ctr">
              <a:buNone/>
              <a:defRPr sz="1400"/>
            </a:lvl1pPr>
          </a:lstStyle>
          <a:p>
            <a:r>
              <a:rPr lang="zh-TW" altLang="en-US" dirty="0"/>
              <a:t>圖示</a:t>
            </a:r>
          </a:p>
        </p:txBody>
      </p:sp>
      <p:sp>
        <p:nvSpPr>
          <p:cNvPr id="59" name="圖片版面配置區 13"/>
          <p:cNvSpPr>
            <a:spLocks noGrp="1"/>
          </p:cNvSpPr>
          <p:nvPr>
            <p:ph type="pic" sz="quarter" idx="15" hasCustomPrompt="1"/>
          </p:nvPr>
        </p:nvSpPr>
        <p:spPr>
          <a:xfrm>
            <a:off x="7930222" y="0"/>
            <a:ext cx="558000" cy="306000"/>
          </a:xfrm>
        </p:spPr>
        <p:txBody>
          <a:bodyPr anchor="ctr">
            <a:noAutofit/>
          </a:bodyPr>
          <a:lstStyle>
            <a:lvl1pPr algn="ctr">
              <a:buNone/>
              <a:defRPr sz="1400"/>
            </a:lvl1pPr>
          </a:lstStyle>
          <a:p>
            <a:r>
              <a:rPr lang="zh-TW" altLang="en-US" dirty="0"/>
              <a:t>圖示</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兩項物件_無icon">
    <p:spTree>
      <p:nvGrpSpPr>
        <p:cNvPr id="1" name=""/>
        <p:cNvGrpSpPr/>
        <p:nvPr/>
      </p:nvGrpSpPr>
      <p:grpSpPr>
        <a:xfrm>
          <a:off x="0" y="0"/>
          <a:ext cx="0" cy="0"/>
          <a:chOff x="0" y="0"/>
          <a:chExt cx="0" cy="0"/>
        </a:xfrm>
      </p:grpSpPr>
      <p:sp>
        <p:nvSpPr>
          <p:cNvPr id="2" name="標題 1"/>
          <p:cNvSpPr>
            <a:spLocks noGrp="1"/>
          </p:cNvSpPr>
          <p:nvPr>
            <p:ph type="title"/>
          </p:nvPr>
        </p:nvSpPr>
        <p:spPr>
          <a:xfrm>
            <a:off x="457200" y="284400"/>
            <a:ext cx="8229600" cy="707886"/>
          </a:xfrm>
        </p:spPr>
        <p:txBody>
          <a:bodyPr anchor="t">
            <a:normAutofit/>
          </a:bodyPr>
          <a:lstStyle>
            <a:lvl1pPr>
              <a:defRPr lang="zh-TW" altLang="en-US" dirty="0"/>
            </a:lvl1pPr>
          </a:lstStyle>
          <a:p>
            <a:r>
              <a:rPr lang="zh-TW" altLang="en-US"/>
              <a:t>按一下以編輯母片標題樣式</a:t>
            </a:r>
            <a:endParaRPr lang="zh-TW" altLang="en-US" dirty="0"/>
          </a:p>
        </p:txBody>
      </p:sp>
      <p:sp>
        <p:nvSpPr>
          <p:cNvPr id="5" name="日期版面配置區 4"/>
          <p:cNvSpPr>
            <a:spLocks noGrp="1"/>
          </p:cNvSpPr>
          <p:nvPr>
            <p:ph type="dt" sz="half" idx="10"/>
          </p:nvPr>
        </p:nvSpPr>
        <p:spPr/>
        <p:txBody>
          <a:bodyPr/>
          <a:lstStyle/>
          <a:p>
            <a:fld id="{88B1A4AD-35B0-4EDB-BDD8-4A52A0BB81D1}" type="datetime1">
              <a:rPr lang="zh-TW" altLang="en-US" smtClean="0"/>
              <a:pPr/>
              <a:t>2021/4/1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30476A2-CF17-4C5C-B3DE-944955FEFED7}" type="slidenum">
              <a:rPr lang="zh-TW" altLang="en-US" smtClean="0"/>
              <a:pPr/>
              <a:t>‹#›</a:t>
            </a:fld>
            <a:endParaRPr lang="zh-TW" altLang="en-US"/>
          </a:p>
        </p:txBody>
      </p:sp>
      <p:sp>
        <p:nvSpPr>
          <p:cNvPr id="27" name="內容版面配置區 2"/>
          <p:cNvSpPr>
            <a:spLocks noGrp="1"/>
          </p:cNvSpPr>
          <p:nvPr>
            <p:ph sz="half" idx="1"/>
          </p:nvPr>
        </p:nvSpPr>
        <p:spPr>
          <a:xfrm>
            <a:off x="457200" y="1170000"/>
            <a:ext cx="4038600" cy="3600000"/>
          </a:xfrm>
        </p:spPr>
        <p:txBody>
          <a:bodyPr>
            <a:normAutofit/>
          </a:bodyPr>
          <a:lstStyle>
            <a:lvl1pPr marL="361950" indent="-361950">
              <a:lnSpc>
                <a:spcPct val="120000"/>
              </a:lnSpc>
              <a:spcBef>
                <a:spcPts val="500"/>
              </a:spcBef>
              <a:buSzPct val="100000"/>
              <a:defRPr sz="1800"/>
            </a:lvl1pPr>
            <a:lvl2pPr marL="695325" indent="-304800">
              <a:lnSpc>
                <a:spcPct val="120000"/>
              </a:lnSpc>
              <a:spcBef>
                <a:spcPts val="500"/>
              </a:spcBef>
              <a:tabLst/>
              <a:defRPr sz="1600"/>
            </a:lvl2pPr>
            <a:lvl3pPr marL="952500" indent="-219075">
              <a:lnSpc>
                <a:spcPct val="120000"/>
              </a:lnSpc>
              <a:spcBef>
                <a:spcPts val="500"/>
              </a:spcBef>
              <a:defRPr sz="1400"/>
            </a:lvl3pPr>
            <a:lvl4pPr marL="1247775" indent="-219075">
              <a:lnSpc>
                <a:spcPct val="120000"/>
              </a:lnSpc>
              <a:spcBef>
                <a:spcPts val="500"/>
              </a:spcBef>
              <a:defRPr sz="1400"/>
            </a:lvl4pPr>
            <a:lvl5pPr marL="1504950" indent="-190500">
              <a:lnSpc>
                <a:spcPct val="120000"/>
              </a:lnSpc>
              <a:spcBef>
                <a:spcPts val="500"/>
              </a:spcBef>
              <a:defRPr sz="14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28" name="內容版面配置區 3"/>
          <p:cNvSpPr>
            <a:spLocks noGrp="1"/>
          </p:cNvSpPr>
          <p:nvPr>
            <p:ph sz="half" idx="2"/>
          </p:nvPr>
        </p:nvSpPr>
        <p:spPr>
          <a:xfrm>
            <a:off x="4648200" y="1170000"/>
            <a:ext cx="4038600" cy="3600000"/>
          </a:xfrm>
        </p:spPr>
        <p:txBody>
          <a:bodyPr>
            <a:normAutofit/>
          </a:bodyPr>
          <a:lstStyle>
            <a:lvl1pPr marL="361950" indent="-361950">
              <a:lnSpc>
                <a:spcPct val="120000"/>
              </a:lnSpc>
              <a:spcBef>
                <a:spcPts val="500"/>
              </a:spcBef>
              <a:buSzPct val="100000"/>
              <a:defRPr sz="1800"/>
            </a:lvl1pPr>
            <a:lvl2pPr marL="685800" indent="-304800">
              <a:lnSpc>
                <a:spcPct val="120000"/>
              </a:lnSpc>
              <a:spcBef>
                <a:spcPts val="500"/>
              </a:spcBef>
              <a:defRPr lang="zh-TW" altLang="en-US" sz="1600" kern="1200" dirty="0" smtClean="0">
                <a:solidFill>
                  <a:schemeClr val="tx1"/>
                </a:solidFill>
                <a:latin typeface="+mn-lt"/>
                <a:ea typeface="+mn-ea"/>
                <a:cs typeface="+mn-cs"/>
              </a:defRPr>
            </a:lvl2pPr>
            <a:lvl3pPr marL="962025" indent="-241300">
              <a:lnSpc>
                <a:spcPct val="120000"/>
              </a:lnSpc>
              <a:spcBef>
                <a:spcPts val="500"/>
              </a:spcBef>
              <a:defRPr lang="zh-TW" altLang="en-US" sz="1400" kern="1200" dirty="0" smtClean="0">
                <a:solidFill>
                  <a:schemeClr val="tx1"/>
                </a:solidFill>
                <a:latin typeface="+mn-lt"/>
                <a:ea typeface="+mn-ea"/>
                <a:cs typeface="+mn-cs"/>
              </a:defRPr>
            </a:lvl3pPr>
            <a:lvl4pPr marL="1257300" indent="-219075">
              <a:lnSpc>
                <a:spcPct val="120000"/>
              </a:lnSpc>
              <a:spcBef>
                <a:spcPts val="500"/>
              </a:spcBef>
              <a:defRPr lang="zh-TW" altLang="en-US" sz="1400" kern="1200" dirty="0" smtClean="0">
                <a:solidFill>
                  <a:schemeClr val="tx1"/>
                </a:solidFill>
                <a:latin typeface="+mn-lt"/>
                <a:ea typeface="+mn-ea"/>
                <a:cs typeface="+mn-cs"/>
              </a:defRPr>
            </a:lvl4pPr>
            <a:lvl5pPr marL="1524000" indent="-209550">
              <a:lnSpc>
                <a:spcPct val="120000"/>
              </a:lnSpc>
              <a:spcBef>
                <a:spcPts val="500"/>
              </a:spcBef>
              <a:defRPr lang="zh-TW" altLang="en-US" sz="14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90" name="文字方塊 89"/>
          <p:cNvSpPr txBox="1"/>
          <p:nvPr/>
        </p:nvSpPr>
        <p:spPr>
          <a:xfrm>
            <a:off x="9215470" y="2500312"/>
            <a:ext cx="2357454" cy="369332"/>
          </a:xfrm>
          <a:prstGeom prst="rect">
            <a:avLst/>
          </a:prstGeom>
          <a:noFill/>
        </p:spPr>
        <p:txBody>
          <a:bodyPr wrap="square" rtlCol="0">
            <a:spAutoFit/>
          </a:bodyPr>
          <a:lstStyle/>
          <a:p>
            <a:r>
              <a:rPr lang="zh-TW" altLang="en-US" dirty="0"/>
              <a:t>請到母片複製</a:t>
            </a:r>
            <a:r>
              <a:rPr lang="en-US" altLang="zh-TW" dirty="0"/>
              <a:t>icon</a:t>
            </a:r>
            <a:endParaRPr lang="zh-TW" altLang="en-US" dirty="0"/>
          </a:p>
        </p:txBody>
      </p:sp>
      <p:grpSp>
        <p:nvGrpSpPr>
          <p:cNvPr id="3" name="群組 90"/>
          <p:cNvGrpSpPr/>
          <p:nvPr/>
        </p:nvGrpSpPr>
        <p:grpSpPr>
          <a:xfrm>
            <a:off x="9605998" y="2114467"/>
            <a:ext cx="1977842" cy="309636"/>
            <a:chOff x="9605998" y="2114467"/>
            <a:chExt cx="1977842" cy="309636"/>
          </a:xfrm>
        </p:grpSpPr>
        <p:pic>
          <p:nvPicPr>
            <p:cNvPr id="92" name="圖片版面配置區 36" descr="icon_指導演練.png"/>
            <p:cNvPicPr>
              <a:picLocks noChangeAspect="1"/>
            </p:cNvPicPr>
            <p:nvPr userDrawn="1"/>
          </p:nvPicPr>
          <p:blipFill>
            <a:blip r:embed="rId2" cstate="print"/>
            <a:srcRect t="7492" b="7492"/>
            <a:stretch>
              <a:fillRect/>
            </a:stretch>
          </p:blipFill>
          <p:spPr>
            <a:xfrm>
              <a:off x="11033041" y="2114467"/>
              <a:ext cx="550799" cy="306000"/>
            </a:xfrm>
            <a:prstGeom prst="rect">
              <a:avLst/>
            </a:prstGeom>
          </p:spPr>
        </p:pic>
        <p:pic>
          <p:nvPicPr>
            <p:cNvPr id="93" name="圖片版面配置區 35" descr="icon_群聊貼文.png"/>
            <p:cNvPicPr>
              <a:picLocks noChangeAspect="1"/>
            </p:cNvPicPr>
            <p:nvPr userDrawn="1"/>
          </p:nvPicPr>
          <p:blipFill>
            <a:blip r:embed="rId3" cstate="print"/>
            <a:srcRect t="7596" b="7596"/>
            <a:stretch>
              <a:fillRect/>
            </a:stretch>
          </p:blipFill>
          <p:spPr>
            <a:xfrm>
              <a:off x="10358479" y="2114467"/>
              <a:ext cx="552053" cy="306000"/>
            </a:xfrm>
            <a:prstGeom prst="rect">
              <a:avLst/>
            </a:prstGeom>
          </p:spPr>
        </p:pic>
        <p:grpSp>
          <p:nvGrpSpPr>
            <p:cNvPr id="4" name="群組 75"/>
            <p:cNvGrpSpPr/>
            <p:nvPr userDrawn="1"/>
          </p:nvGrpSpPr>
          <p:grpSpPr>
            <a:xfrm>
              <a:off x="9605998" y="2144861"/>
              <a:ext cx="787304" cy="279242"/>
              <a:chOff x="9644093" y="2144861"/>
              <a:chExt cx="787304" cy="279242"/>
            </a:xfrm>
          </p:grpSpPr>
          <p:grpSp>
            <p:nvGrpSpPr>
              <p:cNvPr id="8" name="群組 60"/>
              <p:cNvGrpSpPr/>
              <p:nvPr/>
            </p:nvGrpSpPr>
            <p:grpSpPr>
              <a:xfrm>
                <a:off x="9644093" y="2144861"/>
                <a:ext cx="745427" cy="279242"/>
                <a:chOff x="5749925" y="3449643"/>
                <a:chExt cx="1012826" cy="379412"/>
              </a:xfrm>
            </p:grpSpPr>
            <p:sp>
              <p:nvSpPr>
                <p:cNvPr id="97"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98"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99"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96" name="文字方塊 95"/>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5</a:t>
                </a:r>
                <a:r>
                  <a:rPr lang="zh-TW" altLang="en-US" sz="1100" b="1" dirty="0">
                    <a:solidFill>
                      <a:schemeClr val="bg1"/>
                    </a:solidFill>
                  </a:rPr>
                  <a:t> 分鐘</a:t>
                </a:r>
              </a:p>
            </p:txBody>
          </p:sp>
        </p:grpSp>
      </p:grpSp>
      <p:grpSp>
        <p:nvGrpSpPr>
          <p:cNvPr id="9" name="群組 99"/>
          <p:cNvGrpSpPr/>
          <p:nvPr/>
        </p:nvGrpSpPr>
        <p:grpSpPr>
          <a:xfrm>
            <a:off x="10144191" y="1571618"/>
            <a:ext cx="1428733" cy="306000"/>
            <a:chOff x="7715272" y="0"/>
            <a:chExt cx="1428733" cy="306000"/>
          </a:xfrm>
        </p:grpSpPr>
        <p:pic>
          <p:nvPicPr>
            <p:cNvPr id="101" name="圖片版面配置區 30" descr="圖片2.png"/>
            <p:cNvPicPr>
              <a:picLocks noChangeAspect="1"/>
            </p:cNvPicPr>
            <p:nvPr userDrawn="1"/>
          </p:nvPicPr>
          <p:blipFill>
            <a:blip r:embed="rId4" cstate="print"/>
            <a:srcRect t="1887" b="1887"/>
            <a:stretch>
              <a:fillRect/>
            </a:stretch>
          </p:blipFill>
          <p:spPr>
            <a:xfrm>
              <a:off x="8586005" y="0"/>
              <a:ext cx="558000" cy="306000"/>
            </a:xfrm>
            <a:prstGeom prst="rect">
              <a:avLst/>
            </a:prstGeom>
          </p:spPr>
        </p:pic>
        <p:grpSp>
          <p:nvGrpSpPr>
            <p:cNvPr id="10" name="群組 75"/>
            <p:cNvGrpSpPr/>
            <p:nvPr userDrawn="1"/>
          </p:nvGrpSpPr>
          <p:grpSpPr>
            <a:xfrm>
              <a:off x="7715272" y="22443"/>
              <a:ext cx="787304" cy="279242"/>
              <a:chOff x="9644093" y="2144861"/>
              <a:chExt cx="787304" cy="279242"/>
            </a:xfrm>
          </p:grpSpPr>
          <p:grpSp>
            <p:nvGrpSpPr>
              <p:cNvPr id="11" name="群組 60"/>
              <p:cNvGrpSpPr/>
              <p:nvPr/>
            </p:nvGrpSpPr>
            <p:grpSpPr>
              <a:xfrm>
                <a:off x="9644093" y="2144861"/>
                <a:ext cx="745427" cy="279242"/>
                <a:chOff x="5749925" y="3449643"/>
                <a:chExt cx="1012826" cy="379412"/>
              </a:xfrm>
            </p:grpSpPr>
            <p:sp>
              <p:nvSpPr>
                <p:cNvPr id="105"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106"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107"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104" name="文字方塊 103"/>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5</a:t>
                </a:r>
                <a:r>
                  <a:rPr lang="zh-TW" altLang="en-US" sz="1100" b="1" dirty="0">
                    <a:solidFill>
                      <a:schemeClr val="bg1"/>
                    </a:solidFill>
                  </a:rPr>
                  <a:t> 分鐘</a:t>
                </a:r>
              </a:p>
            </p:txBody>
          </p:sp>
        </p:grpSp>
      </p:grpSp>
      <p:grpSp>
        <p:nvGrpSpPr>
          <p:cNvPr id="12" name="群組 107"/>
          <p:cNvGrpSpPr/>
          <p:nvPr/>
        </p:nvGrpSpPr>
        <p:grpSpPr>
          <a:xfrm>
            <a:off x="10144191" y="1071552"/>
            <a:ext cx="1428733" cy="306000"/>
            <a:chOff x="7715272" y="0"/>
            <a:chExt cx="1428733" cy="306000"/>
          </a:xfrm>
        </p:grpSpPr>
        <p:grpSp>
          <p:nvGrpSpPr>
            <p:cNvPr id="13" name="群組 75"/>
            <p:cNvGrpSpPr/>
            <p:nvPr userDrawn="1"/>
          </p:nvGrpSpPr>
          <p:grpSpPr>
            <a:xfrm>
              <a:off x="7715272" y="22443"/>
              <a:ext cx="787304" cy="279242"/>
              <a:chOff x="9644093" y="2144861"/>
              <a:chExt cx="787304" cy="279242"/>
            </a:xfrm>
          </p:grpSpPr>
          <p:grpSp>
            <p:nvGrpSpPr>
              <p:cNvPr id="14" name="群組 60"/>
              <p:cNvGrpSpPr/>
              <p:nvPr/>
            </p:nvGrpSpPr>
            <p:grpSpPr>
              <a:xfrm>
                <a:off x="9644093" y="2144861"/>
                <a:ext cx="745427" cy="279242"/>
                <a:chOff x="5749925" y="3449643"/>
                <a:chExt cx="1012826" cy="379412"/>
              </a:xfrm>
            </p:grpSpPr>
            <p:sp>
              <p:nvSpPr>
                <p:cNvPr id="113"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114"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115"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112" name="文字方塊 111"/>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2</a:t>
                </a:r>
                <a:r>
                  <a:rPr lang="zh-TW" altLang="en-US" sz="1100" b="1" dirty="0">
                    <a:solidFill>
                      <a:schemeClr val="bg1"/>
                    </a:solidFill>
                  </a:rPr>
                  <a:t> 分鐘</a:t>
                </a:r>
              </a:p>
            </p:txBody>
          </p:sp>
        </p:grpSp>
        <p:pic>
          <p:nvPicPr>
            <p:cNvPr id="110" name="圖片版面配置區 34" descr="圖片4.png"/>
            <p:cNvPicPr>
              <a:picLocks noChangeAspect="1"/>
            </p:cNvPicPr>
            <p:nvPr userDrawn="1"/>
          </p:nvPicPr>
          <p:blipFill>
            <a:blip r:embed="rId5" cstate="print"/>
            <a:srcRect t="8501" b="8501"/>
            <a:stretch>
              <a:fillRect/>
            </a:stretch>
          </p:blipFill>
          <p:spPr>
            <a:xfrm>
              <a:off x="8586005" y="0"/>
              <a:ext cx="558000" cy="306000"/>
            </a:xfrm>
            <a:prstGeom prst="rect">
              <a:avLst/>
            </a:prstGeom>
          </p:spPr>
        </p:pic>
      </p:grpSp>
      <p:grpSp>
        <p:nvGrpSpPr>
          <p:cNvPr id="15" name="群組 115"/>
          <p:cNvGrpSpPr/>
          <p:nvPr/>
        </p:nvGrpSpPr>
        <p:grpSpPr>
          <a:xfrm>
            <a:off x="10144191" y="571486"/>
            <a:ext cx="1428733" cy="306000"/>
            <a:chOff x="7715272" y="0"/>
            <a:chExt cx="1428733" cy="306000"/>
          </a:xfrm>
        </p:grpSpPr>
        <p:grpSp>
          <p:nvGrpSpPr>
            <p:cNvPr id="16" name="群組 75"/>
            <p:cNvGrpSpPr/>
            <p:nvPr userDrawn="1"/>
          </p:nvGrpSpPr>
          <p:grpSpPr>
            <a:xfrm>
              <a:off x="7715272" y="22443"/>
              <a:ext cx="787304" cy="279242"/>
              <a:chOff x="9644093" y="2144861"/>
              <a:chExt cx="787304" cy="279242"/>
            </a:xfrm>
          </p:grpSpPr>
          <p:grpSp>
            <p:nvGrpSpPr>
              <p:cNvPr id="17" name="群組 60"/>
              <p:cNvGrpSpPr/>
              <p:nvPr/>
            </p:nvGrpSpPr>
            <p:grpSpPr>
              <a:xfrm>
                <a:off x="9644093" y="2144861"/>
                <a:ext cx="745427" cy="279242"/>
                <a:chOff x="5749925" y="3449643"/>
                <a:chExt cx="1012826" cy="379412"/>
              </a:xfrm>
            </p:grpSpPr>
            <p:sp>
              <p:nvSpPr>
                <p:cNvPr id="121"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122"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123"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120" name="文字方塊 119"/>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2</a:t>
                </a:r>
                <a:r>
                  <a:rPr lang="zh-TW" altLang="en-US" sz="1100" b="1" dirty="0">
                    <a:solidFill>
                      <a:schemeClr val="bg1"/>
                    </a:solidFill>
                  </a:rPr>
                  <a:t> 分鐘</a:t>
                </a:r>
              </a:p>
            </p:txBody>
          </p:sp>
        </p:grpSp>
        <p:pic>
          <p:nvPicPr>
            <p:cNvPr id="118" name="圖片版面配置區 36" descr="圖片5.png"/>
            <p:cNvPicPr>
              <a:picLocks noChangeAspect="1"/>
            </p:cNvPicPr>
            <p:nvPr userDrawn="1"/>
          </p:nvPicPr>
          <p:blipFill>
            <a:blip r:embed="rId6" cstate="print"/>
            <a:srcRect t="9020" b="9020"/>
            <a:stretch>
              <a:fillRect/>
            </a:stretch>
          </p:blipFill>
          <p:spPr>
            <a:xfrm>
              <a:off x="8586005" y="0"/>
              <a:ext cx="558000" cy="306000"/>
            </a:xfrm>
            <a:prstGeom prst="rect">
              <a:avLst/>
            </a:prstGeom>
          </p:spPr>
        </p:pic>
      </p:grpSp>
      <p:pic>
        <p:nvPicPr>
          <p:cNvPr id="124" name="圖片版面配置區 38" descr="圖片3.png"/>
          <p:cNvPicPr>
            <a:picLocks noChangeAspect="1"/>
          </p:cNvPicPr>
          <p:nvPr/>
        </p:nvPicPr>
        <p:blipFill>
          <a:blip r:embed="rId7" cstate="print"/>
          <a:srcRect t="8986" b="8986"/>
          <a:stretch>
            <a:fillRect/>
          </a:stretch>
        </p:blipFill>
        <p:spPr>
          <a:xfrm>
            <a:off x="11001447" y="142858"/>
            <a:ext cx="558000" cy="306000"/>
          </a:xfrm>
          <a:prstGeom prst="rect">
            <a:avLst/>
          </a:prstGeom>
        </p:spPr>
      </p:pic>
      <p:sp>
        <p:nvSpPr>
          <p:cNvPr id="43" name="文字方塊 42"/>
          <p:cNvSpPr txBox="1"/>
          <p:nvPr userDrawn="1"/>
        </p:nvSpPr>
        <p:spPr>
          <a:xfrm>
            <a:off x="9215470" y="2500312"/>
            <a:ext cx="2357454" cy="369332"/>
          </a:xfrm>
          <a:prstGeom prst="rect">
            <a:avLst/>
          </a:prstGeom>
          <a:noFill/>
        </p:spPr>
        <p:txBody>
          <a:bodyPr wrap="square" rtlCol="0">
            <a:spAutoFit/>
          </a:bodyPr>
          <a:lstStyle/>
          <a:p>
            <a:r>
              <a:rPr lang="zh-TW" altLang="en-US" dirty="0"/>
              <a:t>請到母片複製</a:t>
            </a:r>
            <a:r>
              <a:rPr lang="en-US" altLang="zh-TW" dirty="0"/>
              <a:t>icon</a:t>
            </a:r>
            <a:endParaRPr lang="zh-TW" altLang="en-US" dirty="0"/>
          </a:p>
        </p:txBody>
      </p:sp>
      <p:grpSp>
        <p:nvGrpSpPr>
          <p:cNvPr id="44" name="群組 43"/>
          <p:cNvGrpSpPr/>
          <p:nvPr userDrawn="1"/>
        </p:nvGrpSpPr>
        <p:grpSpPr>
          <a:xfrm>
            <a:off x="9605998" y="2114467"/>
            <a:ext cx="1977842" cy="309636"/>
            <a:chOff x="9605998" y="2114467"/>
            <a:chExt cx="1977842" cy="309636"/>
          </a:xfrm>
        </p:grpSpPr>
        <p:pic>
          <p:nvPicPr>
            <p:cNvPr id="45" name="圖片版面配置區 36" descr="icon_指導演練.png"/>
            <p:cNvPicPr>
              <a:picLocks noChangeAspect="1"/>
            </p:cNvPicPr>
            <p:nvPr userDrawn="1"/>
          </p:nvPicPr>
          <p:blipFill>
            <a:blip r:embed="rId2" cstate="print"/>
            <a:srcRect t="7492" b="7492"/>
            <a:stretch>
              <a:fillRect/>
            </a:stretch>
          </p:blipFill>
          <p:spPr>
            <a:xfrm>
              <a:off x="11033041" y="2114467"/>
              <a:ext cx="550799" cy="306000"/>
            </a:xfrm>
            <a:prstGeom prst="rect">
              <a:avLst/>
            </a:prstGeom>
          </p:spPr>
        </p:pic>
        <p:pic>
          <p:nvPicPr>
            <p:cNvPr id="46" name="圖片版面配置區 35" descr="icon_群聊貼文.png"/>
            <p:cNvPicPr>
              <a:picLocks noChangeAspect="1"/>
            </p:cNvPicPr>
            <p:nvPr userDrawn="1"/>
          </p:nvPicPr>
          <p:blipFill>
            <a:blip r:embed="rId3" cstate="print"/>
            <a:srcRect t="7596" b="7596"/>
            <a:stretch>
              <a:fillRect/>
            </a:stretch>
          </p:blipFill>
          <p:spPr>
            <a:xfrm>
              <a:off x="10358479" y="2114467"/>
              <a:ext cx="552053" cy="306000"/>
            </a:xfrm>
            <a:prstGeom prst="rect">
              <a:avLst/>
            </a:prstGeom>
          </p:spPr>
        </p:pic>
        <p:grpSp>
          <p:nvGrpSpPr>
            <p:cNvPr id="47" name="群組 75"/>
            <p:cNvGrpSpPr/>
            <p:nvPr userDrawn="1"/>
          </p:nvGrpSpPr>
          <p:grpSpPr>
            <a:xfrm>
              <a:off x="9605998" y="2144861"/>
              <a:ext cx="787304" cy="279242"/>
              <a:chOff x="9644093" y="2144861"/>
              <a:chExt cx="787304" cy="279242"/>
            </a:xfrm>
          </p:grpSpPr>
          <p:grpSp>
            <p:nvGrpSpPr>
              <p:cNvPr id="48" name="群組 60"/>
              <p:cNvGrpSpPr/>
              <p:nvPr/>
            </p:nvGrpSpPr>
            <p:grpSpPr>
              <a:xfrm>
                <a:off x="9644093" y="2144861"/>
                <a:ext cx="745427" cy="279242"/>
                <a:chOff x="5749925" y="3449643"/>
                <a:chExt cx="1012826" cy="379412"/>
              </a:xfrm>
            </p:grpSpPr>
            <p:sp>
              <p:nvSpPr>
                <p:cNvPr id="50"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1"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52"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grpSp>
          <p:sp>
            <p:nvSpPr>
              <p:cNvPr id="49" name="文字方塊 48"/>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5</a:t>
                </a:r>
                <a:r>
                  <a:rPr lang="zh-TW" altLang="en-US" sz="1100" b="1" dirty="0">
                    <a:solidFill>
                      <a:schemeClr val="bg1"/>
                    </a:solidFill>
                  </a:rPr>
                  <a:t> 分鐘</a:t>
                </a:r>
              </a:p>
            </p:txBody>
          </p:sp>
        </p:grpSp>
      </p:grpSp>
      <p:grpSp>
        <p:nvGrpSpPr>
          <p:cNvPr id="53" name="群組 52"/>
          <p:cNvGrpSpPr/>
          <p:nvPr userDrawn="1"/>
        </p:nvGrpSpPr>
        <p:grpSpPr>
          <a:xfrm>
            <a:off x="10144191" y="1571618"/>
            <a:ext cx="1428733" cy="306000"/>
            <a:chOff x="7715272" y="0"/>
            <a:chExt cx="1428733" cy="306000"/>
          </a:xfrm>
        </p:grpSpPr>
        <p:pic>
          <p:nvPicPr>
            <p:cNvPr id="54" name="圖片版面配置區 30" descr="圖片2.png"/>
            <p:cNvPicPr>
              <a:picLocks noChangeAspect="1"/>
            </p:cNvPicPr>
            <p:nvPr userDrawn="1"/>
          </p:nvPicPr>
          <p:blipFill>
            <a:blip r:embed="rId4" cstate="print"/>
            <a:srcRect t="1887" b="1887"/>
            <a:stretch>
              <a:fillRect/>
            </a:stretch>
          </p:blipFill>
          <p:spPr>
            <a:xfrm>
              <a:off x="8586005" y="0"/>
              <a:ext cx="558000" cy="306000"/>
            </a:xfrm>
            <a:prstGeom prst="rect">
              <a:avLst/>
            </a:prstGeom>
          </p:spPr>
        </p:pic>
        <p:grpSp>
          <p:nvGrpSpPr>
            <p:cNvPr id="55" name="群組 75"/>
            <p:cNvGrpSpPr/>
            <p:nvPr userDrawn="1"/>
          </p:nvGrpSpPr>
          <p:grpSpPr>
            <a:xfrm>
              <a:off x="7715272" y="22443"/>
              <a:ext cx="787304" cy="279242"/>
              <a:chOff x="9644093" y="2144861"/>
              <a:chExt cx="787304" cy="279242"/>
            </a:xfrm>
          </p:grpSpPr>
          <p:grpSp>
            <p:nvGrpSpPr>
              <p:cNvPr id="56" name="群組 60"/>
              <p:cNvGrpSpPr/>
              <p:nvPr/>
            </p:nvGrpSpPr>
            <p:grpSpPr>
              <a:xfrm>
                <a:off x="9644093" y="2144861"/>
                <a:ext cx="745427" cy="279242"/>
                <a:chOff x="5749925" y="3449643"/>
                <a:chExt cx="1012826" cy="379412"/>
              </a:xfrm>
            </p:grpSpPr>
            <p:sp>
              <p:nvSpPr>
                <p:cNvPr id="58"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59"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60"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57" name="文字方塊 56"/>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5</a:t>
                </a:r>
                <a:r>
                  <a:rPr lang="zh-TW" altLang="en-US" sz="1100" b="1" dirty="0">
                    <a:solidFill>
                      <a:schemeClr val="bg1"/>
                    </a:solidFill>
                  </a:rPr>
                  <a:t> 分鐘</a:t>
                </a:r>
              </a:p>
            </p:txBody>
          </p:sp>
        </p:grpSp>
      </p:grpSp>
      <p:grpSp>
        <p:nvGrpSpPr>
          <p:cNvPr id="61" name="群組 60"/>
          <p:cNvGrpSpPr/>
          <p:nvPr userDrawn="1"/>
        </p:nvGrpSpPr>
        <p:grpSpPr>
          <a:xfrm>
            <a:off x="10144191" y="1071552"/>
            <a:ext cx="1428733" cy="306000"/>
            <a:chOff x="7715272" y="0"/>
            <a:chExt cx="1428733" cy="306000"/>
          </a:xfrm>
        </p:grpSpPr>
        <p:grpSp>
          <p:nvGrpSpPr>
            <p:cNvPr id="62" name="群組 75"/>
            <p:cNvGrpSpPr/>
            <p:nvPr userDrawn="1"/>
          </p:nvGrpSpPr>
          <p:grpSpPr>
            <a:xfrm>
              <a:off x="7715272" y="22443"/>
              <a:ext cx="787304" cy="279242"/>
              <a:chOff x="9644093" y="2144861"/>
              <a:chExt cx="787304" cy="279242"/>
            </a:xfrm>
          </p:grpSpPr>
          <p:grpSp>
            <p:nvGrpSpPr>
              <p:cNvPr id="64" name="群組 60"/>
              <p:cNvGrpSpPr/>
              <p:nvPr/>
            </p:nvGrpSpPr>
            <p:grpSpPr>
              <a:xfrm>
                <a:off x="9644093" y="2144861"/>
                <a:ext cx="745427" cy="279242"/>
                <a:chOff x="5749925" y="3449643"/>
                <a:chExt cx="1012826" cy="379412"/>
              </a:xfrm>
            </p:grpSpPr>
            <p:sp>
              <p:nvSpPr>
                <p:cNvPr id="66"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67"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68"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65" name="文字方塊 64"/>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2</a:t>
                </a:r>
                <a:r>
                  <a:rPr lang="zh-TW" altLang="en-US" sz="1100" b="1" dirty="0">
                    <a:solidFill>
                      <a:schemeClr val="bg1"/>
                    </a:solidFill>
                  </a:rPr>
                  <a:t> 分鐘</a:t>
                </a:r>
              </a:p>
            </p:txBody>
          </p:sp>
        </p:grpSp>
        <p:pic>
          <p:nvPicPr>
            <p:cNvPr id="63" name="圖片版面配置區 34" descr="圖片4.png"/>
            <p:cNvPicPr>
              <a:picLocks noChangeAspect="1"/>
            </p:cNvPicPr>
            <p:nvPr userDrawn="1"/>
          </p:nvPicPr>
          <p:blipFill>
            <a:blip r:embed="rId5" cstate="print"/>
            <a:srcRect t="8501" b="8501"/>
            <a:stretch>
              <a:fillRect/>
            </a:stretch>
          </p:blipFill>
          <p:spPr>
            <a:xfrm>
              <a:off x="8586005" y="0"/>
              <a:ext cx="558000" cy="306000"/>
            </a:xfrm>
            <a:prstGeom prst="rect">
              <a:avLst/>
            </a:prstGeom>
          </p:spPr>
        </p:pic>
      </p:grpSp>
      <p:grpSp>
        <p:nvGrpSpPr>
          <p:cNvPr id="69" name="群組 68"/>
          <p:cNvGrpSpPr/>
          <p:nvPr userDrawn="1"/>
        </p:nvGrpSpPr>
        <p:grpSpPr>
          <a:xfrm>
            <a:off x="10144191" y="571486"/>
            <a:ext cx="1428733" cy="306000"/>
            <a:chOff x="7715272" y="0"/>
            <a:chExt cx="1428733" cy="306000"/>
          </a:xfrm>
        </p:grpSpPr>
        <p:grpSp>
          <p:nvGrpSpPr>
            <p:cNvPr id="70" name="群組 75"/>
            <p:cNvGrpSpPr/>
            <p:nvPr userDrawn="1"/>
          </p:nvGrpSpPr>
          <p:grpSpPr>
            <a:xfrm>
              <a:off x="7715272" y="22443"/>
              <a:ext cx="787304" cy="279242"/>
              <a:chOff x="9644093" y="2144861"/>
              <a:chExt cx="787304" cy="279242"/>
            </a:xfrm>
          </p:grpSpPr>
          <p:grpSp>
            <p:nvGrpSpPr>
              <p:cNvPr id="72" name="群組 60"/>
              <p:cNvGrpSpPr/>
              <p:nvPr/>
            </p:nvGrpSpPr>
            <p:grpSpPr>
              <a:xfrm>
                <a:off x="9644093" y="2144861"/>
                <a:ext cx="745427" cy="279242"/>
                <a:chOff x="5749925" y="3449643"/>
                <a:chExt cx="1012826" cy="379412"/>
              </a:xfrm>
            </p:grpSpPr>
            <p:sp>
              <p:nvSpPr>
                <p:cNvPr id="74" name="Freeform 5"/>
                <p:cNvSpPr>
                  <a:spLocks/>
                </p:cNvSpPr>
                <p:nvPr/>
              </p:nvSpPr>
              <p:spPr bwMode="auto">
                <a:xfrm>
                  <a:off x="5884863" y="3452818"/>
                  <a:ext cx="877888" cy="373062"/>
                </a:xfrm>
                <a:custGeom>
                  <a:avLst/>
                  <a:gdLst/>
                  <a:ahLst/>
                  <a:cxnLst>
                    <a:cxn ang="0">
                      <a:pos x="1213" y="394"/>
                    </a:cxn>
                    <a:cxn ang="0">
                      <a:pos x="1091" y="516"/>
                    </a:cxn>
                    <a:cxn ang="0">
                      <a:pos x="122" y="516"/>
                    </a:cxn>
                    <a:cxn ang="0">
                      <a:pos x="0" y="394"/>
                    </a:cxn>
                    <a:cxn ang="0">
                      <a:pos x="0" y="122"/>
                    </a:cxn>
                    <a:cxn ang="0">
                      <a:pos x="122" y="0"/>
                    </a:cxn>
                    <a:cxn ang="0">
                      <a:pos x="1091" y="0"/>
                    </a:cxn>
                    <a:cxn ang="0">
                      <a:pos x="1213" y="122"/>
                    </a:cxn>
                    <a:cxn ang="0">
                      <a:pos x="1213" y="394"/>
                    </a:cxn>
                  </a:cxnLst>
                  <a:rect l="0" t="0" r="r" b="b"/>
                  <a:pathLst>
                    <a:path w="1213" h="516">
                      <a:moveTo>
                        <a:pt x="1213" y="394"/>
                      </a:moveTo>
                      <a:cubicBezTo>
                        <a:pt x="1213" y="461"/>
                        <a:pt x="1158" y="516"/>
                        <a:pt x="1091" y="516"/>
                      </a:cubicBezTo>
                      <a:cubicBezTo>
                        <a:pt x="122" y="516"/>
                        <a:pt x="122" y="516"/>
                        <a:pt x="122" y="516"/>
                      </a:cubicBezTo>
                      <a:cubicBezTo>
                        <a:pt x="55" y="516"/>
                        <a:pt x="0" y="461"/>
                        <a:pt x="0" y="394"/>
                      </a:cubicBezTo>
                      <a:cubicBezTo>
                        <a:pt x="0" y="122"/>
                        <a:pt x="0" y="122"/>
                        <a:pt x="0" y="122"/>
                      </a:cubicBezTo>
                      <a:cubicBezTo>
                        <a:pt x="0" y="55"/>
                        <a:pt x="55" y="0"/>
                        <a:pt x="122" y="0"/>
                      </a:cubicBezTo>
                      <a:cubicBezTo>
                        <a:pt x="1091" y="0"/>
                        <a:pt x="1091" y="0"/>
                        <a:pt x="1091" y="0"/>
                      </a:cubicBezTo>
                      <a:cubicBezTo>
                        <a:pt x="1158" y="0"/>
                        <a:pt x="1213" y="55"/>
                        <a:pt x="1213" y="122"/>
                      </a:cubicBezTo>
                      <a:lnTo>
                        <a:pt x="1213" y="394"/>
                      </a:lnTo>
                      <a:close/>
                    </a:path>
                  </a:pathLst>
                </a:custGeom>
                <a:gradFill flip="none" rotWithShape="1">
                  <a:gsLst>
                    <a:gs pos="0">
                      <a:srgbClr val="A1396F"/>
                    </a:gs>
                    <a:gs pos="50000">
                      <a:srgbClr val="A1396F"/>
                    </a:gs>
                    <a:gs pos="100000">
                      <a:srgbClr val="BD4584"/>
                    </a:gs>
                  </a:gsLst>
                  <a:lin ang="0" scaled="1"/>
                  <a:tileRect/>
                </a:gra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75" name="Oval 14"/>
                <p:cNvSpPr>
                  <a:spLocks noChangeArrowheads="1"/>
                </p:cNvSpPr>
                <p:nvPr/>
              </p:nvSpPr>
              <p:spPr bwMode="auto">
                <a:xfrm>
                  <a:off x="5767388" y="3467105"/>
                  <a:ext cx="344488" cy="344487"/>
                </a:xfrm>
                <a:prstGeom prst="ellipse">
                  <a:avLst/>
                </a:pr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sp>
              <p:nvSpPr>
                <p:cNvPr id="76" name="Freeform 15"/>
                <p:cNvSpPr>
                  <a:spLocks noEditPoints="1"/>
                </p:cNvSpPr>
                <p:nvPr/>
              </p:nvSpPr>
              <p:spPr bwMode="auto">
                <a:xfrm>
                  <a:off x="5749925" y="3449643"/>
                  <a:ext cx="377825" cy="379412"/>
                </a:xfrm>
                <a:custGeom>
                  <a:avLst/>
                  <a:gdLst/>
                  <a:ahLst/>
                  <a:cxnLst>
                    <a:cxn ang="0">
                      <a:pos x="261" y="522"/>
                    </a:cxn>
                    <a:cxn ang="0">
                      <a:pos x="0" y="261"/>
                    </a:cxn>
                    <a:cxn ang="0">
                      <a:pos x="261" y="0"/>
                    </a:cxn>
                    <a:cxn ang="0">
                      <a:pos x="522" y="261"/>
                    </a:cxn>
                    <a:cxn ang="0">
                      <a:pos x="261" y="522"/>
                    </a:cxn>
                    <a:cxn ang="0">
                      <a:pos x="261" y="76"/>
                    </a:cxn>
                    <a:cxn ang="0">
                      <a:pos x="76" y="261"/>
                    </a:cxn>
                    <a:cxn ang="0">
                      <a:pos x="261" y="446"/>
                    </a:cxn>
                    <a:cxn ang="0">
                      <a:pos x="446" y="261"/>
                    </a:cxn>
                    <a:cxn ang="0">
                      <a:pos x="261" y="76"/>
                    </a:cxn>
                    <a:cxn ang="0">
                      <a:pos x="304" y="294"/>
                    </a:cxn>
                    <a:cxn ang="0">
                      <a:pos x="293" y="305"/>
                    </a:cxn>
                    <a:cxn ang="0">
                      <a:pos x="185" y="305"/>
                    </a:cxn>
                    <a:cxn ang="0">
                      <a:pos x="174" y="294"/>
                    </a:cxn>
                    <a:cxn ang="0">
                      <a:pos x="174" y="272"/>
                    </a:cxn>
                    <a:cxn ang="0">
                      <a:pos x="185" y="261"/>
                    </a:cxn>
                    <a:cxn ang="0">
                      <a:pos x="261" y="261"/>
                    </a:cxn>
                    <a:cxn ang="0">
                      <a:pos x="261" y="141"/>
                    </a:cxn>
                    <a:cxn ang="0">
                      <a:pos x="272" y="131"/>
                    </a:cxn>
                    <a:cxn ang="0">
                      <a:pos x="293" y="131"/>
                    </a:cxn>
                    <a:cxn ang="0">
                      <a:pos x="304" y="141"/>
                    </a:cxn>
                    <a:cxn ang="0">
                      <a:pos x="304" y="294"/>
                    </a:cxn>
                  </a:cxnLst>
                  <a:rect l="0" t="0" r="r" b="b"/>
                  <a:pathLst>
                    <a:path w="522" h="522">
                      <a:moveTo>
                        <a:pt x="261" y="522"/>
                      </a:moveTo>
                      <a:cubicBezTo>
                        <a:pt x="117" y="522"/>
                        <a:pt x="0" y="405"/>
                        <a:pt x="0" y="261"/>
                      </a:cubicBezTo>
                      <a:cubicBezTo>
                        <a:pt x="0" y="117"/>
                        <a:pt x="117" y="0"/>
                        <a:pt x="261" y="0"/>
                      </a:cubicBezTo>
                      <a:cubicBezTo>
                        <a:pt x="405" y="0"/>
                        <a:pt x="522" y="117"/>
                        <a:pt x="522" y="261"/>
                      </a:cubicBezTo>
                      <a:cubicBezTo>
                        <a:pt x="522" y="405"/>
                        <a:pt x="405" y="522"/>
                        <a:pt x="261" y="522"/>
                      </a:cubicBezTo>
                      <a:close/>
                      <a:moveTo>
                        <a:pt x="261" y="76"/>
                      </a:moveTo>
                      <a:cubicBezTo>
                        <a:pt x="159" y="76"/>
                        <a:pt x="76" y="159"/>
                        <a:pt x="76" y="261"/>
                      </a:cubicBezTo>
                      <a:cubicBezTo>
                        <a:pt x="76" y="363"/>
                        <a:pt x="159" y="446"/>
                        <a:pt x="261" y="446"/>
                      </a:cubicBezTo>
                      <a:cubicBezTo>
                        <a:pt x="363" y="446"/>
                        <a:pt x="446" y="363"/>
                        <a:pt x="446" y="261"/>
                      </a:cubicBezTo>
                      <a:cubicBezTo>
                        <a:pt x="446" y="159"/>
                        <a:pt x="363" y="76"/>
                        <a:pt x="261" y="76"/>
                      </a:cubicBezTo>
                      <a:close/>
                      <a:moveTo>
                        <a:pt x="304" y="294"/>
                      </a:moveTo>
                      <a:cubicBezTo>
                        <a:pt x="304" y="300"/>
                        <a:pt x="299" y="305"/>
                        <a:pt x="293" y="305"/>
                      </a:cubicBezTo>
                      <a:cubicBezTo>
                        <a:pt x="185" y="305"/>
                        <a:pt x="185" y="305"/>
                        <a:pt x="185" y="305"/>
                      </a:cubicBezTo>
                      <a:cubicBezTo>
                        <a:pt x="178" y="305"/>
                        <a:pt x="174" y="300"/>
                        <a:pt x="174" y="294"/>
                      </a:cubicBezTo>
                      <a:cubicBezTo>
                        <a:pt x="174" y="272"/>
                        <a:pt x="174" y="272"/>
                        <a:pt x="174" y="272"/>
                      </a:cubicBezTo>
                      <a:cubicBezTo>
                        <a:pt x="174" y="266"/>
                        <a:pt x="178" y="261"/>
                        <a:pt x="185" y="261"/>
                      </a:cubicBezTo>
                      <a:cubicBezTo>
                        <a:pt x="261" y="261"/>
                        <a:pt x="261" y="261"/>
                        <a:pt x="261" y="261"/>
                      </a:cubicBezTo>
                      <a:cubicBezTo>
                        <a:pt x="261" y="141"/>
                        <a:pt x="261" y="141"/>
                        <a:pt x="261" y="141"/>
                      </a:cubicBezTo>
                      <a:cubicBezTo>
                        <a:pt x="261" y="135"/>
                        <a:pt x="265" y="131"/>
                        <a:pt x="272" y="131"/>
                      </a:cubicBezTo>
                      <a:cubicBezTo>
                        <a:pt x="293" y="131"/>
                        <a:pt x="293" y="131"/>
                        <a:pt x="293" y="131"/>
                      </a:cubicBezTo>
                      <a:cubicBezTo>
                        <a:pt x="299" y="131"/>
                        <a:pt x="304" y="135"/>
                        <a:pt x="304" y="141"/>
                      </a:cubicBezTo>
                      <a:lnTo>
                        <a:pt x="304" y="294"/>
                      </a:lnTo>
                      <a:close/>
                    </a:path>
                  </a:pathLst>
                </a:custGeom>
                <a:solidFill>
                  <a:srgbClr val="A1396F"/>
                </a:solidFill>
                <a:ln w="9525">
                  <a:noFill/>
                  <a:round/>
                  <a:headEnd/>
                  <a:tailEnd/>
                </a:ln>
              </p:spPr>
              <p:txBody>
                <a:bodyPr vert="horz" wrap="square" lIns="91440" tIns="45720" rIns="91440" bIns="45720" numCol="1" anchor="t" anchorCtr="0" compatLnSpc="1">
                  <a:prstTxWarp prst="textNoShape">
                    <a:avLst/>
                  </a:prstTxWarp>
                </a:bodyPr>
                <a:lstStyle/>
                <a:p>
                  <a:endParaRPr lang="zh-TW" altLang="en-US" b="1">
                    <a:solidFill>
                      <a:prstClr val="black"/>
                    </a:solidFill>
                  </a:endParaRPr>
                </a:p>
              </p:txBody>
            </p:sp>
          </p:grpSp>
          <p:sp>
            <p:nvSpPr>
              <p:cNvPr id="73" name="文字方塊 72"/>
              <p:cNvSpPr txBox="1"/>
              <p:nvPr/>
            </p:nvSpPr>
            <p:spPr>
              <a:xfrm>
                <a:off x="9850356" y="2158465"/>
                <a:ext cx="581041" cy="261610"/>
              </a:xfrm>
              <a:prstGeom prst="rect">
                <a:avLst/>
              </a:prstGeom>
              <a:noFill/>
            </p:spPr>
            <p:txBody>
              <a:bodyPr wrap="square" rtlCol="0">
                <a:spAutoFit/>
              </a:bodyPr>
              <a:lstStyle/>
              <a:p>
                <a:r>
                  <a:rPr lang="en-US" altLang="zh-TW" sz="1100" b="1" dirty="0">
                    <a:solidFill>
                      <a:schemeClr val="bg1"/>
                    </a:solidFill>
                  </a:rPr>
                  <a:t>2</a:t>
                </a:r>
                <a:r>
                  <a:rPr lang="zh-TW" altLang="en-US" sz="1100" b="1" dirty="0">
                    <a:solidFill>
                      <a:schemeClr val="bg1"/>
                    </a:solidFill>
                  </a:rPr>
                  <a:t> 分鐘</a:t>
                </a:r>
              </a:p>
            </p:txBody>
          </p:sp>
        </p:grpSp>
        <p:pic>
          <p:nvPicPr>
            <p:cNvPr id="71" name="圖片版面配置區 36" descr="圖片5.png"/>
            <p:cNvPicPr>
              <a:picLocks noChangeAspect="1"/>
            </p:cNvPicPr>
            <p:nvPr userDrawn="1"/>
          </p:nvPicPr>
          <p:blipFill>
            <a:blip r:embed="rId6" cstate="print"/>
            <a:srcRect t="9020" b="9020"/>
            <a:stretch>
              <a:fillRect/>
            </a:stretch>
          </p:blipFill>
          <p:spPr>
            <a:xfrm>
              <a:off x="8586005" y="0"/>
              <a:ext cx="558000" cy="306000"/>
            </a:xfrm>
            <a:prstGeom prst="rect">
              <a:avLst/>
            </a:prstGeom>
          </p:spPr>
        </p:pic>
      </p:grpSp>
      <p:pic>
        <p:nvPicPr>
          <p:cNvPr id="77" name="圖片版面配置區 38" descr="圖片3.png"/>
          <p:cNvPicPr>
            <a:picLocks noChangeAspect="1"/>
          </p:cNvPicPr>
          <p:nvPr userDrawn="1"/>
        </p:nvPicPr>
        <p:blipFill>
          <a:blip r:embed="rId7" cstate="print"/>
          <a:srcRect t="8986" b="8986"/>
          <a:stretch>
            <a:fillRect/>
          </a:stretch>
        </p:blipFill>
        <p:spPr>
          <a:xfrm>
            <a:off x="11001447" y="142858"/>
            <a:ext cx="558000" cy="306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84400"/>
            <a:ext cx="8229600" cy="709200"/>
          </a:xfrm>
        </p:spPr>
        <p:txBody>
          <a:bodyPr anchor="t">
            <a:normAutofit/>
          </a:bodyPr>
          <a:lstStyle>
            <a:lvl1pPr>
              <a:defRPr sz="3200"/>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457200" y="1119600"/>
            <a:ext cx="4040188" cy="471480"/>
          </a:xfrm>
        </p:spPr>
        <p:txBody>
          <a:bodyPr anchor="ctr">
            <a:normAutofit/>
          </a:bodyPr>
          <a:lstStyle>
            <a:lvl1pPr marL="0" indent="0" algn="ctr">
              <a:lnSpc>
                <a:spcPct val="120000"/>
              </a:lnSpc>
              <a:buNone/>
              <a:defRPr sz="22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5" name="文字版面配置區 4"/>
          <p:cNvSpPr>
            <a:spLocks noGrp="1"/>
          </p:cNvSpPr>
          <p:nvPr>
            <p:ph type="body" sz="quarter" idx="3"/>
          </p:nvPr>
        </p:nvSpPr>
        <p:spPr>
          <a:xfrm>
            <a:off x="4645026" y="1119600"/>
            <a:ext cx="4041775" cy="471480"/>
          </a:xfrm>
        </p:spPr>
        <p:txBody>
          <a:bodyPr anchor="ctr">
            <a:normAutofit/>
          </a:bodyPr>
          <a:lstStyle>
            <a:lvl1pPr marL="0" indent="0" algn="ctr">
              <a:lnSpc>
                <a:spcPct val="120000"/>
              </a:lnSpc>
              <a:buNone/>
              <a:defRPr sz="22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7" name="日期版面配置區 6"/>
          <p:cNvSpPr>
            <a:spLocks noGrp="1"/>
          </p:cNvSpPr>
          <p:nvPr>
            <p:ph type="dt" sz="half" idx="10"/>
          </p:nvPr>
        </p:nvSpPr>
        <p:spPr/>
        <p:txBody>
          <a:bodyPr/>
          <a:lstStyle/>
          <a:p>
            <a:fld id="{484C51A1-2D79-4FD4-AE52-6D29652A8A4B}" type="datetime1">
              <a:rPr lang="zh-TW" altLang="en-US" smtClean="0"/>
              <a:pPr/>
              <a:t>2021/4/1</a:t>
            </a:fld>
            <a:endParaRPr lang="zh-TW" altLang="en-US"/>
          </a:p>
        </p:txBody>
      </p:sp>
      <p:sp>
        <p:nvSpPr>
          <p:cNvPr id="8" name="頁尾版面配置區 7"/>
          <p:cNvSpPr>
            <a:spLocks noGrp="1"/>
          </p:cNvSpPr>
          <p:nvPr>
            <p:ph type="ftr" sz="quarter" idx="11"/>
          </p:nvPr>
        </p:nvSpPr>
        <p:spPr/>
        <p:txBody>
          <a:bodyPr/>
          <a:lstStyle/>
          <a:p>
            <a:endParaRPr lang="zh-TW" altLang="en-US" dirty="0"/>
          </a:p>
        </p:txBody>
      </p:sp>
      <p:sp>
        <p:nvSpPr>
          <p:cNvPr id="9" name="投影片編號版面配置區 8"/>
          <p:cNvSpPr>
            <a:spLocks noGrp="1"/>
          </p:cNvSpPr>
          <p:nvPr>
            <p:ph type="sldNum" sz="quarter" idx="12"/>
          </p:nvPr>
        </p:nvSpPr>
        <p:spPr/>
        <p:txBody>
          <a:bodyPr/>
          <a:lstStyle/>
          <a:p>
            <a:fld id="{430476A2-CF17-4C5C-B3DE-944955FEFED7}" type="slidenum">
              <a:rPr lang="zh-TW" altLang="en-US" smtClean="0"/>
              <a:pPr/>
              <a:t>‹#›</a:t>
            </a:fld>
            <a:endParaRPr lang="zh-TW" altLang="en-US"/>
          </a:p>
        </p:txBody>
      </p:sp>
      <p:grpSp>
        <p:nvGrpSpPr>
          <p:cNvPr id="4" name="群組 10"/>
          <p:cNvGrpSpPr/>
          <p:nvPr/>
        </p:nvGrpSpPr>
        <p:grpSpPr>
          <a:xfrm>
            <a:off x="908580" y="1605600"/>
            <a:ext cx="3135840" cy="91160"/>
            <a:chOff x="53149" y="1162301"/>
            <a:chExt cx="7398686" cy="215078"/>
          </a:xfrm>
        </p:grpSpPr>
        <p:sp>
          <p:nvSpPr>
            <p:cNvPr id="12" name="＞形箭號 11"/>
            <p:cNvSpPr/>
            <p:nvPr userDrawn="1"/>
          </p:nvSpPr>
          <p:spPr>
            <a:xfrm rot="5400000">
              <a:off x="3644649" y="920256"/>
              <a:ext cx="215078" cy="699167"/>
            </a:xfrm>
            <a:prstGeom prst="chevron">
              <a:avLst>
                <a:gd name="adj" fmla="val 7644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3" name="矩形 12"/>
            <p:cNvSpPr/>
            <p:nvPr userDrawn="1"/>
          </p:nvSpPr>
          <p:spPr>
            <a:xfrm>
              <a:off x="4099035" y="1172220"/>
              <a:ext cx="3352800" cy="42468"/>
            </a:xfrm>
            <a:prstGeom prst="rect">
              <a:avLst/>
            </a:prstGeom>
            <a:gradFill>
              <a:gsLst>
                <a:gs pos="0">
                  <a:schemeClr val="accent5"/>
                </a:gs>
                <a:gs pos="50000">
                  <a:schemeClr val="accent5"/>
                </a:gs>
                <a:gs pos="100000">
                  <a:schemeClr val="accent5">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userDrawn="1"/>
          </p:nvSpPr>
          <p:spPr>
            <a:xfrm rot="10800000">
              <a:off x="53149" y="1172215"/>
              <a:ext cx="3352800" cy="42468"/>
            </a:xfrm>
            <a:prstGeom prst="rect">
              <a:avLst/>
            </a:prstGeom>
            <a:gradFill>
              <a:gsLst>
                <a:gs pos="0">
                  <a:schemeClr val="accent5"/>
                </a:gs>
                <a:gs pos="50000">
                  <a:schemeClr val="accent5"/>
                </a:gs>
                <a:gs pos="100000">
                  <a:schemeClr val="accent5">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6" name="群組 20"/>
          <p:cNvGrpSpPr/>
          <p:nvPr/>
        </p:nvGrpSpPr>
        <p:grpSpPr>
          <a:xfrm>
            <a:off x="5097993" y="1605600"/>
            <a:ext cx="3135840" cy="91160"/>
            <a:chOff x="53149" y="1162301"/>
            <a:chExt cx="7398686" cy="215078"/>
          </a:xfrm>
        </p:grpSpPr>
        <p:sp>
          <p:nvSpPr>
            <p:cNvPr id="22" name="＞形箭號 21"/>
            <p:cNvSpPr/>
            <p:nvPr userDrawn="1"/>
          </p:nvSpPr>
          <p:spPr>
            <a:xfrm rot="5400000">
              <a:off x="3644649" y="920256"/>
              <a:ext cx="215078" cy="699167"/>
            </a:xfrm>
            <a:prstGeom prst="chevron">
              <a:avLst>
                <a:gd name="adj" fmla="val 7644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7" name="矩形 26"/>
            <p:cNvSpPr/>
            <p:nvPr userDrawn="1"/>
          </p:nvSpPr>
          <p:spPr>
            <a:xfrm>
              <a:off x="4099035" y="1172220"/>
              <a:ext cx="3352800" cy="42468"/>
            </a:xfrm>
            <a:prstGeom prst="rect">
              <a:avLst/>
            </a:prstGeom>
            <a:gradFill>
              <a:gsLst>
                <a:gs pos="0">
                  <a:schemeClr val="accent5"/>
                </a:gs>
                <a:gs pos="50000">
                  <a:schemeClr val="accent5"/>
                </a:gs>
                <a:gs pos="100000">
                  <a:schemeClr val="accent5">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userDrawn="1"/>
          </p:nvSpPr>
          <p:spPr>
            <a:xfrm rot="10800000">
              <a:off x="53149" y="1172215"/>
              <a:ext cx="3352800" cy="42468"/>
            </a:xfrm>
            <a:prstGeom prst="rect">
              <a:avLst/>
            </a:prstGeom>
            <a:gradFill>
              <a:gsLst>
                <a:gs pos="0">
                  <a:schemeClr val="accent5"/>
                </a:gs>
                <a:gs pos="50000">
                  <a:schemeClr val="accent5"/>
                </a:gs>
                <a:gs pos="100000">
                  <a:schemeClr val="accent5">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9" name="內容版面配置區 3"/>
          <p:cNvSpPr>
            <a:spLocks noGrp="1"/>
          </p:cNvSpPr>
          <p:nvPr>
            <p:ph sz="half" idx="2"/>
          </p:nvPr>
        </p:nvSpPr>
        <p:spPr>
          <a:xfrm>
            <a:off x="457200" y="1753200"/>
            <a:ext cx="4040188" cy="3092400"/>
          </a:xfrm>
        </p:spPr>
        <p:txBody>
          <a:bodyPr>
            <a:normAutofit/>
          </a:bodyPr>
          <a:lstStyle>
            <a:lvl1pPr marL="314325" indent="-314325">
              <a:lnSpc>
                <a:spcPct val="120000"/>
              </a:lnSpc>
              <a:spcBef>
                <a:spcPts val="300"/>
              </a:spcBef>
              <a:defRPr sz="1800"/>
            </a:lvl1pPr>
            <a:lvl2pPr marL="628650" indent="-276225">
              <a:lnSpc>
                <a:spcPct val="120000"/>
              </a:lnSpc>
              <a:spcBef>
                <a:spcPts val="300"/>
              </a:spcBef>
              <a:defRPr sz="1600"/>
            </a:lvl2pPr>
            <a:lvl3pPr marL="895350" indent="-219075">
              <a:lnSpc>
                <a:spcPct val="120000"/>
              </a:lnSpc>
              <a:spcBef>
                <a:spcPts val="300"/>
              </a:spcBef>
              <a:defRPr sz="1400"/>
            </a:lvl3pPr>
            <a:lvl4pPr marL="1181100" indent="-219075">
              <a:lnSpc>
                <a:spcPct val="120000"/>
              </a:lnSpc>
              <a:spcBef>
                <a:spcPts val="300"/>
              </a:spcBef>
              <a:defRPr sz="1400"/>
            </a:lvl4pPr>
            <a:lvl5pPr marL="1428750" indent="-219075">
              <a:lnSpc>
                <a:spcPct val="120000"/>
              </a:lnSpc>
              <a:spcBef>
                <a:spcPts val="300"/>
              </a:spcBef>
              <a:tabLst>
                <a:tab pos="1885950" algn="l"/>
              </a:tabLst>
              <a:defRPr sz="14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30" name="內容版面配置區 5"/>
          <p:cNvSpPr>
            <a:spLocks noGrp="1"/>
          </p:cNvSpPr>
          <p:nvPr>
            <p:ph sz="quarter" idx="4"/>
          </p:nvPr>
        </p:nvSpPr>
        <p:spPr>
          <a:xfrm>
            <a:off x="4645026" y="1753200"/>
            <a:ext cx="4041775" cy="3092400"/>
          </a:xfrm>
        </p:spPr>
        <p:txBody>
          <a:bodyPr>
            <a:normAutofit/>
          </a:bodyPr>
          <a:lstStyle>
            <a:lvl1pPr marL="314325" indent="-314325">
              <a:lnSpc>
                <a:spcPct val="120000"/>
              </a:lnSpc>
              <a:spcBef>
                <a:spcPts val="300"/>
              </a:spcBef>
              <a:defRPr sz="1800"/>
            </a:lvl1pPr>
            <a:lvl2pPr marL="628650" indent="-276225">
              <a:lnSpc>
                <a:spcPct val="120000"/>
              </a:lnSpc>
              <a:spcBef>
                <a:spcPts val="300"/>
              </a:spcBef>
              <a:defRPr sz="1600"/>
            </a:lvl2pPr>
            <a:lvl3pPr marL="895350" indent="-219075">
              <a:lnSpc>
                <a:spcPct val="120000"/>
              </a:lnSpc>
              <a:spcBef>
                <a:spcPts val="300"/>
              </a:spcBef>
              <a:defRPr sz="1400"/>
            </a:lvl3pPr>
            <a:lvl4pPr marL="1181100" indent="-219075">
              <a:lnSpc>
                <a:spcPct val="120000"/>
              </a:lnSpc>
              <a:spcBef>
                <a:spcPts val="300"/>
              </a:spcBef>
              <a:defRPr sz="1400"/>
            </a:lvl4pPr>
            <a:lvl5pPr marL="1438275" indent="-228600">
              <a:lnSpc>
                <a:spcPct val="120000"/>
              </a:lnSpc>
              <a:spcBef>
                <a:spcPts val="300"/>
              </a:spcBef>
              <a:defRPr sz="14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61" name="圖片版面配置區 10"/>
          <p:cNvSpPr>
            <a:spLocks noGrp="1"/>
          </p:cNvSpPr>
          <p:nvPr>
            <p:ph type="pic" sz="quarter" idx="14" hasCustomPrompt="1"/>
          </p:nvPr>
        </p:nvSpPr>
        <p:spPr>
          <a:xfrm>
            <a:off x="8586005" y="0"/>
            <a:ext cx="558000" cy="306000"/>
          </a:xfrm>
        </p:spPr>
        <p:txBody>
          <a:bodyPr anchor="ctr">
            <a:normAutofit/>
          </a:bodyPr>
          <a:lstStyle>
            <a:lvl1pPr algn="ctr">
              <a:buNone/>
              <a:defRPr sz="1400"/>
            </a:lvl1pPr>
          </a:lstStyle>
          <a:p>
            <a:r>
              <a:rPr lang="zh-TW" altLang="en-US" dirty="0"/>
              <a:t>圖示</a:t>
            </a:r>
          </a:p>
        </p:txBody>
      </p:sp>
      <p:sp>
        <p:nvSpPr>
          <p:cNvPr id="62" name="圖片版面配置區 13"/>
          <p:cNvSpPr>
            <a:spLocks noGrp="1"/>
          </p:cNvSpPr>
          <p:nvPr>
            <p:ph type="pic" sz="quarter" idx="15" hasCustomPrompt="1"/>
          </p:nvPr>
        </p:nvSpPr>
        <p:spPr>
          <a:xfrm>
            <a:off x="7930222" y="0"/>
            <a:ext cx="558000" cy="306000"/>
          </a:xfrm>
        </p:spPr>
        <p:txBody>
          <a:bodyPr anchor="ctr">
            <a:noAutofit/>
          </a:bodyPr>
          <a:lstStyle>
            <a:lvl1pPr algn="ctr">
              <a:buNone/>
              <a:defRPr sz="1400"/>
            </a:lvl1pPr>
          </a:lstStyle>
          <a:p>
            <a:r>
              <a:rPr lang="zh-TW" altLang="en-US" dirty="0"/>
              <a:t>圖示</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0" cstate="print">
            <a:lum/>
          </a:blip>
          <a:srcRect/>
          <a:stretch>
            <a:fillRect/>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424800"/>
            <a:ext cx="8229600" cy="707886"/>
          </a:xfrm>
          <a:prstGeom prst="rect">
            <a:avLst/>
          </a:prstGeom>
        </p:spPr>
        <p:txBody>
          <a:bodyPr vert="horz" wrap="square" lIns="91440" tIns="36000" rIns="91440" bIns="36000" rtlCol="0" anchor="ctr">
            <a:normAutofit/>
          </a:bodyPr>
          <a:lstStyle/>
          <a:p>
            <a:r>
              <a:rPr lang="zh-TW" altLang="en-US" dirty="0"/>
              <a:t>按一下以編輯母片標題樣式</a:t>
            </a:r>
          </a:p>
        </p:txBody>
      </p:sp>
      <p:sp>
        <p:nvSpPr>
          <p:cNvPr id="3" name="文字版面配置區 2"/>
          <p:cNvSpPr>
            <a:spLocks noGrp="1"/>
          </p:cNvSpPr>
          <p:nvPr>
            <p:ph type="body" idx="1"/>
          </p:nvPr>
        </p:nvSpPr>
        <p:spPr>
          <a:xfrm>
            <a:off x="457200" y="1158766"/>
            <a:ext cx="8229600" cy="3512057"/>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7083972" y="4815991"/>
            <a:ext cx="1328290" cy="273844"/>
          </a:xfrm>
          <a:prstGeom prst="rect">
            <a:avLst/>
          </a:prstGeom>
        </p:spPr>
        <p:txBody>
          <a:bodyPr vert="horz" lIns="91440" tIns="45720" rIns="0" bIns="45720" rtlCol="0" anchor="ctr"/>
          <a:lstStyle>
            <a:lvl1pPr algn="r">
              <a:defRPr sz="1050">
                <a:solidFill>
                  <a:schemeClr val="tx2">
                    <a:lumMod val="60000"/>
                    <a:lumOff val="40000"/>
                  </a:schemeClr>
                </a:solidFill>
              </a:defRPr>
            </a:lvl1pPr>
          </a:lstStyle>
          <a:p>
            <a:fld id="{BA453A0C-5C92-410A-9B60-27502A4EDF39}" type="datetime1">
              <a:rPr lang="zh-TW" altLang="en-US" smtClean="0"/>
              <a:pPr/>
              <a:t>2021/4/1</a:t>
            </a:fld>
            <a:endParaRPr lang="zh-TW" altLang="en-US" dirty="0"/>
          </a:p>
        </p:txBody>
      </p:sp>
      <p:sp>
        <p:nvSpPr>
          <p:cNvPr id="5" name="頁尾版面配置區 4"/>
          <p:cNvSpPr>
            <a:spLocks noGrp="1"/>
          </p:cNvSpPr>
          <p:nvPr>
            <p:ph type="ftr" sz="quarter" idx="3"/>
          </p:nvPr>
        </p:nvSpPr>
        <p:spPr>
          <a:xfrm>
            <a:off x="5857884" y="4844566"/>
            <a:ext cx="771525" cy="273844"/>
          </a:xfrm>
          <a:prstGeom prst="rect">
            <a:avLst/>
          </a:prstGeom>
        </p:spPr>
        <p:txBody>
          <a:bodyPr vert="horz" lIns="91440" tIns="45720" rIns="91440" bIns="45720" rtlCol="0" anchor="ctr">
            <a:normAutofit/>
          </a:bodyPr>
          <a:lstStyle>
            <a:lvl1pPr algn="l">
              <a:defRPr sz="1050">
                <a:solidFill>
                  <a:schemeClr val="bg1">
                    <a:lumMod val="65000"/>
                  </a:schemeClr>
                </a:solidFill>
              </a:defRPr>
            </a:lvl1pPr>
          </a:lstStyle>
          <a:p>
            <a:endParaRPr lang="zh-TW" altLang="en-US" dirty="0"/>
          </a:p>
        </p:txBody>
      </p:sp>
      <p:sp>
        <p:nvSpPr>
          <p:cNvPr id="6" name="投影片編號版面配置區 5"/>
          <p:cNvSpPr>
            <a:spLocks noGrp="1"/>
          </p:cNvSpPr>
          <p:nvPr>
            <p:ph type="sldNum" sz="quarter" idx="4"/>
          </p:nvPr>
        </p:nvSpPr>
        <p:spPr>
          <a:xfrm>
            <a:off x="8673182" y="4817961"/>
            <a:ext cx="394853" cy="273844"/>
          </a:xfrm>
          <a:prstGeom prst="rect">
            <a:avLst/>
          </a:prstGeom>
        </p:spPr>
        <p:txBody>
          <a:bodyPr vert="horz" lIns="91440" tIns="45720" rIns="91440" bIns="45720" rtlCol="0" anchor="ctr">
            <a:normAutofit/>
          </a:bodyPr>
          <a:lstStyle>
            <a:lvl1pPr algn="ctr">
              <a:defRPr sz="1050">
                <a:solidFill>
                  <a:schemeClr val="bg1"/>
                </a:solidFill>
              </a:defRPr>
            </a:lvl1pPr>
          </a:lstStyle>
          <a:p>
            <a:fld id="{430476A2-CF17-4C5C-B3DE-944955FEFED7}"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36" r:id="rId15"/>
    <p:sldLayoutId id="2147483737" r:id="rId16"/>
    <p:sldLayoutId id="2147483738" r:id="rId17"/>
    <p:sldLayoutId id="2147483723" r:id="rId18"/>
    <p:sldLayoutId id="2147483740" r:id="rId19"/>
    <p:sldLayoutId id="2147483741" r:id="rId20"/>
    <p:sldLayoutId id="2147483743" r:id="rId21"/>
    <p:sldLayoutId id="2147483744" r:id="rId22"/>
    <p:sldLayoutId id="2147483745" r:id="rId23"/>
    <p:sldLayoutId id="2147483746" r:id="rId24"/>
    <p:sldLayoutId id="2147483747" r:id="rId25"/>
    <p:sldLayoutId id="2147483749" r:id="rId26"/>
    <p:sldLayoutId id="2147483750" r:id="rId27"/>
    <p:sldLayoutId id="2147483751" r:id="rId28"/>
  </p:sldLayoutIdLst>
  <p:hf hdr="0" ftr="0" dt="0"/>
  <p:txStyles>
    <p:titleStyle>
      <a:lvl1pPr algn="ctr" defTabSz="914400" rtl="0" eaLnBrk="1" latinLnBrk="0" hangingPunct="1">
        <a:spcBef>
          <a:spcPct val="0"/>
        </a:spcBef>
        <a:buNone/>
        <a:defRPr sz="3200" b="1" kern="1200">
          <a:solidFill>
            <a:schemeClr val="tx1"/>
          </a:solidFill>
          <a:latin typeface="+mj-lt"/>
          <a:ea typeface="+mj-ea"/>
          <a:cs typeface="+mj-cs"/>
        </a:defRPr>
      </a:lvl1pPr>
    </p:titleStyle>
    <p:bodyStyle>
      <a:lvl1pPr marL="361950" indent="-361950" algn="l" defTabSz="914400" rtl="0" eaLnBrk="1" latinLnBrk="0" hangingPunct="1">
        <a:lnSpc>
          <a:spcPct val="120000"/>
        </a:lnSpc>
        <a:spcBef>
          <a:spcPts val="0"/>
        </a:spcBef>
        <a:buClr>
          <a:schemeClr val="accent5"/>
        </a:buClr>
        <a:buSzPct val="100000"/>
        <a:buFont typeface="Wingdings" pitchFamily="2" charset="2"/>
        <a:buChar char="u"/>
        <a:defRPr sz="2000" kern="1200">
          <a:solidFill>
            <a:schemeClr val="tx1"/>
          </a:solidFill>
          <a:latin typeface="+mn-lt"/>
          <a:ea typeface="+mn-ea"/>
          <a:cs typeface="+mn-cs"/>
        </a:defRPr>
      </a:lvl1pPr>
      <a:lvl2pPr marL="676275" indent="-304800" algn="l" defTabSz="914400" rtl="0" eaLnBrk="1" latinLnBrk="0" hangingPunct="1">
        <a:lnSpc>
          <a:spcPct val="120000"/>
        </a:lnSpc>
        <a:spcBef>
          <a:spcPts val="0"/>
        </a:spcBef>
        <a:buClr>
          <a:schemeClr val="accent5"/>
        </a:buClr>
        <a:buSzPct val="100000"/>
        <a:buFont typeface="Wingdings 2" pitchFamily="18" charset="2"/>
        <a:buChar char=""/>
        <a:defRPr sz="1800" kern="1200">
          <a:solidFill>
            <a:schemeClr val="tx1"/>
          </a:solidFill>
          <a:latin typeface="+mn-lt"/>
          <a:ea typeface="+mn-ea"/>
          <a:cs typeface="+mn-cs"/>
        </a:defRPr>
      </a:lvl2pPr>
      <a:lvl3pPr marL="942975" indent="-222250" algn="l" defTabSz="914400" rtl="0" eaLnBrk="1" latinLnBrk="0" hangingPunct="1">
        <a:lnSpc>
          <a:spcPct val="120000"/>
        </a:lnSpc>
        <a:spcBef>
          <a:spcPts val="0"/>
        </a:spcBef>
        <a:buClr>
          <a:schemeClr val="accent5"/>
        </a:buClr>
        <a:buSzPct val="90000"/>
        <a:buFont typeface="Wingdings" pitchFamily="2" charset="2"/>
        <a:buChar char="l"/>
        <a:defRPr sz="1600" kern="1200">
          <a:solidFill>
            <a:schemeClr val="tx1"/>
          </a:solidFill>
          <a:latin typeface="+mn-lt"/>
          <a:ea typeface="+mn-ea"/>
          <a:cs typeface="+mn-cs"/>
        </a:defRPr>
      </a:lvl3pPr>
      <a:lvl4pPr marL="1219200" indent="-219075" algn="l" defTabSz="914400" rtl="0" eaLnBrk="1" latinLnBrk="0" hangingPunct="1">
        <a:lnSpc>
          <a:spcPct val="120000"/>
        </a:lnSpc>
        <a:spcBef>
          <a:spcPts val="0"/>
        </a:spcBef>
        <a:buClr>
          <a:schemeClr val="accent5"/>
        </a:buClr>
        <a:buSzPct val="80000"/>
        <a:buFont typeface="Wingdings 3" pitchFamily="18" charset="2"/>
        <a:buChar char="u"/>
        <a:defRPr sz="1400" kern="1200">
          <a:solidFill>
            <a:schemeClr val="tx1"/>
          </a:solidFill>
          <a:latin typeface="+mn-lt"/>
          <a:ea typeface="+mn-ea"/>
          <a:cs typeface="+mn-cs"/>
        </a:defRPr>
      </a:lvl4pPr>
      <a:lvl5pPr marL="1466850" indent="-228600" algn="l" defTabSz="701675" rtl="0" eaLnBrk="1" latinLnBrk="0" hangingPunct="1">
        <a:lnSpc>
          <a:spcPct val="120000"/>
        </a:lnSpc>
        <a:spcBef>
          <a:spcPts val="0"/>
        </a:spcBef>
        <a:buClr>
          <a:schemeClr val="accent5"/>
        </a:buClr>
        <a:buFont typeface="Wingdings 3"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pandas.pydata.org/pandas-docs/stable/missing_data.html"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3.xml.rels><?xml version="1.0" encoding="UTF-8" standalone="yes"?>
<Relationships xmlns="http://schemas.openxmlformats.org/package/2006/relationships"><Relationship Id="rId3" Type="http://schemas.microsoft.com/office/2007/relationships/hdphoto" Target="../media/hdphoto3.wdp"/><Relationship Id="rId7" Type="http://schemas.microsoft.com/office/2007/relationships/hdphoto" Target="../media/hdphoto5.wdp"/><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27.png"/><Relationship Id="rId5" Type="http://schemas.microsoft.com/office/2007/relationships/hdphoto" Target="../media/hdphoto4.wdp"/><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www.drmaster.com.tw/bookinfo.asp?BookID=MP11804"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hyperlink" Target="http://www.pcschoolonline.com.tw/" TargetMode="External"/><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s://yourfreetemplates.com/free-machine-learning-diagra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p:txBody>
          <a:bodyPr>
            <a:normAutofit lnSpcReduction="10000"/>
          </a:bodyPr>
          <a:lstStyle/>
          <a:p>
            <a:r>
              <a:rPr lang="en-US" altLang="zh-TW" dirty="0"/>
              <a:t>Python</a:t>
            </a:r>
            <a:r>
              <a:rPr lang="zh-TW" altLang="en-US" dirty="0"/>
              <a:t> 資料科學應用開發</a:t>
            </a:r>
          </a:p>
        </p:txBody>
      </p:sp>
      <p:sp>
        <p:nvSpPr>
          <p:cNvPr id="5" name="標題 4"/>
          <p:cNvSpPr>
            <a:spLocks noGrp="1"/>
          </p:cNvSpPr>
          <p:nvPr>
            <p:ph type="ctrTitle"/>
          </p:nvPr>
        </p:nvSpPr>
        <p:spPr/>
        <p:txBody>
          <a:bodyPr>
            <a:normAutofit fontScale="90000"/>
          </a:bodyPr>
          <a:lstStyle/>
          <a:p>
            <a:r>
              <a:rPr lang="zh-TW" altLang="en-US" sz="4400" dirty="0"/>
              <a:t>第九堂：資料準備與清理</a:t>
            </a:r>
            <a:br>
              <a:rPr lang="zh-TW" altLang="en-US" sz="4400" dirty="0"/>
            </a:br>
            <a:r>
              <a:rPr lang="zh-TW" altLang="en-US" dirty="0"/>
              <a:t>（</a:t>
            </a:r>
            <a:r>
              <a:rPr lang="en-US" altLang="zh-TW" dirty="0"/>
              <a:t>Data Preparation and Cleaning</a:t>
            </a:r>
            <a:r>
              <a:rPr lang="zh-TW" alt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6729F6-840A-4F5A-84DA-D9605EB7AA64}"/>
              </a:ext>
            </a:extLst>
          </p:cNvPr>
          <p:cNvSpPr>
            <a:spLocks noGrp="1"/>
          </p:cNvSpPr>
          <p:nvPr>
            <p:ph type="title"/>
          </p:nvPr>
        </p:nvSpPr>
        <p:spPr/>
        <p:txBody>
          <a:bodyPr/>
          <a:lstStyle/>
          <a:p>
            <a:r>
              <a:rPr lang="zh-TW" altLang="en-US" dirty="0"/>
              <a:t>資料清理</a:t>
            </a:r>
          </a:p>
        </p:txBody>
      </p:sp>
      <p:graphicFrame>
        <p:nvGraphicFramePr>
          <p:cNvPr id="5" name="內容版面配置區 4">
            <a:extLst>
              <a:ext uri="{FF2B5EF4-FFF2-40B4-BE49-F238E27FC236}">
                <a16:creationId xmlns:a16="http://schemas.microsoft.com/office/drawing/2014/main" id="{E154A028-0A6B-477D-8256-5C060607BBD5}"/>
              </a:ext>
            </a:extLst>
          </p:cNvPr>
          <p:cNvGraphicFramePr>
            <a:graphicFrameLocks noGrp="1"/>
          </p:cNvGraphicFramePr>
          <p:nvPr>
            <p:ph idx="1"/>
          </p:nvPr>
        </p:nvGraphicFramePr>
        <p:xfrm>
          <a:off x="628650" y="623784"/>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箭號: 向下 2">
            <a:extLst>
              <a:ext uri="{FF2B5EF4-FFF2-40B4-BE49-F238E27FC236}">
                <a16:creationId xmlns:a16="http://schemas.microsoft.com/office/drawing/2014/main" id="{2A2E2AA4-F2E8-4D63-9D65-5B1E4C8EA04B}"/>
              </a:ext>
            </a:extLst>
          </p:cNvPr>
          <p:cNvSpPr/>
          <p:nvPr/>
        </p:nvSpPr>
        <p:spPr>
          <a:xfrm>
            <a:off x="3647661" y="2852530"/>
            <a:ext cx="924339" cy="5267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4" name="矩形 3">
            <a:extLst>
              <a:ext uri="{FF2B5EF4-FFF2-40B4-BE49-F238E27FC236}">
                <a16:creationId xmlns:a16="http://schemas.microsoft.com/office/drawing/2014/main" id="{1AAFDD1A-378C-441E-8118-4FA11B5FF4B0}"/>
              </a:ext>
            </a:extLst>
          </p:cNvPr>
          <p:cNvSpPr/>
          <p:nvPr/>
        </p:nvSpPr>
        <p:spPr>
          <a:xfrm>
            <a:off x="2892287" y="3525544"/>
            <a:ext cx="2673626" cy="112131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sz="1350"/>
          </a:p>
        </p:txBody>
      </p:sp>
      <p:sp>
        <p:nvSpPr>
          <p:cNvPr id="6" name="橢圓 5">
            <a:extLst>
              <a:ext uri="{FF2B5EF4-FFF2-40B4-BE49-F238E27FC236}">
                <a16:creationId xmlns:a16="http://schemas.microsoft.com/office/drawing/2014/main" id="{744F427C-29AF-4C22-95DE-FE5FDC04248E}"/>
              </a:ext>
            </a:extLst>
          </p:cNvPr>
          <p:cNvSpPr/>
          <p:nvPr/>
        </p:nvSpPr>
        <p:spPr>
          <a:xfrm>
            <a:off x="3001617" y="3715165"/>
            <a:ext cx="1192696" cy="649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350" dirty="0"/>
              <a:t>刪除</a:t>
            </a:r>
            <a:br>
              <a:rPr lang="en-US" altLang="zh-TW" sz="1350" dirty="0"/>
            </a:br>
            <a:r>
              <a:rPr lang="zh-TW" altLang="en-US" sz="1350" dirty="0"/>
              <a:t>遺失值</a:t>
            </a:r>
          </a:p>
        </p:txBody>
      </p:sp>
      <p:sp>
        <p:nvSpPr>
          <p:cNvPr id="7" name="橢圓 6">
            <a:extLst>
              <a:ext uri="{FF2B5EF4-FFF2-40B4-BE49-F238E27FC236}">
                <a16:creationId xmlns:a16="http://schemas.microsoft.com/office/drawing/2014/main" id="{36C709DB-E6F6-4450-89CD-CCF30A48CA4B}"/>
              </a:ext>
            </a:extLst>
          </p:cNvPr>
          <p:cNvSpPr/>
          <p:nvPr/>
        </p:nvSpPr>
        <p:spPr>
          <a:xfrm>
            <a:off x="4303643" y="3667100"/>
            <a:ext cx="1023731" cy="694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350" dirty="0"/>
              <a:t>填補</a:t>
            </a:r>
            <a:br>
              <a:rPr lang="en-US" altLang="zh-TW" sz="1350" dirty="0"/>
            </a:br>
            <a:r>
              <a:rPr lang="zh-TW" altLang="en-US" sz="1350" dirty="0"/>
              <a:t>遺失值</a:t>
            </a:r>
          </a:p>
        </p:txBody>
      </p:sp>
    </p:spTree>
    <p:extLst>
      <p:ext uri="{BB962C8B-B14F-4D97-AF65-F5344CB8AC3E}">
        <p14:creationId xmlns:p14="http://schemas.microsoft.com/office/powerpoint/2010/main" val="2210119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6729F6-840A-4F5A-84DA-D9605EB7AA64}"/>
              </a:ext>
            </a:extLst>
          </p:cNvPr>
          <p:cNvSpPr>
            <a:spLocks noGrp="1"/>
          </p:cNvSpPr>
          <p:nvPr>
            <p:ph type="title"/>
          </p:nvPr>
        </p:nvSpPr>
        <p:spPr/>
        <p:txBody>
          <a:bodyPr/>
          <a:lstStyle/>
          <a:p>
            <a:r>
              <a:rPr lang="zh-TW" altLang="en-US" dirty="0"/>
              <a:t>資料清理</a:t>
            </a:r>
          </a:p>
        </p:txBody>
      </p:sp>
      <p:graphicFrame>
        <p:nvGraphicFramePr>
          <p:cNvPr id="5" name="內容版面配置區 4">
            <a:extLst>
              <a:ext uri="{FF2B5EF4-FFF2-40B4-BE49-F238E27FC236}">
                <a16:creationId xmlns:a16="http://schemas.microsoft.com/office/drawing/2014/main" id="{E154A028-0A6B-477D-8256-5C060607BBD5}"/>
              </a:ext>
            </a:extLst>
          </p:cNvPr>
          <p:cNvGraphicFramePr>
            <a:graphicFrameLocks noGrp="1"/>
          </p:cNvGraphicFramePr>
          <p:nvPr>
            <p:ph idx="1"/>
          </p:nvPr>
        </p:nvGraphicFramePr>
        <p:xfrm>
          <a:off x="628650" y="623784"/>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箭號: 向下 2">
            <a:extLst>
              <a:ext uri="{FF2B5EF4-FFF2-40B4-BE49-F238E27FC236}">
                <a16:creationId xmlns:a16="http://schemas.microsoft.com/office/drawing/2014/main" id="{2A2E2AA4-F2E8-4D63-9D65-5B1E4C8EA04B}"/>
              </a:ext>
            </a:extLst>
          </p:cNvPr>
          <p:cNvSpPr/>
          <p:nvPr/>
        </p:nvSpPr>
        <p:spPr>
          <a:xfrm>
            <a:off x="3647661" y="2852530"/>
            <a:ext cx="924339" cy="5267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4" name="矩形 3">
            <a:extLst>
              <a:ext uri="{FF2B5EF4-FFF2-40B4-BE49-F238E27FC236}">
                <a16:creationId xmlns:a16="http://schemas.microsoft.com/office/drawing/2014/main" id="{1AAFDD1A-378C-441E-8118-4FA11B5FF4B0}"/>
              </a:ext>
            </a:extLst>
          </p:cNvPr>
          <p:cNvSpPr/>
          <p:nvPr/>
        </p:nvSpPr>
        <p:spPr>
          <a:xfrm>
            <a:off x="2892287" y="3525544"/>
            <a:ext cx="2673626" cy="112131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sz="1350"/>
          </a:p>
        </p:txBody>
      </p:sp>
      <p:sp>
        <p:nvSpPr>
          <p:cNvPr id="6" name="橢圓 5">
            <a:extLst>
              <a:ext uri="{FF2B5EF4-FFF2-40B4-BE49-F238E27FC236}">
                <a16:creationId xmlns:a16="http://schemas.microsoft.com/office/drawing/2014/main" id="{744F427C-29AF-4C22-95DE-FE5FDC04248E}"/>
              </a:ext>
            </a:extLst>
          </p:cNvPr>
          <p:cNvSpPr/>
          <p:nvPr/>
        </p:nvSpPr>
        <p:spPr>
          <a:xfrm>
            <a:off x="3001617" y="3715165"/>
            <a:ext cx="1192696" cy="6492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350" dirty="0"/>
              <a:t>刪除</a:t>
            </a:r>
            <a:br>
              <a:rPr lang="en-US" altLang="zh-TW" sz="1350" dirty="0"/>
            </a:br>
            <a:r>
              <a:rPr lang="zh-TW" altLang="en-US" sz="1350" dirty="0"/>
              <a:t>遺失值</a:t>
            </a:r>
          </a:p>
        </p:txBody>
      </p:sp>
      <p:sp>
        <p:nvSpPr>
          <p:cNvPr id="7" name="橢圓 6">
            <a:extLst>
              <a:ext uri="{FF2B5EF4-FFF2-40B4-BE49-F238E27FC236}">
                <a16:creationId xmlns:a16="http://schemas.microsoft.com/office/drawing/2014/main" id="{36C709DB-E6F6-4450-89CD-CCF30A48CA4B}"/>
              </a:ext>
            </a:extLst>
          </p:cNvPr>
          <p:cNvSpPr/>
          <p:nvPr/>
        </p:nvSpPr>
        <p:spPr>
          <a:xfrm>
            <a:off x="4303643" y="3667100"/>
            <a:ext cx="1023731" cy="694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350" dirty="0"/>
              <a:t>填補</a:t>
            </a:r>
            <a:br>
              <a:rPr lang="en-US" altLang="zh-TW" sz="1350" dirty="0"/>
            </a:br>
            <a:r>
              <a:rPr lang="zh-TW" altLang="en-US" sz="1350" dirty="0"/>
              <a:t>遺失值</a:t>
            </a:r>
          </a:p>
        </p:txBody>
      </p:sp>
      <p:sp>
        <p:nvSpPr>
          <p:cNvPr id="8" name="箭號: 向右 7">
            <a:extLst>
              <a:ext uri="{FF2B5EF4-FFF2-40B4-BE49-F238E27FC236}">
                <a16:creationId xmlns:a16="http://schemas.microsoft.com/office/drawing/2014/main" id="{3792E351-7192-4BA7-A836-85DEE1103B92}"/>
              </a:ext>
            </a:extLst>
          </p:cNvPr>
          <p:cNvSpPr/>
          <p:nvPr/>
        </p:nvSpPr>
        <p:spPr>
          <a:xfrm>
            <a:off x="5178287" y="3683770"/>
            <a:ext cx="1172817" cy="601628"/>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sz="1350"/>
          </a:p>
        </p:txBody>
      </p:sp>
      <p:sp>
        <p:nvSpPr>
          <p:cNvPr id="9" name="橢圓 8">
            <a:extLst>
              <a:ext uri="{FF2B5EF4-FFF2-40B4-BE49-F238E27FC236}">
                <a16:creationId xmlns:a16="http://schemas.microsoft.com/office/drawing/2014/main" id="{8DC6F3B4-5989-407D-855C-51E7511A0B80}"/>
              </a:ext>
            </a:extLst>
          </p:cNvPr>
          <p:cNvSpPr/>
          <p:nvPr/>
        </p:nvSpPr>
        <p:spPr>
          <a:xfrm>
            <a:off x="6578461" y="3044435"/>
            <a:ext cx="797615" cy="72005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TW" altLang="en-US" sz="1350" dirty="0"/>
              <a:t>向前填補</a:t>
            </a:r>
          </a:p>
        </p:txBody>
      </p:sp>
      <p:sp>
        <p:nvSpPr>
          <p:cNvPr id="10" name="橢圓 9">
            <a:extLst>
              <a:ext uri="{FF2B5EF4-FFF2-40B4-BE49-F238E27FC236}">
                <a16:creationId xmlns:a16="http://schemas.microsoft.com/office/drawing/2014/main" id="{0751BFE1-2D0D-4237-A408-CDF160169D00}"/>
              </a:ext>
            </a:extLst>
          </p:cNvPr>
          <p:cNvSpPr/>
          <p:nvPr/>
        </p:nvSpPr>
        <p:spPr>
          <a:xfrm>
            <a:off x="6635612" y="3817098"/>
            <a:ext cx="797615" cy="72005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TW" altLang="en-US" sz="1350" dirty="0"/>
              <a:t>向後填補</a:t>
            </a:r>
          </a:p>
        </p:txBody>
      </p:sp>
      <p:sp>
        <p:nvSpPr>
          <p:cNvPr id="11" name="橢圓 10">
            <a:extLst>
              <a:ext uri="{FF2B5EF4-FFF2-40B4-BE49-F238E27FC236}">
                <a16:creationId xmlns:a16="http://schemas.microsoft.com/office/drawing/2014/main" id="{4AC9243F-1E35-42D9-A5E0-62867456E487}"/>
              </a:ext>
            </a:extLst>
          </p:cNvPr>
          <p:cNvSpPr/>
          <p:nvPr/>
        </p:nvSpPr>
        <p:spPr>
          <a:xfrm>
            <a:off x="7622068" y="3379304"/>
            <a:ext cx="1002612" cy="72005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TW" altLang="en-US" sz="1350" dirty="0"/>
              <a:t>填補固定值</a:t>
            </a:r>
          </a:p>
        </p:txBody>
      </p:sp>
    </p:spTree>
    <p:extLst>
      <p:ext uri="{BB962C8B-B14F-4D97-AF65-F5344CB8AC3E}">
        <p14:creationId xmlns:p14="http://schemas.microsoft.com/office/powerpoint/2010/main" val="2401883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6729F6-840A-4F5A-84DA-D9605EB7AA64}"/>
              </a:ext>
            </a:extLst>
          </p:cNvPr>
          <p:cNvSpPr>
            <a:spLocks noGrp="1"/>
          </p:cNvSpPr>
          <p:nvPr>
            <p:ph type="title"/>
          </p:nvPr>
        </p:nvSpPr>
        <p:spPr/>
        <p:txBody>
          <a:bodyPr/>
          <a:lstStyle/>
          <a:p>
            <a:r>
              <a:rPr lang="zh-TW" altLang="en-US" dirty="0"/>
              <a:t>資料清理</a:t>
            </a:r>
          </a:p>
        </p:txBody>
      </p:sp>
      <p:graphicFrame>
        <p:nvGraphicFramePr>
          <p:cNvPr id="5" name="內容版面配置區 4">
            <a:extLst>
              <a:ext uri="{FF2B5EF4-FFF2-40B4-BE49-F238E27FC236}">
                <a16:creationId xmlns:a16="http://schemas.microsoft.com/office/drawing/2014/main" id="{E154A028-0A6B-477D-8256-5C060607BBD5}"/>
              </a:ext>
            </a:extLst>
          </p:cNvPr>
          <p:cNvGraphicFramePr>
            <a:graphicFrameLocks noGrp="1"/>
          </p:cNvGraphicFramePr>
          <p:nvPr>
            <p:ph idx="1"/>
          </p:nvPr>
        </p:nvGraphicFramePr>
        <p:xfrm>
          <a:off x="628650" y="623784"/>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箭號: 向下 2">
            <a:extLst>
              <a:ext uri="{FF2B5EF4-FFF2-40B4-BE49-F238E27FC236}">
                <a16:creationId xmlns:a16="http://schemas.microsoft.com/office/drawing/2014/main" id="{2A2E2AA4-F2E8-4D63-9D65-5B1E4C8EA04B}"/>
              </a:ext>
            </a:extLst>
          </p:cNvPr>
          <p:cNvSpPr/>
          <p:nvPr/>
        </p:nvSpPr>
        <p:spPr>
          <a:xfrm>
            <a:off x="6848065" y="2852530"/>
            <a:ext cx="924339" cy="5267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4" name="矩形 3">
            <a:extLst>
              <a:ext uri="{FF2B5EF4-FFF2-40B4-BE49-F238E27FC236}">
                <a16:creationId xmlns:a16="http://schemas.microsoft.com/office/drawing/2014/main" id="{1AAFDD1A-378C-441E-8118-4FA11B5FF4B0}"/>
              </a:ext>
            </a:extLst>
          </p:cNvPr>
          <p:cNvSpPr/>
          <p:nvPr/>
        </p:nvSpPr>
        <p:spPr>
          <a:xfrm>
            <a:off x="5247861" y="3479111"/>
            <a:ext cx="3267489" cy="112131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214313" indent="-214313">
              <a:buFont typeface="Arial" panose="020B0604020202020204" pitchFamily="34" charset="0"/>
              <a:buChar char="•"/>
            </a:pPr>
            <a:r>
              <a:rPr lang="en-US" altLang="zh-TW" sz="1600" dirty="0"/>
              <a:t>Python</a:t>
            </a:r>
            <a:r>
              <a:rPr lang="zh-TW" altLang="en-US" sz="1600" dirty="0"/>
              <a:t>的</a:t>
            </a:r>
            <a:r>
              <a:rPr lang="en-US" altLang="zh-TW" sz="1600" dirty="0"/>
              <a:t>map</a:t>
            </a:r>
            <a:r>
              <a:rPr lang="zh-TW" altLang="en-US" sz="1600" dirty="0"/>
              <a:t>進行映像比對</a:t>
            </a:r>
          </a:p>
          <a:p>
            <a:pPr marL="214313" indent="-214313">
              <a:buFont typeface="Arial" panose="020B0604020202020204" pitchFamily="34" charset="0"/>
              <a:buChar char="•"/>
            </a:pPr>
            <a:r>
              <a:rPr lang="zh-TW" altLang="en-US" sz="1600" dirty="0"/>
              <a:t>透過</a:t>
            </a:r>
            <a:r>
              <a:rPr lang="en-US" altLang="zh-TW" sz="1600" dirty="0"/>
              <a:t>Pandas</a:t>
            </a:r>
            <a:r>
              <a:rPr lang="zh-TW" altLang="en-US" sz="1600" dirty="0"/>
              <a:t>的</a:t>
            </a:r>
            <a:r>
              <a:rPr lang="en-US" altLang="zh-TW" sz="1600" dirty="0" err="1"/>
              <a:t>astype</a:t>
            </a:r>
            <a:r>
              <a:rPr lang="zh-TW" altLang="en-US" sz="1600" dirty="0"/>
              <a:t>進行轉換</a:t>
            </a:r>
            <a:endParaRPr lang="en-US" altLang="zh-TW" sz="1600" dirty="0"/>
          </a:p>
          <a:p>
            <a:pPr marL="214313" indent="-214313">
              <a:buFont typeface="Arial" panose="020B0604020202020204" pitchFamily="34" charset="0"/>
              <a:buChar char="•"/>
            </a:pPr>
            <a:r>
              <a:rPr lang="en-US" altLang="zh-TW" sz="1600" dirty="0" err="1"/>
              <a:t>Sklearn</a:t>
            </a:r>
            <a:r>
              <a:rPr lang="zh-TW" altLang="en-US" sz="1600" dirty="0"/>
              <a:t>的標籤</a:t>
            </a:r>
            <a:r>
              <a:rPr lang="zh-TW" altLang="en-US" sz="1600"/>
              <a:t>轉換處理</a:t>
            </a:r>
            <a:endParaRPr lang="en-US" altLang="zh-TW" sz="1600" dirty="0"/>
          </a:p>
        </p:txBody>
      </p:sp>
    </p:spTree>
    <p:extLst>
      <p:ext uri="{BB962C8B-B14F-4D97-AF65-F5344CB8AC3E}">
        <p14:creationId xmlns:p14="http://schemas.microsoft.com/office/powerpoint/2010/main" val="197214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DD204E-E8D3-4B74-94FA-65493AEDCE56}"/>
              </a:ext>
            </a:extLst>
          </p:cNvPr>
          <p:cNvSpPr>
            <a:spLocks noGrp="1"/>
          </p:cNvSpPr>
          <p:nvPr>
            <p:ph type="title"/>
          </p:nvPr>
        </p:nvSpPr>
        <p:spPr/>
        <p:txBody>
          <a:bodyPr/>
          <a:lstStyle/>
          <a:p>
            <a:r>
              <a:rPr lang="zh-TW" altLang="en-US" dirty="0"/>
              <a:t>圖表顯示</a:t>
            </a:r>
          </a:p>
        </p:txBody>
      </p:sp>
      <p:graphicFrame>
        <p:nvGraphicFramePr>
          <p:cNvPr id="4" name="內容版面配置區 3">
            <a:extLst>
              <a:ext uri="{FF2B5EF4-FFF2-40B4-BE49-F238E27FC236}">
                <a16:creationId xmlns:a16="http://schemas.microsoft.com/office/drawing/2014/main" id="{BE0DAB0D-FC7E-4735-B585-F30E263CA6D2}"/>
              </a:ext>
            </a:extLst>
          </p:cNvPr>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2554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p:txBody>
          <a:bodyPr/>
          <a:lstStyle/>
          <a:p>
            <a:r>
              <a:rPr lang="zh-TW" altLang="en-US" dirty="0"/>
              <a:t>探索 </a:t>
            </a:r>
            <a:r>
              <a:rPr lang="en-US" altLang="zh-TW" dirty="0"/>
              <a:t>automobile pricing</a:t>
            </a:r>
            <a:r>
              <a:rPr lang="zh-TW" altLang="en-US" dirty="0"/>
              <a:t> 資料集</a:t>
            </a:r>
            <a:endParaRPr lang="en-US" altLang="zh-TW" dirty="0"/>
          </a:p>
          <a:p>
            <a:r>
              <a:rPr lang="en-US" altLang="zh-TW"/>
              <a:t>Lab</a:t>
            </a:r>
            <a:r>
              <a:rPr lang="zh-TW" altLang="en-US"/>
              <a:t> </a:t>
            </a:r>
            <a:r>
              <a:rPr lang="en-US" altLang="zh-TW"/>
              <a:t>(</a:t>
            </a:r>
            <a:r>
              <a:rPr lang="en" altLang="zh-TW"/>
              <a:t>DAT2</a:t>
            </a:r>
            <a:r>
              <a:rPr lang="en-US" altLang="zh-TW"/>
              <a:t>75</a:t>
            </a:r>
            <a:r>
              <a:rPr lang="en" altLang="zh-TW"/>
              <a:t>x</a:t>
            </a:r>
            <a:r>
              <a:rPr lang="en-US" altLang="zh-TW"/>
              <a:t>)</a:t>
            </a:r>
            <a:endParaRPr lang="en" altLang="zh-TW" dirty="0"/>
          </a:p>
          <a:p>
            <a:pPr lvl="1"/>
            <a:r>
              <a:rPr lang="en" altLang="zh-TW" dirty="0"/>
              <a:t>Module3</a:t>
            </a:r>
            <a:r>
              <a:rPr lang="en-US" altLang="zh-TW" dirty="0"/>
              <a:t>-275</a:t>
            </a:r>
            <a:r>
              <a:rPr lang="en" altLang="zh-TW" dirty="0"/>
              <a:t> / </a:t>
            </a:r>
            <a:r>
              <a:rPr lang="en-US" altLang="zh-TW" dirty="0" err="1"/>
              <a:t>DataPreparation.ipynb</a:t>
            </a:r>
            <a:endParaRPr lang="en-US" altLang="zh-TW" dirty="0"/>
          </a:p>
          <a:p>
            <a:r>
              <a:rPr lang="zh-TW" altLang="en-US" dirty="0"/>
              <a:t>流程見下頁</a:t>
            </a:r>
            <a:endParaRPr lang="en-US" altLang="zh-TW" dirty="0"/>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pPr/>
              <a:t>14</a:t>
            </a:fld>
            <a:endParaRPr lang="zh-TW" altLang="en-US"/>
          </a:p>
        </p:txBody>
      </p:sp>
      <p:sp>
        <p:nvSpPr>
          <p:cNvPr id="7" name="圖片版面配置區 6">
            <a:extLst>
              <a:ext uri="{FF2B5EF4-FFF2-40B4-BE49-F238E27FC236}">
                <a16:creationId xmlns:a16="http://schemas.microsoft.com/office/drawing/2014/main" id="{94D1E2F9-90B9-4664-809B-ABD7435F61D7}"/>
              </a:ext>
            </a:extLst>
          </p:cNvPr>
          <p:cNvSpPr>
            <a:spLocks noGrp="1"/>
          </p:cNvSpPr>
          <p:nvPr>
            <p:ph type="pic" sz="quarter" idx="14"/>
          </p:nvPr>
        </p:nvSpPr>
        <p:spPr/>
      </p:sp>
      <p:sp>
        <p:nvSpPr>
          <p:cNvPr id="8" name="圖片版面配置區 7">
            <a:extLst>
              <a:ext uri="{FF2B5EF4-FFF2-40B4-BE49-F238E27FC236}">
                <a16:creationId xmlns:a16="http://schemas.microsoft.com/office/drawing/2014/main" id="{1440F5F0-51FF-48B8-97D3-E4DDCCF0EA35}"/>
              </a:ext>
            </a:extLst>
          </p:cNvPr>
          <p:cNvSpPr>
            <a:spLocks noGrp="1"/>
          </p:cNvSpPr>
          <p:nvPr>
            <p:ph type="pic" sz="quarter" idx="15"/>
          </p:nvPr>
        </p:nvSpPr>
        <p:spPr/>
      </p:sp>
      <p:sp>
        <p:nvSpPr>
          <p:cNvPr id="2" name="標題 1"/>
          <p:cNvSpPr>
            <a:spLocks noGrp="1"/>
          </p:cNvSpPr>
          <p:nvPr>
            <p:ph type="title"/>
          </p:nvPr>
        </p:nvSpPr>
        <p:spPr/>
        <p:txBody>
          <a:bodyPr/>
          <a:lstStyle/>
          <a:p>
            <a:r>
              <a:rPr lang="zh-TW" altLang="en-US" dirty="0"/>
              <a:t>案例探討</a:t>
            </a:r>
          </a:p>
        </p:txBody>
      </p:sp>
    </p:spTree>
    <p:extLst>
      <p:ext uri="{BB962C8B-B14F-4D97-AF65-F5344CB8AC3E}">
        <p14:creationId xmlns:p14="http://schemas.microsoft.com/office/powerpoint/2010/main" val="3883037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77"/>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fld id="{73DA0BB7-265A-403C-9275-D587AB510EDC}" type="slidenum">
              <a:rPr lang="zh-TW" altLang="en-US" smtClean="0"/>
              <a:pPr/>
              <a:t>15</a:t>
            </a:fld>
            <a:endParaRPr lang="zh-TW" altLang="en-US"/>
          </a:p>
        </p:txBody>
      </p:sp>
      <p:sp>
        <p:nvSpPr>
          <p:cNvPr id="7" name="圖片版面配置區 6">
            <a:extLst>
              <a:ext uri="{FF2B5EF4-FFF2-40B4-BE49-F238E27FC236}">
                <a16:creationId xmlns:a16="http://schemas.microsoft.com/office/drawing/2014/main" id="{03F08691-1D80-4CC3-A295-F44A5DA5ADBF}"/>
              </a:ext>
            </a:extLst>
          </p:cNvPr>
          <p:cNvSpPr>
            <a:spLocks noGrp="1"/>
          </p:cNvSpPr>
          <p:nvPr>
            <p:ph type="pic" sz="quarter" idx="14"/>
          </p:nvPr>
        </p:nvSpPr>
        <p:spPr/>
      </p:sp>
      <p:sp>
        <p:nvSpPr>
          <p:cNvPr id="8" name="圖片版面配置區 7">
            <a:extLst>
              <a:ext uri="{FF2B5EF4-FFF2-40B4-BE49-F238E27FC236}">
                <a16:creationId xmlns:a16="http://schemas.microsoft.com/office/drawing/2014/main" id="{B1FFCB32-3665-433D-9949-8E61E465D173}"/>
              </a:ext>
            </a:extLst>
          </p:cNvPr>
          <p:cNvSpPr>
            <a:spLocks noGrp="1"/>
          </p:cNvSpPr>
          <p:nvPr>
            <p:ph type="pic" sz="quarter" idx="15"/>
          </p:nvPr>
        </p:nvSpPr>
        <p:spPr/>
      </p:sp>
      <p:pic>
        <p:nvPicPr>
          <p:cNvPr id="2280" name="Shape 2280" descr="Data-Cleaning-Google-Images-Fennel-Aurora-jpg.jpg"/>
          <p:cNvPicPr>
            <a:picLocks noChangeAspect="1"/>
          </p:cNvPicPr>
          <p:nvPr/>
        </p:nvPicPr>
        <p:blipFill rotWithShape="1">
          <a:blip r:embed="rId3" cstate="print">
            <a:alphaModFix/>
          </a:blip>
          <a:srcRect/>
          <a:stretch/>
        </p:blipFill>
        <p:spPr>
          <a:xfrm>
            <a:off x="2915816" y="1080000"/>
            <a:ext cx="3727809" cy="3600000"/>
          </a:xfrm>
          <a:prstGeom prst="rect">
            <a:avLst/>
          </a:prstGeom>
          <a:noFill/>
          <a:ln>
            <a:noFill/>
          </a:ln>
        </p:spPr>
      </p:pic>
      <p:sp>
        <p:nvSpPr>
          <p:cNvPr id="10" name="標題 9">
            <a:extLst>
              <a:ext uri="{FF2B5EF4-FFF2-40B4-BE49-F238E27FC236}">
                <a16:creationId xmlns:a16="http://schemas.microsoft.com/office/drawing/2014/main" id="{A17D4645-E738-44BF-BBB7-20AB78DD0755}"/>
              </a:ext>
            </a:extLst>
          </p:cNvPr>
          <p:cNvSpPr>
            <a:spLocks noGrp="1"/>
          </p:cNvSpPr>
          <p:nvPr>
            <p:ph type="title"/>
          </p:nvPr>
        </p:nvSpPr>
        <p:spPr/>
        <p:txBody>
          <a:bodyPr/>
          <a:lstStyle/>
          <a:p>
            <a:r>
              <a:rPr lang="zh-TW" altLang="en-US" dirty="0"/>
              <a:t>資料準備與清理</a:t>
            </a:r>
          </a:p>
        </p:txBody>
      </p:sp>
    </p:spTree>
    <p:extLst>
      <p:ext uri="{BB962C8B-B14F-4D97-AF65-F5344CB8AC3E}">
        <p14:creationId xmlns:p14="http://schemas.microsoft.com/office/powerpoint/2010/main" val="2388262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p:txBody>
          <a:bodyPr>
            <a:normAutofit/>
          </a:bodyPr>
          <a:lstStyle/>
          <a:p>
            <a:r>
              <a:rPr lang="zh-TW" altLang="en-US" sz="1800" dirty="0"/>
              <a:t>載入資料集</a:t>
            </a:r>
            <a:endParaRPr lang="en-US" altLang="zh-TW" sz="1800" dirty="0"/>
          </a:p>
          <a:p>
            <a:r>
              <a:rPr lang="zh-TW" altLang="en-US" sz="1800" dirty="0"/>
              <a:t>重新命名欄位名稱（</a:t>
            </a:r>
            <a:r>
              <a:rPr lang="en-US" altLang="zh-TW" sz="1800" dirty="0"/>
              <a:t>Recode names</a:t>
            </a:r>
            <a:r>
              <a:rPr lang="zh-TW" altLang="en-US" sz="1800" dirty="0"/>
              <a:t>）</a:t>
            </a:r>
            <a:endParaRPr lang="en-US" altLang="zh-TW" sz="1800" dirty="0"/>
          </a:p>
          <a:p>
            <a:r>
              <a:rPr lang="zh-TW" altLang="en-US" sz="1800" dirty="0"/>
              <a:t>遺漏值（</a:t>
            </a:r>
            <a:r>
              <a:rPr lang="en-US" altLang="zh-TW" sz="1800" dirty="0"/>
              <a:t>Missing value</a:t>
            </a:r>
            <a:r>
              <a:rPr lang="zh-TW" altLang="en-US" sz="1800" dirty="0"/>
              <a:t>）處理</a:t>
            </a:r>
            <a:endParaRPr lang="en-US" altLang="zh-TW" sz="1800" dirty="0"/>
          </a:p>
          <a:p>
            <a:r>
              <a:rPr lang="zh-TW" altLang="en-US" sz="1800" dirty="0"/>
              <a:t>轉換欄位資料型態（</a:t>
            </a:r>
            <a:r>
              <a:rPr lang="en-US" altLang="zh-TW" sz="1800" dirty="0"/>
              <a:t>Transform column data type</a:t>
            </a:r>
            <a:r>
              <a:rPr lang="zh-TW" altLang="en-US" sz="1800" dirty="0"/>
              <a:t>）</a:t>
            </a:r>
            <a:endParaRPr lang="en-US" altLang="zh-TW" sz="1800" dirty="0"/>
          </a:p>
          <a:p>
            <a:r>
              <a:rPr lang="zh-TW" altLang="en-US" sz="1800" dirty="0"/>
              <a:t>特徵工程與變數轉換（</a:t>
            </a:r>
            <a:r>
              <a:rPr lang="en-US" altLang="zh-TW" sz="1800" dirty="0"/>
              <a:t>Feature engineering and transforming variables</a:t>
            </a:r>
            <a:r>
              <a:rPr lang="zh-TW" altLang="en-US" sz="1800" dirty="0"/>
              <a:t>）</a:t>
            </a:r>
            <a:endParaRPr lang="en-US" altLang="zh-TW" sz="1800" dirty="0"/>
          </a:p>
          <a:p>
            <a:r>
              <a:rPr lang="zh-TW" altLang="en-US" sz="1800" dirty="0"/>
              <a:t>數值變數轉換（</a:t>
            </a:r>
            <a:r>
              <a:rPr lang="en-US" altLang="zh-TW" sz="1800" dirty="0"/>
              <a:t>Transforming numeric variables</a:t>
            </a:r>
            <a:r>
              <a:rPr lang="zh-TW" altLang="en-US" sz="1800" dirty="0"/>
              <a:t>）</a:t>
            </a:r>
            <a:endParaRPr lang="en-US" altLang="zh-TW" sz="1800" dirty="0"/>
          </a:p>
          <a:p>
            <a:r>
              <a:rPr lang="zh-TW" altLang="en-US" sz="1800" dirty="0"/>
              <a:t>移除重複列（</a:t>
            </a:r>
            <a:r>
              <a:rPr lang="en-US" altLang="zh-TW" sz="1800" dirty="0"/>
              <a:t>Remove duplicate rows</a:t>
            </a:r>
            <a:r>
              <a:rPr lang="zh-TW" altLang="en-US" sz="1800" dirty="0"/>
              <a:t>）</a:t>
            </a:r>
            <a:endParaRPr lang="en-US" altLang="zh-TW" sz="1800" dirty="0"/>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pPr/>
              <a:t>16</a:t>
            </a:fld>
            <a:endParaRPr lang="zh-TW" altLang="en-US"/>
          </a:p>
        </p:txBody>
      </p:sp>
      <p:sp>
        <p:nvSpPr>
          <p:cNvPr id="7" name="圖片版面配置區 6">
            <a:extLst>
              <a:ext uri="{FF2B5EF4-FFF2-40B4-BE49-F238E27FC236}">
                <a16:creationId xmlns:a16="http://schemas.microsoft.com/office/drawing/2014/main" id="{8E4906CC-5E8D-4707-BD54-D4E557ECC121}"/>
              </a:ext>
            </a:extLst>
          </p:cNvPr>
          <p:cNvSpPr>
            <a:spLocks noGrp="1"/>
          </p:cNvSpPr>
          <p:nvPr>
            <p:ph type="pic" sz="quarter" idx="14"/>
          </p:nvPr>
        </p:nvSpPr>
        <p:spPr/>
      </p:sp>
      <p:sp>
        <p:nvSpPr>
          <p:cNvPr id="8" name="圖片版面配置區 7">
            <a:extLst>
              <a:ext uri="{FF2B5EF4-FFF2-40B4-BE49-F238E27FC236}">
                <a16:creationId xmlns:a16="http://schemas.microsoft.com/office/drawing/2014/main" id="{C32B9498-4729-48EF-B906-29E954CEB92A}"/>
              </a:ext>
            </a:extLst>
          </p:cNvPr>
          <p:cNvSpPr>
            <a:spLocks noGrp="1"/>
          </p:cNvSpPr>
          <p:nvPr>
            <p:ph type="pic" sz="quarter" idx="15"/>
          </p:nvPr>
        </p:nvSpPr>
        <p:spPr/>
      </p:sp>
      <p:sp>
        <p:nvSpPr>
          <p:cNvPr id="2" name="標題 1"/>
          <p:cNvSpPr>
            <a:spLocks noGrp="1"/>
          </p:cNvSpPr>
          <p:nvPr>
            <p:ph type="title"/>
          </p:nvPr>
        </p:nvSpPr>
        <p:spPr/>
        <p:txBody>
          <a:bodyPr/>
          <a:lstStyle/>
          <a:p>
            <a:r>
              <a:rPr lang="zh-TW" altLang="en-US" dirty="0"/>
              <a:t>處理流程</a:t>
            </a:r>
            <a:endParaRPr lang="en-US" altLang="zh-TW" dirty="0"/>
          </a:p>
        </p:txBody>
      </p:sp>
    </p:spTree>
    <p:extLst>
      <p:ext uri="{BB962C8B-B14F-4D97-AF65-F5344CB8AC3E}">
        <p14:creationId xmlns:p14="http://schemas.microsoft.com/office/powerpoint/2010/main" val="2303444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Autofit/>
          </a:bodyPr>
          <a:lstStyle/>
          <a:p>
            <a:pPr>
              <a:lnSpc>
                <a:spcPct val="110000"/>
              </a:lnSpc>
              <a:spcBef>
                <a:spcPts val="0"/>
              </a:spcBef>
            </a:pPr>
            <a:r>
              <a:rPr lang="zh-TW" altLang="en-US" sz="1800" dirty="0"/>
              <a:t>觀察遺漏值（</a:t>
            </a:r>
            <a:r>
              <a:rPr lang="en-US" altLang="zh-TW" sz="1800" dirty="0"/>
              <a:t>Missing Value</a:t>
            </a:r>
            <a:r>
              <a:rPr lang="zh-TW" altLang="en-US" sz="1800" dirty="0"/>
              <a:t>）個數</a:t>
            </a:r>
            <a:endParaRPr lang="en-US" altLang="zh-TW" sz="1800" dirty="0"/>
          </a:p>
          <a:p>
            <a:pPr lvl="1">
              <a:lnSpc>
                <a:spcPct val="110000"/>
              </a:lnSpc>
              <a:spcBef>
                <a:spcPts val="0"/>
              </a:spcBef>
            </a:pPr>
            <a:r>
              <a:rPr lang="en-US" altLang="zh-TW" sz="1600" err="1"/>
              <a:t>df.isnull</a:t>
            </a:r>
            <a:r>
              <a:rPr lang="en-US" altLang="zh-TW" sz="1600"/>
              <a:t>(</a:t>
            </a:r>
            <a:r>
              <a:rPr lang="zh-TW" altLang="en-US" sz="1600"/>
              <a:t> </a:t>
            </a:r>
            <a:r>
              <a:rPr lang="en-US" altLang="zh-TW" sz="1600"/>
              <a:t>).sum(</a:t>
            </a:r>
            <a:r>
              <a:rPr lang="zh-TW" altLang="en-US" sz="1600"/>
              <a:t> </a:t>
            </a:r>
            <a:r>
              <a:rPr lang="en-US" altLang="zh-TW" sz="1600"/>
              <a:t>)</a:t>
            </a:r>
            <a:endParaRPr lang="en-US" altLang="zh-TW" sz="1600" dirty="0"/>
          </a:p>
          <a:p>
            <a:pPr lvl="1">
              <a:lnSpc>
                <a:spcPct val="110000"/>
              </a:lnSpc>
              <a:spcBef>
                <a:spcPts val="0"/>
              </a:spcBef>
            </a:pPr>
            <a:r>
              <a:rPr lang="en-US" altLang="zh-TW" sz="1600" err="1"/>
              <a:t>df.isnull</a:t>
            </a:r>
            <a:r>
              <a:rPr lang="en-US" altLang="zh-TW" sz="1600"/>
              <a:t>(</a:t>
            </a:r>
            <a:r>
              <a:rPr lang="zh-TW" altLang="en-US" sz="1600"/>
              <a:t> </a:t>
            </a:r>
            <a:r>
              <a:rPr lang="en-US" altLang="zh-TW" sz="1600"/>
              <a:t>).sum(</a:t>
            </a:r>
            <a:r>
              <a:rPr lang="zh-TW" altLang="en-US" sz="1600"/>
              <a:t> </a:t>
            </a:r>
            <a:r>
              <a:rPr lang="en-US" altLang="zh-TW" sz="1600"/>
              <a:t>).plot(</a:t>
            </a:r>
            <a:r>
              <a:rPr lang="zh-TW" altLang="en-US" sz="1600"/>
              <a:t> </a:t>
            </a:r>
            <a:r>
              <a:rPr lang="en-US" altLang="zh-TW" sz="1600"/>
              <a:t>)</a:t>
            </a:r>
            <a:endParaRPr lang="en-US" altLang="zh-TW" sz="1600" dirty="0"/>
          </a:p>
          <a:p>
            <a:pPr>
              <a:lnSpc>
                <a:spcPct val="110000"/>
              </a:lnSpc>
              <a:spcBef>
                <a:spcPts val="0"/>
              </a:spcBef>
            </a:pPr>
            <a:r>
              <a:rPr lang="zh-TW" altLang="en-US" sz="1800" dirty="0"/>
              <a:t>處理遺漏值（</a:t>
            </a:r>
            <a:r>
              <a:rPr lang="en-US" altLang="zh-TW" sz="1800" dirty="0"/>
              <a:t>Missing Value</a:t>
            </a:r>
            <a:r>
              <a:rPr lang="zh-TW" altLang="en-US" sz="1800" dirty="0"/>
              <a:t>）</a:t>
            </a:r>
            <a:endParaRPr lang="en-US" altLang="zh-TW" sz="1800" dirty="0"/>
          </a:p>
          <a:p>
            <a:pPr lvl="1">
              <a:lnSpc>
                <a:spcPct val="110000"/>
              </a:lnSpc>
              <a:spcBef>
                <a:spcPts val="0"/>
              </a:spcBef>
            </a:pPr>
            <a:r>
              <a:rPr lang="en-US" altLang="zh-TW" sz="1600" dirty="0" err="1"/>
              <a:t>df.dropna</a:t>
            </a:r>
            <a:r>
              <a:rPr lang="en-US" altLang="zh-TW" sz="1600" dirty="0"/>
              <a:t>(axis=0)</a:t>
            </a:r>
          </a:p>
          <a:p>
            <a:pPr>
              <a:lnSpc>
                <a:spcPct val="110000"/>
              </a:lnSpc>
              <a:spcBef>
                <a:spcPts val="0"/>
              </a:spcBef>
            </a:pPr>
            <a:r>
              <a:rPr lang="zh-TW" altLang="en-US" sz="1800" dirty="0"/>
              <a:t>填補遺漏值</a:t>
            </a:r>
            <a:endParaRPr lang="en-US" altLang="zh-TW" sz="1800" dirty="0"/>
          </a:p>
          <a:p>
            <a:pPr lvl="1">
              <a:lnSpc>
                <a:spcPct val="110000"/>
              </a:lnSpc>
              <a:spcBef>
                <a:spcPts val="0"/>
              </a:spcBef>
            </a:pPr>
            <a:r>
              <a:rPr lang="zh-TW" altLang="en-US" sz="1600" dirty="0"/>
              <a:t>以欄位平均值填補遺漏值</a:t>
            </a:r>
            <a:endParaRPr lang="en-US" altLang="zh-TW" sz="1600" dirty="0"/>
          </a:p>
          <a:p>
            <a:pPr lvl="2">
              <a:lnSpc>
                <a:spcPct val="110000"/>
              </a:lnSpc>
              <a:spcBef>
                <a:spcPts val="0"/>
              </a:spcBef>
            </a:pPr>
            <a:r>
              <a:rPr lang="en-US" altLang="zh-TW" sz="1400" dirty="0"/>
              <a:t>from </a:t>
            </a:r>
            <a:r>
              <a:rPr lang="en-US" altLang="zh-TW" sz="1400" dirty="0" err="1"/>
              <a:t>sklearn.preprocessing</a:t>
            </a:r>
            <a:r>
              <a:rPr lang="en-US" altLang="zh-TW" sz="1400" dirty="0"/>
              <a:t> import Imputer</a:t>
            </a:r>
          </a:p>
          <a:p>
            <a:pPr lvl="2">
              <a:lnSpc>
                <a:spcPct val="110000"/>
              </a:lnSpc>
              <a:spcBef>
                <a:spcPts val="0"/>
              </a:spcBef>
            </a:pPr>
            <a:r>
              <a:rPr lang="en-US" altLang="zh-TW" sz="1400" dirty="0" err="1"/>
              <a:t>imr</a:t>
            </a:r>
            <a:r>
              <a:rPr lang="en-US" altLang="zh-TW" sz="1400" dirty="0"/>
              <a:t> = Imputer(</a:t>
            </a:r>
            <a:r>
              <a:rPr lang="en-US" altLang="zh-TW" sz="1400" dirty="0" err="1"/>
              <a:t>missing_values</a:t>
            </a:r>
            <a:r>
              <a:rPr lang="en-US" altLang="zh-TW" sz="1400" dirty="0"/>
              <a:t>='</a:t>
            </a:r>
            <a:r>
              <a:rPr lang="en-US" altLang="zh-TW" sz="1400" dirty="0" err="1"/>
              <a:t>NaN</a:t>
            </a:r>
            <a:r>
              <a:rPr lang="en-US" altLang="zh-TW" sz="1400" dirty="0"/>
              <a:t>', strategy='mean', axis=0)</a:t>
            </a:r>
          </a:p>
          <a:p>
            <a:pPr lvl="2">
              <a:lnSpc>
                <a:spcPct val="110000"/>
              </a:lnSpc>
              <a:spcBef>
                <a:spcPts val="0"/>
              </a:spcBef>
            </a:pPr>
            <a:r>
              <a:rPr lang="en-US" altLang="zh-TW" sz="1400" dirty="0" err="1"/>
              <a:t>imr</a:t>
            </a:r>
            <a:r>
              <a:rPr lang="en-US" altLang="zh-TW" sz="1400" dirty="0"/>
              <a:t> = </a:t>
            </a:r>
            <a:r>
              <a:rPr lang="en-US" altLang="zh-TW" sz="1400" dirty="0" err="1"/>
              <a:t>imr.fit</a:t>
            </a:r>
            <a:r>
              <a:rPr lang="en-US" altLang="zh-TW" sz="1400" dirty="0"/>
              <a:t>(</a:t>
            </a:r>
            <a:r>
              <a:rPr lang="en-US" altLang="zh-TW" sz="1400" dirty="0" err="1"/>
              <a:t>df.values</a:t>
            </a:r>
            <a:r>
              <a:rPr lang="en-US" altLang="zh-TW" sz="1400" dirty="0"/>
              <a:t>)</a:t>
            </a:r>
          </a:p>
          <a:p>
            <a:pPr lvl="2">
              <a:lnSpc>
                <a:spcPct val="110000"/>
              </a:lnSpc>
              <a:spcBef>
                <a:spcPts val="0"/>
              </a:spcBef>
            </a:pPr>
            <a:r>
              <a:rPr lang="en-US" altLang="zh-TW" sz="1400" dirty="0" err="1"/>
              <a:t>imputed_data</a:t>
            </a:r>
            <a:r>
              <a:rPr lang="en-US" altLang="zh-TW" sz="1400" dirty="0"/>
              <a:t> = </a:t>
            </a:r>
            <a:r>
              <a:rPr lang="en-US" altLang="zh-TW" sz="1400" dirty="0" err="1"/>
              <a:t>imr.transform</a:t>
            </a:r>
            <a:r>
              <a:rPr lang="en-US" altLang="zh-TW" sz="1400" dirty="0"/>
              <a:t>(</a:t>
            </a:r>
            <a:r>
              <a:rPr lang="en-US" altLang="zh-TW" sz="1400" dirty="0" err="1"/>
              <a:t>df.values</a:t>
            </a:r>
            <a:r>
              <a:rPr lang="en-US" altLang="zh-TW" sz="1400" dirty="0"/>
              <a:t>)</a:t>
            </a:r>
          </a:p>
          <a:p>
            <a:pPr lvl="2">
              <a:lnSpc>
                <a:spcPct val="110000"/>
              </a:lnSpc>
              <a:spcBef>
                <a:spcPts val="0"/>
              </a:spcBef>
            </a:pPr>
            <a:r>
              <a:rPr lang="en-US" altLang="zh-TW" sz="1400" dirty="0" err="1"/>
              <a:t>imputed_data</a:t>
            </a:r>
            <a:endParaRPr lang="en-US" altLang="zh-TW" sz="1400" dirty="0"/>
          </a:p>
          <a:p>
            <a:pPr lvl="1">
              <a:lnSpc>
                <a:spcPct val="110000"/>
              </a:lnSpc>
              <a:spcBef>
                <a:spcPts val="0"/>
              </a:spcBef>
            </a:pPr>
            <a:r>
              <a:rPr lang="en-US" altLang="zh-TW" sz="1600" dirty="0"/>
              <a:t>Pandas</a:t>
            </a:r>
          </a:p>
          <a:p>
            <a:pPr lvl="2">
              <a:lnSpc>
                <a:spcPct val="110000"/>
              </a:lnSpc>
              <a:spcBef>
                <a:spcPts val="0"/>
              </a:spcBef>
            </a:pPr>
            <a:r>
              <a:rPr lang="en-US" altLang="zh-TW" sz="1400" dirty="0">
                <a:hlinkClick r:id="rId2"/>
              </a:rPr>
              <a:t>Pandas Missing Value</a:t>
            </a:r>
            <a:endParaRPr lang="en-US" altLang="zh-TW" sz="1400"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17</a:t>
            </a:fld>
            <a:endParaRPr lang="zh-TW" altLang="en-US"/>
          </a:p>
        </p:txBody>
      </p:sp>
      <p:sp>
        <p:nvSpPr>
          <p:cNvPr id="5" name="圖片版面配置區 4">
            <a:extLst>
              <a:ext uri="{FF2B5EF4-FFF2-40B4-BE49-F238E27FC236}">
                <a16:creationId xmlns:a16="http://schemas.microsoft.com/office/drawing/2014/main" id="{C9581AE7-E8AD-4D5B-8659-AF09E704715B}"/>
              </a:ext>
            </a:extLst>
          </p:cNvPr>
          <p:cNvSpPr>
            <a:spLocks noGrp="1"/>
          </p:cNvSpPr>
          <p:nvPr>
            <p:ph type="pic" sz="quarter" idx="14"/>
          </p:nvPr>
        </p:nvSpPr>
        <p:spPr/>
      </p:sp>
      <p:sp>
        <p:nvSpPr>
          <p:cNvPr id="6" name="圖片版面配置區 5">
            <a:extLst>
              <a:ext uri="{FF2B5EF4-FFF2-40B4-BE49-F238E27FC236}">
                <a16:creationId xmlns:a16="http://schemas.microsoft.com/office/drawing/2014/main" id="{55A46187-9C14-4A65-B56C-F0954F6E5832}"/>
              </a:ext>
            </a:extLst>
          </p:cNvPr>
          <p:cNvSpPr>
            <a:spLocks noGrp="1"/>
          </p:cNvSpPr>
          <p:nvPr>
            <p:ph type="pic" sz="quarter" idx="15"/>
          </p:nvPr>
        </p:nvSpPr>
        <p:spPr/>
      </p:sp>
      <p:sp>
        <p:nvSpPr>
          <p:cNvPr id="2" name="標題 1"/>
          <p:cNvSpPr>
            <a:spLocks noGrp="1"/>
          </p:cNvSpPr>
          <p:nvPr>
            <p:ph type="title"/>
          </p:nvPr>
        </p:nvSpPr>
        <p:spPr/>
        <p:txBody>
          <a:bodyPr/>
          <a:lstStyle/>
          <a:p>
            <a:r>
              <a:rPr lang="zh-TW" altLang="en-US" dirty="0"/>
              <a:t>遺漏值處理</a:t>
            </a:r>
          </a:p>
        </p:txBody>
      </p:sp>
    </p:spTree>
    <p:extLst>
      <p:ext uri="{BB962C8B-B14F-4D97-AF65-F5344CB8AC3E}">
        <p14:creationId xmlns:p14="http://schemas.microsoft.com/office/powerpoint/2010/main" val="4081443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CFBC3AE-B0D8-4665-8333-756515A5ECAB}"/>
              </a:ext>
            </a:extLst>
          </p:cNvPr>
          <p:cNvSpPr>
            <a:spLocks noGrp="1"/>
          </p:cNvSpPr>
          <p:nvPr>
            <p:ph idx="1"/>
          </p:nvPr>
        </p:nvSpPr>
        <p:spPr/>
        <p:txBody>
          <a:bodyPr/>
          <a:lstStyle/>
          <a:p>
            <a:r>
              <a:rPr lang="en-US" altLang="zh-TW" dirty="0"/>
              <a:t>Feature engineering </a:t>
            </a:r>
            <a:r>
              <a:rPr lang="zh-TW" altLang="en-US" dirty="0"/>
              <a:t>特徵工程</a:t>
            </a:r>
            <a:endParaRPr lang="en-US" altLang="zh-TW" dirty="0"/>
          </a:p>
          <a:p>
            <a:pPr lvl="1"/>
            <a:r>
              <a:rPr lang="zh-TW" altLang="en-US" dirty="0"/>
              <a:t>大多數情況下，機器學習不是使用原始數據完成。</a:t>
            </a:r>
            <a:endParaRPr lang="en-US" altLang="zh-TW" dirty="0"/>
          </a:p>
          <a:p>
            <a:pPr lvl="1"/>
            <a:r>
              <a:rPr lang="zh-TW" altLang="en-US" dirty="0"/>
              <a:t>特徵被轉換或組合以形成更具預測性的新特徵。</a:t>
            </a:r>
            <a:endParaRPr lang="en-US" altLang="zh-TW" dirty="0"/>
          </a:p>
          <a:p>
            <a:r>
              <a:rPr lang="zh-TW" altLang="en-US" dirty="0"/>
              <a:t>良好的特徵工程可以使機器學習模型運作更好。</a:t>
            </a:r>
          </a:p>
        </p:txBody>
      </p:sp>
      <p:sp>
        <p:nvSpPr>
          <p:cNvPr id="3" name="投影片編號版面配置區 2">
            <a:extLst>
              <a:ext uri="{FF2B5EF4-FFF2-40B4-BE49-F238E27FC236}">
                <a16:creationId xmlns:a16="http://schemas.microsoft.com/office/drawing/2014/main" id="{9037768B-3417-4D06-883A-FD3E85BD9020}"/>
              </a:ext>
            </a:extLst>
          </p:cNvPr>
          <p:cNvSpPr>
            <a:spLocks noGrp="1"/>
          </p:cNvSpPr>
          <p:nvPr>
            <p:ph type="sldNum" sz="quarter" idx="12"/>
          </p:nvPr>
        </p:nvSpPr>
        <p:spPr/>
        <p:txBody>
          <a:bodyPr/>
          <a:lstStyle/>
          <a:p>
            <a:fld id="{430476A2-CF17-4C5C-B3DE-944955FEFED7}" type="slidenum">
              <a:rPr lang="zh-TW" altLang="en-US" smtClean="0"/>
              <a:pPr/>
              <a:t>18</a:t>
            </a:fld>
            <a:endParaRPr lang="zh-TW" altLang="en-US"/>
          </a:p>
        </p:txBody>
      </p:sp>
      <p:sp>
        <p:nvSpPr>
          <p:cNvPr id="4" name="圖片版面配置區 3">
            <a:extLst>
              <a:ext uri="{FF2B5EF4-FFF2-40B4-BE49-F238E27FC236}">
                <a16:creationId xmlns:a16="http://schemas.microsoft.com/office/drawing/2014/main" id="{3FE553CB-E909-4A9A-ABDC-3ED77CDE97D2}"/>
              </a:ext>
            </a:extLst>
          </p:cNvPr>
          <p:cNvSpPr>
            <a:spLocks noGrp="1"/>
          </p:cNvSpPr>
          <p:nvPr>
            <p:ph type="pic" sz="quarter" idx="14"/>
          </p:nvPr>
        </p:nvSpPr>
        <p:spPr/>
      </p:sp>
      <p:sp>
        <p:nvSpPr>
          <p:cNvPr id="5" name="圖片版面配置區 4">
            <a:extLst>
              <a:ext uri="{FF2B5EF4-FFF2-40B4-BE49-F238E27FC236}">
                <a16:creationId xmlns:a16="http://schemas.microsoft.com/office/drawing/2014/main" id="{530F485F-7E35-43C8-85A1-3DDE5EAA15D1}"/>
              </a:ext>
            </a:extLst>
          </p:cNvPr>
          <p:cNvSpPr>
            <a:spLocks noGrp="1"/>
          </p:cNvSpPr>
          <p:nvPr>
            <p:ph type="pic" sz="quarter" idx="15"/>
          </p:nvPr>
        </p:nvSpPr>
        <p:spPr/>
      </p:sp>
      <p:sp>
        <p:nvSpPr>
          <p:cNvPr id="6" name="標題 5">
            <a:extLst>
              <a:ext uri="{FF2B5EF4-FFF2-40B4-BE49-F238E27FC236}">
                <a16:creationId xmlns:a16="http://schemas.microsoft.com/office/drawing/2014/main" id="{13425001-3803-4C5D-9023-FD1F964F4453}"/>
              </a:ext>
            </a:extLst>
          </p:cNvPr>
          <p:cNvSpPr>
            <a:spLocks noGrp="1"/>
          </p:cNvSpPr>
          <p:nvPr>
            <p:ph type="title"/>
          </p:nvPr>
        </p:nvSpPr>
        <p:spPr/>
        <p:txBody>
          <a:bodyPr>
            <a:normAutofit/>
          </a:bodyPr>
          <a:lstStyle/>
          <a:p>
            <a:r>
              <a:rPr lang="en-US" altLang="zh-TW" sz="2400" dirty="0"/>
              <a:t>Feature engineering and transforming variables</a:t>
            </a:r>
            <a:endParaRPr lang="zh-TW" altLang="en-US" sz="2400" dirty="0"/>
          </a:p>
        </p:txBody>
      </p:sp>
    </p:spTree>
    <p:extLst>
      <p:ext uri="{BB962C8B-B14F-4D97-AF65-F5344CB8AC3E}">
        <p14:creationId xmlns:p14="http://schemas.microsoft.com/office/powerpoint/2010/main" val="2275908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CFBC3AE-B0D8-4665-8333-756515A5ECAB}"/>
              </a:ext>
            </a:extLst>
          </p:cNvPr>
          <p:cNvSpPr>
            <a:spLocks noGrp="1"/>
          </p:cNvSpPr>
          <p:nvPr>
            <p:ph idx="1"/>
          </p:nvPr>
        </p:nvSpPr>
        <p:spPr/>
        <p:txBody>
          <a:bodyPr/>
          <a:lstStyle/>
          <a:p>
            <a:r>
              <a:rPr lang="en-US" altLang="zh-TW" dirty="0"/>
              <a:t>Transforming numeric variables</a:t>
            </a:r>
          </a:p>
          <a:p>
            <a:pPr lvl="1"/>
            <a:r>
              <a:rPr lang="zh-TW" altLang="en-US" dirty="0"/>
              <a:t>改善它們的分佈特性。</a:t>
            </a:r>
            <a:endParaRPr lang="en-US" altLang="zh-TW" dirty="0"/>
          </a:p>
          <a:p>
            <a:pPr lvl="1"/>
            <a:r>
              <a:rPr lang="zh-TW" altLang="en-US" dirty="0"/>
              <a:t>此過程不僅可以應用於功能，還可以應用於回歸問題的標籤。</a:t>
            </a:r>
            <a:endParaRPr lang="en-US" altLang="zh-TW" dirty="0"/>
          </a:p>
          <a:p>
            <a:pPr lvl="1"/>
            <a:r>
              <a:rPr lang="zh-TW" altLang="en-US" dirty="0"/>
              <a:t>一些常見的變換包括對數和冪，包括正方形和平方根。</a:t>
            </a:r>
          </a:p>
        </p:txBody>
      </p:sp>
      <p:sp>
        <p:nvSpPr>
          <p:cNvPr id="3" name="投影片編號版面配置區 2">
            <a:extLst>
              <a:ext uri="{FF2B5EF4-FFF2-40B4-BE49-F238E27FC236}">
                <a16:creationId xmlns:a16="http://schemas.microsoft.com/office/drawing/2014/main" id="{9037768B-3417-4D06-883A-FD3E85BD9020}"/>
              </a:ext>
            </a:extLst>
          </p:cNvPr>
          <p:cNvSpPr>
            <a:spLocks noGrp="1"/>
          </p:cNvSpPr>
          <p:nvPr>
            <p:ph type="sldNum" sz="quarter" idx="12"/>
          </p:nvPr>
        </p:nvSpPr>
        <p:spPr/>
        <p:txBody>
          <a:bodyPr/>
          <a:lstStyle/>
          <a:p>
            <a:fld id="{430476A2-CF17-4C5C-B3DE-944955FEFED7}" type="slidenum">
              <a:rPr lang="zh-TW" altLang="en-US" smtClean="0"/>
              <a:pPr/>
              <a:t>19</a:t>
            </a:fld>
            <a:endParaRPr lang="zh-TW" altLang="en-US"/>
          </a:p>
        </p:txBody>
      </p:sp>
      <p:sp>
        <p:nvSpPr>
          <p:cNvPr id="4" name="圖片版面配置區 3">
            <a:extLst>
              <a:ext uri="{FF2B5EF4-FFF2-40B4-BE49-F238E27FC236}">
                <a16:creationId xmlns:a16="http://schemas.microsoft.com/office/drawing/2014/main" id="{3FE553CB-E909-4A9A-ABDC-3ED77CDE97D2}"/>
              </a:ext>
            </a:extLst>
          </p:cNvPr>
          <p:cNvSpPr>
            <a:spLocks noGrp="1"/>
          </p:cNvSpPr>
          <p:nvPr>
            <p:ph type="pic" sz="quarter" idx="14"/>
          </p:nvPr>
        </p:nvSpPr>
        <p:spPr/>
      </p:sp>
      <p:sp>
        <p:nvSpPr>
          <p:cNvPr id="5" name="圖片版面配置區 4">
            <a:extLst>
              <a:ext uri="{FF2B5EF4-FFF2-40B4-BE49-F238E27FC236}">
                <a16:creationId xmlns:a16="http://schemas.microsoft.com/office/drawing/2014/main" id="{530F485F-7E35-43C8-85A1-3DDE5EAA15D1}"/>
              </a:ext>
            </a:extLst>
          </p:cNvPr>
          <p:cNvSpPr>
            <a:spLocks noGrp="1"/>
          </p:cNvSpPr>
          <p:nvPr>
            <p:ph type="pic" sz="quarter" idx="15"/>
          </p:nvPr>
        </p:nvSpPr>
        <p:spPr/>
      </p:sp>
      <p:sp>
        <p:nvSpPr>
          <p:cNvPr id="6" name="標題 5">
            <a:extLst>
              <a:ext uri="{FF2B5EF4-FFF2-40B4-BE49-F238E27FC236}">
                <a16:creationId xmlns:a16="http://schemas.microsoft.com/office/drawing/2014/main" id="{13425001-3803-4C5D-9023-FD1F964F4453}"/>
              </a:ext>
            </a:extLst>
          </p:cNvPr>
          <p:cNvSpPr>
            <a:spLocks noGrp="1"/>
          </p:cNvSpPr>
          <p:nvPr>
            <p:ph type="title"/>
          </p:nvPr>
        </p:nvSpPr>
        <p:spPr/>
        <p:txBody>
          <a:bodyPr>
            <a:normAutofit/>
          </a:bodyPr>
          <a:lstStyle/>
          <a:p>
            <a:r>
              <a:rPr lang="en-US" altLang="zh-TW" sz="2400" dirty="0"/>
              <a:t>Feature engineering and transforming variables</a:t>
            </a:r>
            <a:endParaRPr lang="zh-TW" altLang="en-US" sz="2400" dirty="0"/>
          </a:p>
        </p:txBody>
      </p:sp>
    </p:spTree>
    <p:extLst>
      <p:ext uri="{BB962C8B-B14F-4D97-AF65-F5344CB8AC3E}">
        <p14:creationId xmlns:p14="http://schemas.microsoft.com/office/powerpoint/2010/main" val="847489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430476A2-CF17-4C5C-B3DE-944955FEFED7}"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CFBC3AE-B0D8-4665-8333-756515A5ECAB}"/>
              </a:ext>
            </a:extLst>
          </p:cNvPr>
          <p:cNvSpPr>
            <a:spLocks noGrp="1"/>
          </p:cNvSpPr>
          <p:nvPr>
            <p:ph idx="1"/>
          </p:nvPr>
        </p:nvSpPr>
        <p:spPr/>
        <p:txBody>
          <a:bodyPr>
            <a:normAutofit/>
          </a:bodyPr>
          <a:lstStyle/>
          <a:p>
            <a:r>
              <a:rPr lang="en-US" altLang="zh-TW" dirty="0"/>
              <a:t>Compute new features</a:t>
            </a:r>
          </a:p>
          <a:p>
            <a:pPr lvl="1"/>
            <a:r>
              <a:rPr lang="zh-TW" altLang="zh-TW" dirty="0"/>
              <a:t>來自兩個或更多現有功能。</a:t>
            </a:r>
            <a:endParaRPr lang="en-US" altLang="zh-TW" dirty="0"/>
          </a:p>
          <a:p>
            <a:pPr lvl="1"/>
            <a:r>
              <a:rPr lang="zh-TW" altLang="zh-TW" dirty="0"/>
              <a:t>這些新功能通常稱為交互術語。</a:t>
            </a:r>
            <a:endParaRPr lang="en-US" altLang="zh-TW" dirty="0"/>
          </a:p>
          <a:p>
            <a:pPr lvl="1"/>
            <a:r>
              <a:rPr lang="zh-TW" altLang="zh-TW" dirty="0"/>
              <a:t>當兩個特徵的值的產生比兩個特徵本身更具預測性時，就會發生交互。</a:t>
            </a:r>
            <a:endParaRPr lang="en-US" altLang="zh-TW" dirty="0"/>
          </a:p>
          <a:p>
            <a:pPr lvl="1"/>
            <a:r>
              <a:rPr lang="zh-TW" altLang="zh-TW" dirty="0"/>
              <a:t>考慮購買奢侈品男鞋的</a:t>
            </a:r>
            <a:r>
              <a:rPr lang="zh-TW" altLang="en-US" dirty="0"/>
              <a:t>機率：</a:t>
            </a:r>
            <a:endParaRPr lang="en-US" altLang="zh-TW" dirty="0"/>
          </a:p>
          <a:p>
            <a:pPr lvl="2"/>
            <a:r>
              <a:rPr lang="zh-TW" altLang="zh-TW" dirty="0"/>
              <a:t>這種可能性取決於作為男性的用戶與富裕的購買者之間的相互作用。</a:t>
            </a:r>
          </a:p>
        </p:txBody>
      </p:sp>
      <p:sp>
        <p:nvSpPr>
          <p:cNvPr id="3" name="投影片編號版面配置區 2">
            <a:extLst>
              <a:ext uri="{FF2B5EF4-FFF2-40B4-BE49-F238E27FC236}">
                <a16:creationId xmlns:a16="http://schemas.microsoft.com/office/drawing/2014/main" id="{9037768B-3417-4D06-883A-FD3E85BD9020}"/>
              </a:ext>
            </a:extLst>
          </p:cNvPr>
          <p:cNvSpPr>
            <a:spLocks noGrp="1"/>
          </p:cNvSpPr>
          <p:nvPr>
            <p:ph type="sldNum" sz="quarter" idx="12"/>
          </p:nvPr>
        </p:nvSpPr>
        <p:spPr/>
        <p:txBody>
          <a:bodyPr/>
          <a:lstStyle/>
          <a:p>
            <a:fld id="{430476A2-CF17-4C5C-B3DE-944955FEFED7}" type="slidenum">
              <a:rPr lang="zh-TW" altLang="en-US" smtClean="0"/>
              <a:pPr/>
              <a:t>20</a:t>
            </a:fld>
            <a:endParaRPr lang="zh-TW" altLang="en-US"/>
          </a:p>
        </p:txBody>
      </p:sp>
      <p:sp>
        <p:nvSpPr>
          <p:cNvPr id="4" name="圖片版面配置區 3">
            <a:extLst>
              <a:ext uri="{FF2B5EF4-FFF2-40B4-BE49-F238E27FC236}">
                <a16:creationId xmlns:a16="http://schemas.microsoft.com/office/drawing/2014/main" id="{3FE553CB-E909-4A9A-ABDC-3ED77CDE97D2}"/>
              </a:ext>
            </a:extLst>
          </p:cNvPr>
          <p:cNvSpPr>
            <a:spLocks noGrp="1"/>
          </p:cNvSpPr>
          <p:nvPr>
            <p:ph type="pic" sz="quarter" idx="14"/>
          </p:nvPr>
        </p:nvSpPr>
        <p:spPr/>
      </p:sp>
      <p:sp>
        <p:nvSpPr>
          <p:cNvPr id="5" name="圖片版面配置區 4">
            <a:extLst>
              <a:ext uri="{FF2B5EF4-FFF2-40B4-BE49-F238E27FC236}">
                <a16:creationId xmlns:a16="http://schemas.microsoft.com/office/drawing/2014/main" id="{530F485F-7E35-43C8-85A1-3DDE5EAA15D1}"/>
              </a:ext>
            </a:extLst>
          </p:cNvPr>
          <p:cNvSpPr>
            <a:spLocks noGrp="1"/>
          </p:cNvSpPr>
          <p:nvPr>
            <p:ph type="pic" sz="quarter" idx="15"/>
          </p:nvPr>
        </p:nvSpPr>
        <p:spPr/>
      </p:sp>
      <p:sp>
        <p:nvSpPr>
          <p:cNvPr id="6" name="標題 5">
            <a:extLst>
              <a:ext uri="{FF2B5EF4-FFF2-40B4-BE49-F238E27FC236}">
                <a16:creationId xmlns:a16="http://schemas.microsoft.com/office/drawing/2014/main" id="{13425001-3803-4C5D-9023-FD1F964F4453}"/>
              </a:ext>
            </a:extLst>
          </p:cNvPr>
          <p:cNvSpPr>
            <a:spLocks noGrp="1"/>
          </p:cNvSpPr>
          <p:nvPr>
            <p:ph type="title"/>
          </p:nvPr>
        </p:nvSpPr>
        <p:spPr/>
        <p:txBody>
          <a:bodyPr>
            <a:normAutofit/>
          </a:bodyPr>
          <a:lstStyle/>
          <a:p>
            <a:r>
              <a:rPr lang="en-US" altLang="zh-TW" sz="2400" dirty="0"/>
              <a:t>Feature engineering and transforming variables</a:t>
            </a:r>
            <a:endParaRPr lang="zh-TW" altLang="en-US" sz="2400" dirty="0"/>
          </a:p>
        </p:txBody>
      </p:sp>
    </p:spTree>
    <p:extLst>
      <p:ext uri="{BB962C8B-B14F-4D97-AF65-F5344CB8AC3E}">
        <p14:creationId xmlns:p14="http://schemas.microsoft.com/office/powerpoint/2010/main" val="2927108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2CFBC3AE-B0D8-4665-8333-756515A5ECAB}"/>
              </a:ext>
            </a:extLst>
          </p:cNvPr>
          <p:cNvSpPr>
            <a:spLocks noGrp="1"/>
          </p:cNvSpPr>
          <p:nvPr>
            <p:ph idx="1"/>
          </p:nvPr>
        </p:nvSpPr>
        <p:spPr/>
        <p:txBody>
          <a:bodyPr/>
          <a:lstStyle/>
          <a:p>
            <a:r>
              <a:rPr lang="en-US" altLang="zh-TW" dirty="0"/>
              <a:t>Aggregating categories variables</a:t>
            </a:r>
          </a:p>
          <a:p>
            <a:pPr lvl="1"/>
            <a:r>
              <a:rPr lang="zh-TW" altLang="en-US" dirty="0"/>
              <a:t>聚合分類變數。</a:t>
            </a:r>
            <a:endParaRPr lang="en-US" altLang="zh-TW" dirty="0"/>
          </a:p>
          <a:p>
            <a:pPr lvl="1"/>
            <a:r>
              <a:rPr lang="zh-TW" altLang="en-US" dirty="0"/>
              <a:t>具有太多唯一類別的分類特徵或標籤將限制機器學習模型的預測能力。聚合類別可以在某種程度上改善這種情況。</a:t>
            </a:r>
            <a:endParaRPr lang="en-US" altLang="zh-TW" dirty="0"/>
          </a:p>
          <a:p>
            <a:pPr lvl="1"/>
            <a:r>
              <a:rPr lang="zh-TW" altLang="en-US" dirty="0"/>
              <a:t>只聚合在類似的類別才有意義。</a:t>
            </a:r>
          </a:p>
        </p:txBody>
      </p:sp>
      <p:sp>
        <p:nvSpPr>
          <p:cNvPr id="3" name="投影片編號版面配置區 2">
            <a:extLst>
              <a:ext uri="{FF2B5EF4-FFF2-40B4-BE49-F238E27FC236}">
                <a16:creationId xmlns:a16="http://schemas.microsoft.com/office/drawing/2014/main" id="{9037768B-3417-4D06-883A-FD3E85BD9020}"/>
              </a:ext>
            </a:extLst>
          </p:cNvPr>
          <p:cNvSpPr>
            <a:spLocks noGrp="1"/>
          </p:cNvSpPr>
          <p:nvPr>
            <p:ph type="sldNum" sz="quarter" idx="12"/>
          </p:nvPr>
        </p:nvSpPr>
        <p:spPr/>
        <p:txBody>
          <a:bodyPr/>
          <a:lstStyle/>
          <a:p>
            <a:fld id="{430476A2-CF17-4C5C-B3DE-944955FEFED7}" type="slidenum">
              <a:rPr lang="zh-TW" altLang="en-US" smtClean="0"/>
              <a:pPr/>
              <a:t>21</a:t>
            </a:fld>
            <a:endParaRPr lang="zh-TW" altLang="en-US"/>
          </a:p>
        </p:txBody>
      </p:sp>
      <p:sp>
        <p:nvSpPr>
          <p:cNvPr id="4" name="圖片版面配置區 3">
            <a:extLst>
              <a:ext uri="{FF2B5EF4-FFF2-40B4-BE49-F238E27FC236}">
                <a16:creationId xmlns:a16="http://schemas.microsoft.com/office/drawing/2014/main" id="{3FE553CB-E909-4A9A-ABDC-3ED77CDE97D2}"/>
              </a:ext>
            </a:extLst>
          </p:cNvPr>
          <p:cNvSpPr>
            <a:spLocks noGrp="1"/>
          </p:cNvSpPr>
          <p:nvPr>
            <p:ph type="pic" sz="quarter" idx="14"/>
          </p:nvPr>
        </p:nvSpPr>
        <p:spPr/>
      </p:sp>
      <p:sp>
        <p:nvSpPr>
          <p:cNvPr id="5" name="圖片版面配置區 4">
            <a:extLst>
              <a:ext uri="{FF2B5EF4-FFF2-40B4-BE49-F238E27FC236}">
                <a16:creationId xmlns:a16="http://schemas.microsoft.com/office/drawing/2014/main" id="{530F485F-7E35-43C8-85A1-3DDE5EAA15D1}"/>
              </a:ext>
            </a:extLst>
          </p:cNvPr>
          <p:cNvSpPr>
            <a:spLocks noGrp="1"/>
          </p:cNvSpPr>
          <p:nvPr>
            <p:ph type="pic" sz="quarter" idx="15"/>
          </p:nvPr>
        </p:nvSpPr>
        <p:spPr/>
      </p:sp>
      <p:sp>
        <p:nvSpPr>
          <p:cNvPr id="6" name="標題 5">
            <a:extLst>
              <a:ext uri="{FF2B5EF4-FFF2-40B4-BE49-F238E27FC236}">
                <a16:creationId xmlns:a16="http://schemas.microsoft.com/office/drawing/2014/main" id="{13425001-3803-4C5D-9023-FD1F964F4453}"/>
              </a:ext>
            </a:extLst>
          </p:cNvPr>
          <p:cNvSpPr>
            <a:spLocks noGrp="1"/>
          </p:cNvSpPr>
          <p:nvPr>
            <p:ph type="title"/>
          </p:nvPr>
        </p:nvSpPr>
        <p:spPr/>
        <p:txBody>
          <a:bodyPr>
            <a:normAutofit/>
          </a:bodyPr>
          <a:lstStyle/>
          <a:p>
            <a:r>
              <a:rPr lang="en-US" altLang="zh-TW" sz="2400" dirty="0"/>
              <a:t>Feature engineering and transforming variables</a:t>
            </a:r>
            <a:endParaRPr lang="zh-TW" altLang="en-US" sz="2400" dirty="0"/>
          </a:p>
        </p:txBody>
      </p:sp>
    </p:spTree>
    <p:extLst>
      <p:ext uri="{BB962C8B-B14F-4D97-AF65-F5344CB8AC3E}">
        <p14:creationId xmlns:p14="http://schemas.microsoft.com/office/powerpoint/2010/main" val="3077324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lnSpcReduction="10000"/>
          </a:bodyPr>
          <a:lstStyle/>
          <a:p>
            <a:r>
              <a:rPr lang="zh-TW" altLang="en-US" dirty="0"/>
              <a:t>類別特徵（</a:t>
            </a:r>
            <a:r>
              <a:rPr lang="en-US" altLang="zh-TW" dirty="0"/>
              <a:t>Categorical Feature</a:t>
            </a:r>
            <a:r>
              <a:rPr lang="zh-TW" altLang="en-US" dirty="0"/>
              <a:t>）</a:t>
            </a:r>
            <a:endParaRPr lang="en-US" altLang="zh-TW" dirty="0"/>
          </a:p>
          <a:p>
            <a:pPr lvl="1"/>
            <a:r>
              <a:rPr lang="zh-TW" altLang="en-US" dirty="0"/>
              <a:t>有序（</a:t>
            </a:r>
            <a:r>
              <a:rPr lang="en-US" altLang="zh-TW" dirty="0"/>
              <a:t>ordinal</a:t>
            </a:r>
            <a:r>
              <a:rPr lang="zh-TW" altLang="en-US" dirty="0"/>
              <a:t>）：特徵值隱含順序或大小、高低之分</a:t>
            </a:r>
          </a:p>
          <a:p>
            <a:pPr lvl="1"/>
            <a:r>
              <a:rPr lang="zh-TW" altLang="en-US" dirty="0"/>
              <a:t>名目（</a:t>
            </a:r>
            <a:r>
              <a:rPr lang="en-US" altLang="zh-TW" dirty="0"/>
              <a:t>nominal</a:t>
            </a:r>
            <a:r>
              <a:rPr lang="zh-TW" altLang="en-US" dirty="0"/>
              <a:t>）：</a:t>
            </a:r>
            <a:r>
              <a:rPr lang="zh-TW" altLang="en-US" dirty="0">
                <a:solidFill>
                  <a:srgbClr val="FF0000"/>
                </a:solidFill>
              </a:rPr>
              <a:t>不</a:t>
            </a:r>
            <a:r>
              <a:rPr lang="zh-TW" altLang="en-US" dirty="0"/>
              <a:t>隱含順序或大小、高低之分，例如：</a:t>
            </a:r>
            <a:r>
              <a:rPr lang="en-US" altLang="zh-TW" dirty="0"/>
              <a:t>T-shirt color</a:t>
            </a:r>
          </a:p>
          <a:p>
            <a:r>
              <a:rPr lang="zh-TW" altLang="en-US" dirty="0"/>
              <a:t>處理方式：</a:t>
            </a:r>
            <a:endParaRPr lang="en-US" altLang="zh-TW" dirty="0"/>
          </a:p>
          <a:p>
            <a:pPr lvl="1"/>
            <a:r>
              <a:rPr lang="en-US" altLang="zh-TW" dirty="0"/>
              <a:t>Python Map</a:t>
            </a:r>
          </a:p>
          <a:p>
            <a:pPr lvl="1"/>
            <a:r>
              <a:rPr lang="en-US" altLang="zh-TW" dirty="0"/>
              <a:t>Pandas</a:t>
            </a:r>
          </a:p>
          <a:p>
            <a:pPr lvl="1"/>
            <a:r>
              <a:rPr lang="en-US" altLang="zh-TW" dirty="0" err="1"/>
              <a:t>Scikit</a:t>
            </a:r>
            <a:r>
              <a:rPr lang="en-US" altLang="zh-TW" dirty="0"/>
              <a:t> Learn</a:t>
            </a:r>
          </a:p>
          <a:p>
            <a:r>
              <a:rPr lang="zh-TW" altLang="en-US" dirty="0"/>
              <a:t>請參考</a:t>
            </a:r>
            <a:r>
              <a:rPr lang="en-US" altLang="zh-TW" dirty="0"/>
              <a:t>Transform column data </a:t>
            </a:r>
            <a:r>
              <a:rPr lang="en-US" altLang="zh-TW" dirty="0" err="1"/>
              <a:t>type.ipynb</a:t>
            </a:r>
            <a:r>
              <a:rPr lang="zh-TW" altLang="en-US" dirty="0"/>
              <a:t>練習</a:t>
            </a:r>
            <a:endParaRPr lang="en-US" altLang="zh-TW"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22</a:t>
            </a:fld>
            <a:endParaRPr lang="zh-TW" altLang="en-US"/>
          </a:p>
        </p:txBody>
      </p:sp>
      <p:sp>
        <p:nvSpPr>
          <p:cNvPr id="5" name="圖片版面配置區 4">
            <a:extLst>
              <a:ext uri="{FF2B5EF4-FFF2-40B4-BE49-F238E27FC236}">
                <a16:creationId xmlns:a16="http://schemas.microsoft.com/office/drawing/2014/main" id="{3099C5D3-0C41-4C50-9C19-F1DB771EEEC1}"/>
              </a:ext>
            </a:extLst>
          </p:cNvPr>
          <p:cNvSpPr>
            <a:spLocks noGrp="1"/>
          </p:cNvSpPr>
          <p:nvPr>
            <p:ph type="pic" sz="quarter" idx="14"/>
          </p:nvPr>
        </p:nvSpPr>
        <p:spPr/>
      </p:sp>
      <p:sp>
        <p:nvSpPr>
          <p:cNvPr id="6" name="圖片版面配置區 5">
            <a:extLst>
              <a:ext uri="{FF2B5EF4-FFF2-40B4-BE49-F238E27FC236}">
                <a16:creationId xmlns:a16="http://schemas.microsoft.com/office/drawing/2014/main" id="{2003DF59-6EB0-4976-8D1D-413380124E35}"/>
              </a:ext>
            </a:extLst>
          </p:cNvPr>
          <p:cNvSpPr>
            <a:spLocks noGrp="1"/>
          </p:cNvSpPr>
          <p:nvPr>
            <p:ph type="pic" sz="quarter" idx="15"/>
          </p:nvPr>
        </p:nvSpPr>
        <p:spPr/>
      </p:sp>
      <p:sp>
        <p:nvSpPr>
          <p:cNvPr id="2" name="標題 1"/>
          <p:cNvSpPr>
            <a:spLocks noGrp="1"/>
          </p:cNvSpPr>
          <p:nvPr>
            <p:ph type="title"/>
          </p:nvPr>
        </p:nvSpPr>
        <p:spPr/>
        <p:txBody>
          <a:bodyPr/>
          <a:lstStyle/>
          <a:p>
            <a:r>
              <a:rPr lang="zh-TW" altLang="en-US" dirty="0"/>
              <a:t>轉換欄位資料型態</a:t>
            </a:r>
          </a:p>
        </p:txBody>
      </p:sp>
    </p:spTree>
    <p:extLst>
      <p:ext uri="{BB962C8B-B14F-4D97-AF65-F5344CB8AC3E}">
        <p14:creationId xmlns:p14="http://schemas.microsoft.com/office/powerpoint/2010/main" val="1738089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AB85FA-1FBC-4CEC-9209-EF449858B832}"/>
              </a:ext>
            </a:extLst>
          </p:cNvPr>
          <p:cNvSpPr>
            <a:spLocks noGrp="1"/>
          </p:cNvSpPr>
          <p:nvPr>
            <p:ph type="title"/>
          </p:nvPr>
        </p:nvSpPr>
        <p:spPr/>
        <p:txBody>
          <a:bodyPr/>
          <a:lstStyle/>
          <a:p>
            <a:r>
              <a:rPr lang="zh-TW" altLang="en-US" dirty="0"/>
              <a:t>特徵工程</a:t>
            </a:r>
          </a:p>
        </p:txBody>
      </p:sp>
      <p:graphicFrame>
        <p:nvGraphicFramePr>
          <p:cNvPr id="4" name="內容版面配置區 3">
            <a:extLst>
              <a:ext uri="{FF2B5EF4-FFF2-40B4-BE49-F238E27FC236}">
                <a16:creationId xmlns:a16="http://schemas.microsoft.com/office/drawing/2014/main" id="{4D83667E-B15A-49A4-A875-D3E88A996C13}"/>
              </a:ext>
            </a:extLst>
          </p:cNvPr>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7376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zh-TW" altLang="en-US" dirty="0"/>
              <a:t>針對名目（</a:t>
            </a:r>
            <a:r>
              <a:rPr lang="en-US" altLang="zh-TW" dirty="0"/>
              <a:t>nominal</a:t>
            </a:r>
            <a:r>
              <a:rPr lang="zh-TW" altLang="en-US" dirty="0"/>
              <a:t>）特徵將每一類別轉為個別的啞變數（</a:t>
            </a:r>
            <a:r>
              <a:rPr lang="en-US" altLang="zh-TW" dirty="0"/>
              <a:t>Dummy variable</a:t>
            </a:r>
            <a:r>
              <a:rPr lang="zh-TW" altLang="en-US" dirty="0"/>
              <a:t>）</a:t>
            </a:r>
            <a:endParaRPr lang="en-US" altLang="zh-TW" dirty="0"/>
          </a:p>
          <a:p>
            <a:r>
              <a:rPr lang="zh-TW" altLang="en-US" dirty="0"/>
              <a:t>處理方式：</a:t>
            </a:r>
            <a:r>
              <a:rPr lang="en-US" altLang="zh-TW" dirty="0"/>
              <a:t> Transform column data </a:t>
            </a:r>
            <a:r>
              <a:rPr lang="en-US" altLang="zh-TW" dirty="0" err="1"/>
              <a:t>type.ipynb</a:t>
            </a:r>
            <a:endParaRPr lang="en-US" altLang="zh-TW"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24</a:t>
            </a:fld>
            <a:endParaRPr lang="zh-TW" altLang="en-US"/>
          </a:p>
        </p:txBody>
      </p:sp>
      <p:sp>
        <p:nvSpPr>
          <p:cNvPr id="6" name="圖片版面配置區 5">
            <a:extLst>
              <a:ext uri="{FF2B5EF4-FFF2-40B4-BE49-F238E27FC236}">
                <a16:creationId xmlns:a16="http://schemas.microsoft.com/office/drawing/2014/main" id="{4F0BA2FE-8B40-4CA6-884E-C99194DFF868}"/>
              </a:ext>
            </a:extLst>
          </p:cNvPr>
          <p:cNvSpPr>
            <a:spLocks noGrp="1"/>
          </p:cNvSpPr>
          <p:nvPr>
            <p:ph type="pic" sz="quarter" idx="14"/>
          </p:nvPr>
        </p:nvSpPr>
        <p:spPr/>
      </p:sp>
      <p:sp>
        <p:nvSpPr>
          <p:cNvPr id="7" name="圖片版面配置區 6">
            <a:extLst>
              <a:ext uri="{FF2B5EF4-FFF2-40B4-BE49-F238E27FC236}">
                <a16:creationId xmlns:a16="http://schemas.microsoft.com/office/drawing/2014/main" id="{94ED679E-E406-481F-B4B2-A67E5C721B29}"/>
              </a:ext>
            </a:extLst>
          </p:cNvPr>
          <p:cNvSpPr>
            <a:spLocks noGrp="1"/>
          </p:cNvSpPr>
          <p:nvPr>
            <p:ph type="pic" sz="quarter" idx="15"/>
          </p:nvPr>
        </p:nvSpPr>
        <p:spPr/>
      </p:sp>
      <p:pic>
        <p:nvPicPr>
          <p:cNvPr id="5" name="圖片 4"/>
          <p:cNvPicPr>
            <a:picLocks noChangeAspect="1"/>
          </p:cNvPicPr>
          <p:nvPr/>
        </p:nvPicPr>
        <p:blipFill>
          <a:blip r:embed="rId2" cstate="print"/>
          <a:stretch>
            <a:fillRect/>
          </a:stretch>
        </p:blipFill>
        <p:spPr>
          <a:xfrm>
            <a:off x="792000" y="2628000"/>
            <a:ext cx="6713802" cy="1646063"/>
          </a:xfrm>
          <a:prstGeom prst="rect">
            <a:avLst/>
          </a:prstGeom>
        </p:spPr>
      </p:pic>
      <p:sp>
        <p:nvSpPr>
          <p:cNvPr id="9" name="標題 8">
            <a:extLst>
              <a:ext uri="{FF2B5EF4-FFF2-40B4-BE49-F238E27FC236}">
                <a16:creationId xmlns:a16="http://schemas.microsoft.com/office/drawing/2014/main" id="{9F6AEBE6-151C-47AE-AF1B-043F7F1B9CA5}"/>
              </a:ext>
            </a:extLst>
          </p:cNvPr>
          <p:cNvSpPr>
            <a:spLocks noGrp="1"/>
          </p:cNvSpPr>
          <p:nvPr>
            <p:ph type="title"/>
          </p:nvPr>
        </p:nvSpPr>
        <p:spPr/>
        <p:txBody>
          <a:bodyPr>
            <a:normAutofit/>
          </a:bodyPr>
          <a:lstStyle/>
          <a:p>
            <a:r>
              <a:rPr lang="zh-TW" altLang="en-US" dirty="0"/>
              <a:t>獨熱編碼（</a:t>
            </a:r>
            <a:r>
              <a:rPr lang="en-US" altLang="zh-TW" dirty="0"/>
              <a:t>One Hot Encoding</a:t>
            </a:r>
            <a:r>
              <a:rPr lang="zh-TW" altLang="en-US" dirty="0"/>
              <a:t>）</a:t>
            </a:r>
          </a:p>
        </p:txBody>
      </p:sp>
    </p:spTree>
    <p:extLst>
      <p:ext uri="{BB962C8B-B14F-4D97-AF65-F5344CB8AC3E}">
        <p14:creationId xmlns:p14="http://schemas.microsoft.com/office/powerpoint/2010/main" val="824101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r>
              <a:rPr lang="zh-TW" altLang="en-US"/>
              <a:t>於新版本執行 </a:t>
            </a:r>
            <a:r>
              <a:rPr lang="en-US" altLang="zh-TW"/>
              <a:t>preprocessing.OneHotEncoder( )</a:t>
            </a:r>
            <a:r>
              <a:rPr lang="zh-TW" altLang="en-US"/>
              <a:t> 語法將出現以下警告訊息：</a:t>
            </a:r>
            <a:br>
              <a:rPr lang="en-US" altLang="zh-TW"/>
            </a:br>
            <a:r>
              <a:rPr lang="en-US" altLang="zh-TW" sz="1200"/>
              <a:t> FutureWarning: The handling of integer data will change in version 0.22. Currently, the categories are determined based on the range [0, max(values)], while in the future they will be determined based on the unique values.</a:t>
            </a:r>
            <a:br>
              <a:rPr lang="en-US" altLang="zh-TW" sz="1200"/>
            </a:br>
            <a:r>
              <a:rPr lang="en-US" altLang="zh-TW" sz="1200"/>
              <a:t>If you want the future behaviour and silence this warning, you can specify "categories='auto'".In case you used a LabelEncoder before this OneHotEncoder to convert the categories to integers, then you can now use the OneHotEncoder directly.warnings.warn(msg, FutureWarning)</a:t>
            </a:r>
          </a:p>
          <a:p>
            <a:r>
              <a:rPr lang="zh-TW" altLang="en-US"/>
              <a:t>處理方式：</a:t>
            </a:r>
            <a:r>
              <a:rPr lang="en-US" altLang="zh-TW"/>
              <a:t>preprocessing.OneHotEncoder(</a:t>
            </a:r>
            <a:r>
              <a:rPr lang="en-US" altLang="zh-TW">
                <a:solidFill>
                  <a:srgbClr val="FF0000"/>
                </a:solidFill>
              </a:rPr>
              <a:t>categories='auto'</a:t>
            </a:r>
            <a:r>
              <a:rPr lang="en-US" altLang="zh-TW"/>
              <a:t>)</a:t>
            </a:r>
            <a:endParaRPr lang="en-US" altLang="zh-TW"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25</a:t>
            </a:fld>
            <a:endParaRPr lang="zh-TW" altLang="en-US"/>
          </a:p>
        </p:txBody>
      </p:sp>
      <p:sp>
        <p:nvSpPr>
          <p:cNvPr id="6" name="圖片版面配置區 5">
            <a:extLst>
              <a:ext uri="{FF2B5EF4-FFF2-40B4-BE49-F238E27FC236}">
                <a16:creationId xmlns:a16="http://schemas.microsoft.com/office/drawing/2014/main" id="{4F0BA2FE-8B40-4CA6-884E-C99194DFF868}"/>
              </a:ext>
            </a:extLst>
          </p:cNvPr>
          <p:cNvSpPr>
            <a:spLocks noGrp="1"/>
          </p:cNvSpPr>
          <p:nvPr>
            <p:ph type="pic" sz="quarter" idx="14"/>
          </p:nvPr>
        </p:nvSpPr>
        <p:spPr/>
      </p:sp>
      <p:sp>
        <p:nvSpPr>
          <p:cNvPr id="7" name="圖片版面配置區 6">
            <a:extLst>
              <a:ext uri="{FF2B5EF4-FFF2-40B4-BE49-F238E27FC236}">
                <a16:creationId xmlns:a16="http://schemas.microsoft.com/office/drawing/2014/main" id="{94ED679E-E406-481F-B4B2-A67E5C721B29}"/>
              </a:ext>
            </a:extLst>
          </p:cNvPr>
          <p:cNvSpPr>
            <a:spLocks noGrp="1"/>
          </p:cNvSpPr>
          <p:nvPr>
            <p:ph type="pic" sz="quarter" idx="15"/>
          </p:nvPr>
        </p:nvSpPr>
        <p:spPr/>
      </p:sp>
      <p:sp>
        <p:nvSpPr>
          <p:cNvPr id="9" name="標題 8">
            <a:extLst>
              <a:ext uri="{FF2B5EF4-FFF2-40B4-BE49-F238E27FC236}">
                <a16:creationId xmlns:a16="http://schemas.microsoft.com/office/drawing/2014/main" id="{9F6AEBE6-151C-47AE-AF1B-043F7F1B9CA5}"/>
              </a:ext>
            </a:extLst>
          </p:cNvPr>
          <p:cNvSpPr>
            <a:spLocks noGrp="1"/>
          </p:cNvSpPr>
          <p:nvPr>
            <p:ph type="title"/>
          </p:nvPr>
        </p:nvSpPr>
        <p:spPr/>
        <p:txBody>
          <a:bodyPr>
            <a:normAutofit/>
          </a:bodyPr>
          <a:lstStyle/>
          <a:p>
            <a:r>
              <a:rPr lang="zh-TW" altLang="en-US" dirty="0"/>
              <a:t>獨熱編碼（</a:t>
            </a:r>
            <a:r>
              <a:rPr lang="en-US" altLang="zh-TW" dirty="0"/>
              <a:t>One Hot Encoding</a:t>
            </a:r>
            <a:r>
              <a:rPr lang="zh-TW" altLang="en-US" dirty="0"/>
              <a:t>）</a:t>
            </a:r>
          </a:p>
        </p:txBody>
      </p:sp>
    </p:spTree>
    <p:extLst>
      <p:ext uri="{BB962C8B-B14F-4D97-AF65-F5344CB8AC3E}">
        <p14:creationId xmlns:p14="http://schemas.microsoft.com/office/powerpoint/2010/main" val="1177381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r>
              <a:rPr lang="zh-TW" altLang="en-US" dirty="0"/>
              <a:t>規模一致化</a:t>
            </a:r>
            <a:endParaRPr lang="en-US" altLang="zh-TW" dirty="0"/>
          </a:p>
          <a:p>
            <a:pPr lvl="1"/>
            <a:r>
              <a:rPr lang="zh-TW" altLang="en-US" dirty="0"/>
              <a:t>常態化（</a:t>
            </a:r>
            <a:r>
              <a:rPr lang="en-US" altLang="zh-TW" dirty="0"/>
              <a:t>Normalization</a:t>
            </a:r>
            <a:r>
              <a:rPr lang="zh-TW" altLang="en-US" dirty="0"/>
              <a:t>）</a:t>
            </a:r>
            <a:r>
              <a:rPr lang="en-US" altLang="zh-TW" dirty="0"/>
              <a:t> </a:t>
            </a:r>
          </a:p>
          <a:p>
            <a:pPr lvl="1"/>
            <a:r>
              <a:rPr lang="zh-TW" altLang="en-US" dirty="0"/>
              <a:t>標準化（</a:t>
            </a:r>
            <a:r>
              <a:rPr lang="en-US" altLang="zh-TW" dirty="0"/>
              <a:t>Standardization</a:t>
            </a:r>
            <a:r>
              <a:rPr lang="zh-TW" altLang="en-US" dirty="0"/>
              <a:t>）</a:t>
            </a:r>
            <a:r>
              <a:rPr lang="en-US" altLang="zh-TW" dirty="0"/>
              <a:t>- </a:t>
            </a:r>
            <a:r>
              <a:rPr lang="en-US" altLang="zh-TW" dirty="0" err="1"/>
              <a:t>ZScore</a:t>
            </a:r>
            <a:endParaRPr lang="en-US" altLang="zh-TW" dirty="0"/>
          </a:p>
          <a:p>
            <a:endParaRPr lang="en-US" altLang="zh-TW" dirty="0"/>
          </a:p>
        </p:txBody>
      </p:sp>
      <p:sp>
        <p:nvSpPr>
          <p:cNvPr id="4" name="圖片版面配置區 3">
            <a:extLst>
              <a:ext uri="{FF2B5EF4-FFF2-40B4-BE49-F238E27FC236}">
                <a16:creationId xmlns:a16="http://schemas.microsoft.com/office/drawing/2014/main" id="{71C3DDB3-5BBC-4688-9B5E-638B25BFE85F}"/>
              </a:ext>
            </a:extLst>
          </p:cNvPr>
          <p:cNvSpPr>
            <a:spLocks noGrp="1"/>
          </p:cNvSpPr>
          <p:nvPr>
            <p:ph type="pic" sz="quarter" idx="14"/>
          </p:nvPr>
        </p:nvSpPr>
        <p:spPr/>
      </p:sp>
      <p:sp>
        <p:nvSpPr>
          <p:cNvPr id="6" name="圖片版面配置區 5">
            <a:extLst>
              <a:ext uri="{FF2B5EF4-FFF2-40B4-BE49-F238E27FC236}">
                <a16:creationId xmlns:a16="http://schemas.microsoft.com/office/drawing/2014/main" id="{833CF410-99E2-430D-811F-88D8EF3EEC20}"/>
              </a:ext>
            </a:extLst>
          </p:cNvPr>
          <p:cNvSpPr>
            <a:spLocks noGrp="1"/>
          </p:cNvSpPr>
          <p:nvPr>
            <p:ph type="pic" sz="quarter" idx="15"/>
          </p:nvPr>
        </p:nvSpPr>
        <p:spPr/>
      </p:sp>
      <p:sp>
        <p:nvSpPr>
          <p:cNvPr id="2" name="標題 1"/>
          <p:cNvSpPr>
            <a:spLocks noGrp="1"/>
          </p:cNvSpPr>
          <p:nvPr>
            <p:ph type="title"/>
          </p:nvPr>
        </p:nvSpPr>
        <p:spPr/>
        <p:txBody>
          <a:bodyPr>
            <a:normAutofit/>
          </a:bodyPr>
          <a:lstStyle/>
          <a:p>
            <a:r>
              <a:rPr lang="zh-TW" altLang="en-US" dirty="0"/>
              <a:t>特徵縮放（</a:t>
            </a:r>
            <a:r>
              <a:rPr lang="en-US" altLang="zh-TW" dirty="0"/>
              <a:t>Feature Scaling</a:t>
            </a:r>
            <a:r>
              <a:rPr lang="zh-TW" altLang="en-US" dirty="0"/>
              <a:t>）</a:t>
            </a:r>
          </a:p>
        </p:txBody>
      </p:sp>
      <p:sp>
        <p:nvSpPr>
          <p:cNvPr id="7" name="投影片編號版面配置區 4">
            <a:extLst>
              <a:ext uri="{FF2B5EF4-FFF2-40B4-BE49-F238E27FC236}">
                <a16:creationId xmlns:a16="http://schemas.microsoft.com/office/drawing/2014/main" id="{80C8B9EE-F04F-40C2-A2C3-39116AC95DF3}"/>
              </a:ext>
            </a:extLst>
          </p:cNvPr>
          <p:cNvSpPr>
            <a:spLocks noGrp="1"/>
          </p:cNvSpPr>
          <p:nvPr>
            <p:ph type="sldNum" sz="quarter" idx="12"/>
          </p:nvPr>
        </p:nvSpPr>
        <p:spPr>
          <a:xfrm>
            <a:off x="8673182" y="4817961"/>
            <a:ext cx="394853" cy="273844"/>
          </a:xfrm>
        </p:spPr>
        <p:txBody>
          <a:bodyPr/>
          <a:lstStyle/>
          <a:p>
            <a:fld id="{0A2312DD-885B-4E8C-A1D1-A3C75E050A61}" type="slidenum">
              <a:rPr lang="zh-TW" altLang="en-US" smtClean="0"/>
              <a:pPr/>
              <a:t>26</a:t>
            </a:fld>
            <a:endParaRPr lang="zh-TW" altLang="en-US" dirty="0"/>
          </a:p>
        </p:txBody>
      </p:sp>
    </p:spTree>
    <p:extLst>
      <p:ext uri="{BB962C8B-B14F-4D97-AF65-F5344CB8AC3E}">
        <p14:creationId xmlns:p14="http://schemas.microsoft.com/office/powerpoint/2010/main" val="3723960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from </a:t>
            </a:r>
            <a:r>
              <a:rPr lang="en-US" altLang="zh-TW" dirty="0" err="1"/>
              <a:t>sklearn.preprocessing</a:t>
            </a:r>
            <a:r>
              <a:rPr lang="en-US" altLang="zh-TW" dirty="0"/>
              <a:t> import </a:t>
            </a:r>
            <a:r>
              <a:rPr lang="en-US" altLang="zh-TW" dirty="0" err="1">
                <a:solidFill>
                  <a:srgbClr val="FF0000"/>
                </a:solidFill>
              </a:rPr>
              <a:t>MinMaxScaler</a:t>
            </a:r>
            <a:endParaRPr lang="en-US" altLang="zh-TW" dirty="0">
              <a:solidFill>
                <a:srgbClr val="FF0000"/>
              </a:solidFill>
            </a:endParaRPr>
          </a:p>
          <a:p>
            <a:r>
              <a:rPr lang="en-US" altLang="zh-TW" dirty="0"/>
              <a:t>mms = </a:t>
            </a:r>
            <a:r>
              <a:rPr lang="en-US" altLang="zh-TW" dirty="0" err="1"/>
              <a:t>MinMaxScaler</a:t>
            </a:r>
            <a:r>
              <a:rPr lang="en-US" altLang="zh-TW" dirty="0"/>
              <a:t>()</a:t>
            </a:r>
          </a:p>
          <a:p>
            <a:r>
              <a:rPr lang="en-US" altLang="zh-TW" dirty="0" err="1"/>
              <a:t>X_train_norm</a:t>
            </a:r>
            <a:r>
              <a:rPr lang="en-US" altLang="zh-TW" dirty="0"/>
              <a:t> = </a:t>
            </a:r>
            <a:r>
              <a:rPr lang="en-US" altLang="zh-TW" dirty="0" err="1"/>
              <a:t>mms.fit_transform</a:t>
            </a:r>
            <a:r>
              <a:rPr lang="en-US" altLang="zh-TW" dirty="0"/>
              <a:t>(</a:t>
            </a:r>
            <a:r>
              <a:rPr lang="en-US" altLang="zh-TW" dirty="0" err="1"/>
              <a:t>X_train</a:t>
            </a:r>
            <a:r>
              <a:rPr lang="en-US" altLang="zh-TW" dirty="0"/>
              <a:t>)</a:t>
            </a:r>
          </a:p>
          <a:p>
            <a:r>
              <a:rPr lang="en-US" altLang="zh-TW" dirty="0" err="1"/>
              <a:t>X_test_norm</a:t>
            </a:r>
            <a:r>
              <a:rPr lang="en-US" altLang="zh-TW" dirty="0"/>
              <a:t> = </a:t>
            </a:r>
            <a:r>
              <a:rPr lang="en-US" altLang="zh-TW" dirty="0" err="1"/>
              <a:t>mms.transform</a:t>
            </a:r>
            <a:r>
              <a:rPr lang="en-US" altLang="zh-TW" dirty="0"/>
              <a:t>(</a:t>
            </a:r>
            <a:r>
              <a:rPr lang="en-US" altLang="zh-TW" dirty="0" err="1"/>
              <a:t>X_test</a:t>
            </a:r>
            <a:r>
              <a:rPr lang="en-US" altLang="zh-TW" dirty="0"/>
              <a:t>)</a:t>
            </a:r>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27</a:t>
            </a:fld>
            <a:endParaRPr lang="zh-TW" altLang="en-US"/>
          </a:p>
        </p:txBody>
      </p:sp>
      <p:sp>
        <p:nvSpPr>
          <p:cNvPr id="6" name="圖片版面配置區 5">
            <a:extLst>
              <a:ext uri="{FF2B5EF4-FFF2-40B4-BE49-F238E27FC236}">
                <a16:creationId xmlns:a16="http://schemas.microsoft.com/office/drawing/2014/main" id="{99F622A4-009D-4182-8E6B-C125D2F45928}"/>
              </a:ext>
            </a:extLst>
          </p:cNvPr>
          <p:cNvSpPr>
            <a:spLocks noGrp="1"/>
          </p:cNvSpPr>
          <p:nvPr>
            <p:ph type="pic" sz="quarter" idx="14"/>
          </p:nvPr>
        </p:nvSpPr>
        <p:spPr/>
      </p:sp>
      <p:sp>
        <p:nvSpPr>
          <p:cNvPr id="7" name="圖片版面配置區 6">
            <a:extLst>
              <a:ext uri="{FF2B5EF4-FFF2-40B4-BE49-F238E27FC236}">
                <a16:creationId xmlns:a16="http://schemas.microsoft.com/office/drawing/2014/main" id="{F9F74768-8EBE-4D05-A296-D60668071504}"/>
              </a:ext>
            </a:extLst>
          </p:cNvPr>
          <p:cNvSpPr>
            <a:spLocks noGrp="1"/>
          </p:cNvSpPr>
          <p:nvPr>
            <p:ph type="pic" sz="quarter" idx="15"/>
          </p:nvPr>
        </p:nvSpPr>
        <p:spPr/>
      </p:sp>
      <p:sp>
        <p:nvSpPr>
          <p:cNvPr id="2" name="標題 1"/>
          <p:cNvSpPr>
            <a:spLocks noGrp="1"/>
          </p:cNvSpPr>
          <p:nvPr>
            <p:ph type="title"/>
          </p:nvPr>
        </p:nvSpPr>
        <p:spPr/>
        <p:txBody>
          <a:bodyPr/>
          <a:lstStyle/>
          <a:p>
            <a:r>
              <a:rPr lang="zh-TW" altLang="en-US" dirty="0"/>
              <a:t>常態化（</a:t>
            </a:r>
            <a:r>
              <a:rPr lang="en-US" altLang="zh-TW" dirty="0"/>
              <a:t>Normalization</a:t>
            </a:r>
            <a:r>
              <a:rPr lang="zh-TW" altLang="en-US" dirty="0"/>
              <a:t>）</a:t>
            </a:r>
          </a:p>
        </p:txBody>
      </p:sp>
      <p:pic>
        <p:nvPicPr>
          <p:cNvPr id="5" name="圖片 4"/>
          <p:cNvPicPr>
            <a:picLocks noChangeAspect="1"/>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92000" y="3204000"/>
            <a:ext cx="2880610" cy="1310754"/>
          </a:xfrm>
          <a:prstGeom prst="rect">
            <a:avLst/>
          </a:prstGeom>
        </p:spPr>
      </p:pic>
    </p:spTree>
    <p:extLst>
      <p:ext uri="{BB962C8B-B14F-4D97-AF65-F5344CB8AC3E}">
        <p14:creationId xmlns:p14="http://schemas.microsoft.com/office/powerpoint/2010/main" val="3371963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from </a:t>
            </a:r>
            <a:r>
              <a:rPr lang="en-US" altLang="zh-TW" dirty="0" err="1"/>
              <a:t>sklearn.preprocessing</a:t>
            </a:r>
            <a:r>
              <a:rPr lang="en-US" altLang="zh-TW" dirty="0"/>
              <a:t> import </a:t>
            </a:r>
            <a:r>
              <a:rPr lang="en-US" altLang="zh-TW" dirty="0" err="1">
                <a:solidFill>
                  <a:srgbClr val="FF0000"/>
                </a:solidFill>
              </a:rPr>
              <a:t>StandardScaler</a:t>
            </a:r>
            <a:endParaRPr lang="en-US" altLang="zh-TW" dirty="0">
              <a:solidFill>
                <a:srgbClr val="FF0000"/>
              </a:solidFill>
            </a:endParaRPr>
          </a:p>
          <a:p>
            <a:r>
              <a:rPr lang="en-US" altLang="zh-TW" dirty="0" err="1"/>
              <a:t>stdsc</a:t>
            </a:r>
            <a:r>
              <a:rPr lang="en-US" altLang="zh-TW" dirty="0"/>
              <a:t> = </a:t>
            </a:r>
            <a:r>
              <a:rPr lang="en-US" altLang="zh-TW" dirty="0" err="1"/>
              <a:t>StandardScaler</a:t>
            </a:r>
            <a:r>
              <a:rPr lang="en-US" altLang="zh-TW" dirty="0"/>
              <a:t>()</a:t>
            </a:r>
          </a:p>
          <a:p>
            <a:r>
              <a:rPr lang="en-US" altLang="zh-TW" dirty="0" err="1"/>
              <a:t>X_train_std</a:t>
            </a:r>
            <a:r>
              <a:rPr lang="en-US" altLang="zh-TW" dirty="0"/>
              <a:t> = </a:t>
            </a:r>
            <a:r>
              <a:rPr lang="en-US" altLang="zh-TW" dirty="0" err="1"/>
              <a:t>stdsc.fit_transform</a:t>
            </a:r>
            <a:r>
              <a:rPr lang="en-US" altLang="zh-TW" dirty="0"/>
              <a:t>(</a:t>
            </a:r>
            <a:r>
              <a:rPr lang="en-US" altLang="zh-TW" dirty="0" err="1"/>
              <a:t>X_train</a:t>
            </a:r>
            <a:r>
              <a:rPr lang="en-US" altLang="zh-TW" dirty="0"/>
              <a:t>)</a:t>
            </a:r>
          </a:p>
          <a:p>
            <a:r>
              <a:rPr lang="en-US" altLang="zh-TW" dirty="0" err="1"/>
              <a:t>X_test_std</a:t>
            </a:r>
            <a:r>
              <a:rPr lang="en-US" altLang="zh-TW" dirty="0"/>
              <a:t> = </a:t>
            </a:r>
            <a:r>
              <a:rPr lang="en-US" altLang="zh-TW" dirty="0" err="1"/>
              <a:t>stdsc.transform</a:t>
            </a:r>
            <a:r>
              <a:rPr lang="en-US" altLang="zh-TW" dirty="0"/>
              <a:t>(</a:t>
            </a:r>
            <a:r>
              <a:rPr lang="en-US" altLang="zh-TW" dirty="0" err="1"/>
              <a:t>X_test</a:t>
            </a:r>
            <a:r>
              <a:rPr lang="en-US" altLang="zh-TW" dirty="0"/>
              <a:t>)</a:t>
            </a:r>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28</a:t>
            </a:fld>
            <a:endParaRPr lang="zh-TW" altLang="en-US"/>
          </a:p>
        </p:txBody>
      </p:sp>
      <p:sp>
        <p:nvSpPr>
          <p:cNvPr id="6" name="圖片版面配置區 5">
            <a:extLst>
              <a:ext uri="{FF2B5EF4-FFF2-40B4-BE49-F238E27FC236}">
                <a16:creationId xmlns:a16="http://schemas.microsoft.com/office/drawing/2014/main" id="{A173C5BF-368C-40D0-9F44-4F4F38DA49F2}"/>
              </a:ext>
            </a:extLst>
          </p:cNvPr>
          <p:cNvSpPr>
            <a:spLocks noGrp="1"/>
          </p:cNvSpPr>
          <p:nvPr>
            <p:ph type="pic" sz="quarter" idx="14"/>
          </p:nvPr>
        </p:nvSpPr>
        <p:spPr/>
      </p:sp>
      <p:sp>
        <p:nvSpPr>
          <p:cNvPr id="7" name="圖片版面配置區 6">
            <a:extLst>
              <a:ext uri="{FF2B5EF4-FFF2-40B4-BE49-F238E27FC236}">
                <a16:creationId xmlns:a16="http://schemas.microsoft.com/office/drawing/2014/main" id="{698FADEA-6982-4680-A12D-0F6968B45BEC}"/>
              </a:ext>
            </a:extLst>
          </p:cNvPr>
          <p:cNvSpPr>
            <a:spLocks noGrp="1"/>
          </p:cNvSpPr>
          <p:nvPr>
            <p:ph type="pic" sz="quarter" idx="15"/>
          </p:nvPr>
        </p:nvSpPr>
        <p:spPr/>
      </p:sp>
      <p:sp>
        <p:nvSpPr>
          <p:cNvPr id="2" name="標題 1"/>
          <p:cNvSpPr>
            <a:spLocks noGrp="1"/>
          </p:cNvSpPr>
          <p:nvPr>
            <p:ph type="title"/>
          </p:nvPr>
        </p:nvSpPr>
        <p:spPr/>
        <p:txBody>
          <a:bodyPr/>
          <a:lstStyle/>
          <a:p>
            <a:r>
              <a:rPr lang="zh-TW" altLang="en-US" dirty="0"/>
              <a:t>標準化（</a:t>
            </a:r>
            <a:r>
              <a:rPr lang="en-US" altLang="zh-TW" dirty="0"/>
              <a:t>Standardization</a:t>
            </a:r>
            <a:r>
              <a:rPr lang="zh-TW" altLang="en-US" dirty="0"/>
              <a:t>）</a:t>
            </a:r>
          </a:p>
        </p:txBody>
      </p:sp>
      <p:pic>
        <p:nvPicPr>
          <p:cNvPr id="5" name="圖片 4"/>
          <p:cNvPicPr>
            <a:picLocks noChangeAspect="1"/>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92000" y="3204000"/>
            <a:ext cx="2469094" cy="1188824"/>
          </a:xfrm>
          <a:prstGeom prst="rect">
            <a:avLst/>
          </a:prstGeom>
        </p:spPr>
      </p:pic>
    </p:spTree>
    <p:extLst>
      <p:ext uri="{BB962C8B-B14F-4D97-AF65-F5344CB8AC3E}">
        <p14:creationId xmlns:p14="http://schemas.microsoft.com/office/powerpoint/2010/main" val="1629555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Autofit/>
          </a:bodyPr>
          <a:lstStyle/>
          <a:p>
            <a:pPr>
              <a:lnSpc>
                <a:spcPct val="140000"/>
              </a:lnSpc>
              <a:spcBef>
                <a:spcPts val="0"/>
              </a:spcBef>
            </a:pPr>
            <a:r>
              <a:rPr lang="zh-TW" altLang="en-US" sz="1800" dirty="0"/>
              <a:t>格式統一</a:t>
            </a:r>
            <a:endParaRPr lang="en-US" altLang="zh-TW" sz="1800" dirty="0"/>
          </a:p>
          <a:p>
            <a:pPr lvl="1">
              <a:lnSpc>
                <a:spcPct val="140000"/>
              </a:lnSpc>
              <a:spcBef>
                <a:spcPts val="0"/>
              </a:spcBef>
            </a:pPr>
            <a:r>
              <a:rPr lang="zh-TW" altLang="en-US" sz="1600" dirty="0"/>
              <a:t>日期（</a:t>
            </a:r>
            <a:r>
              <a:rPr lang="en-US" altLang="zh-TW" sz="1600" dirty="0" err="1"/>
              <a:t>YYYY</a:t>
            </a:r>
            <a:r>
              <a:rPr lang="en-US" altLang="zh-TW" sz="1600" dirty="0"/>
              <a:t>-MM-DD</a:t>
            </a:r>
            <a:r>
              <a:rPr lang="zh-TW" altLang="en-US" sz="1600" dirty="0"/>
              <a:t>）</a:t>
            </a:r>
            <a:endParaRPr lang="en-US" altLang="zh-TW" sz="1600" dirty="0"/>
          </a:p>
          <a:p>
            <a:pPr lvl="1">
              <a:lnSpc>
                <a:spcPct val="140000"/>
              </a:lnSpc>
              <a:spcBef>
                <a:spcPts val="0"/>
              </a:spcBef>
            </a:pPr>
            <a:r>
              <a:rPr lang="zh-TW" altLang="en-US" sz="1600" dirty="0"/>
              <a:t>代碼（</a:t>
            </a:r>
            <a:r>
              <a:rPr lang="en-US" altLang="zh-TW" sz="1600" dirty="0"/>
              <a:t>F/M or 0/1</a:t>
            </a:r>
            <a:r>
              <a:rPr lang="zh-TW" altLang="en-US" sz="1600" dirty="0"/>
              <a:t>）</a:t>
            </a:r>
            <a:endParaRPr lang="en-US" altLang="zh-TW" sz="1600" dirty="0"/>
          </a:p>
          <a:p>
            <a:pPr>
              <a:lnSpc>
                <a:spcPct val="140000"/>
              </a:lnSpc>
              <a:spcBef>
                <a:spcPts val="0"/>
              </a:spcBef>
            </a:pPr>
            <a:r>
              <a:rPr lang="zh-TW" altLang="en-US" sz="1800" dirty="0"/>
              <a:t>級距化</a:t>
            </a:r>
            <a:endParaRPr lang="en-US" altLang="zh-TW" sz="1800" dirty="0"/>
          </a:p>
          <a:p>
            <a:pPr lvl="1">
              <a:lnSpc>
                <a:spcPct val="140000"/>
              </a:lnSpc>
              <a:spcBef>
                <a:spcPts val="0"/>
              </a:spcBef>
            </a:pPr>
            <a:r>
              <a:rPr lang="en-US" altLang="zh-TW" sz="1600" dirty="0" err="1"/>
              <a:t>np.linspace</a:t>
            </a:r>
            <a:r>
              <a:rPr lang="en-US" altLang="zh-TW" sz="1600" dirty="0"/>
              <a:t>(2.0, 3.0, </a:t>
            </a:r>
            <a:r>
              <a:rPr lang="en-US" altLang="zh-TW" sz="1600" dirty="0" err="1"/>
              <a:t>num</a:t>
            </a:r>
            <a:r>
              <a:rPr lang="en-US" altLang="zh-TW" sz="1600" dirty="0"/>
              <a:t>=5)</a:t>
            </a:r>
            <a:br>
              <a:rPr lang="en-US" altLang="zh-TW" sz="1600" dirty="0"/>
            </a:br>
            <a:r>
              <a:rPr lang="en-US" altLang="zh-TW" sz="1600" dirty="0"/>
              <a:t>array([ 2.  ,  2.25,  2.5 ,  2.75,  3.  ])</a:t>
            </a:r>
          </a:p>
          <a:p>
            <a:pPr lvl="1">
              <a:lnSpc>
                <a:spcPct val="140000"/>
              </a:lnSpc>
              <a:spcBef>
                <a:spcPts val="0"/>
              </a:spcBef>
            </a:pPr>
            <a:r>
              <a:rPr lang="en-US" altLang="zh-TW" sz="1600" dirty="0" err="1"/>
              <a:t>np.arange</a:t>
            </a:r>
            <a:r>
              <a:rPr lang="en-US" altLang="zh-TW" sz="1600" dirty="0"/>
              <a:t>(3)</a:t>
            </a:r>
            <a:br>
              <a:rPr lang="en-US" altLang="zh-TW" sz="1600" dirty="0"/>
            </a:br>
            <a:r>
              <a:rPr lang="en-US" altLang="zh-TW" sz="1600" dirty="0"/>
              <a:t>array([0, 1, 2])</a:t>
            </a:r>
          </a:p>
          <a:p>
            <a:pPr lvl="1">
              <a:lnSpc>
                <a:spcPct val="140000"/>
              </a:lnSpc>
              <a:spcBef>
                <a:spcPts val="0"/>
              </a:spcBef>
            </a:pPr>
            <a:r>
              <a:rPr lang="en-US" altLang="zh-TW" sz="1600" dirty="0" err="1"/>
              <a:t>np.bincount</a:t>
            </a:r>
            <a:r>
              <a:rPr lang="en-US" altLang="zh-TW" sz="1600" dirty="0"/>
              <a:t>(</a:t>
            </a:r>
            <a:r>
              <a:rPr lang="en-US" altLang="zh-TW" sz="1600" dirty="0" err="1"/>
              <a:t>np.array</a:t>
            </a:r>
            <a:r>
              <a:rPr lang="en-US" altLang="zh-TW" sz="1600" dirty="0"/>
              <a:t>([0, 1, 1, 3, 2, 1, 7]))</a:t>
            </a:r>
            <a:br>
              <a:rPr lang="en-US" altLang="zh-TW" sz="1600" dirty="0"/>
            </a:br>
            <a:r>
              <a:rPr lang="en-US" altLang="zh-TW" sz="1600" dirty="0"/>
              <a:t>array([1, 3, 1, 1, 0, 0, 0, 1])</a:t>
            </a:r>
            <a:endParaRPr lang="zh-TW" altLang="en-US" sz="1600" dirty="0"/>
          </a:p>
        </p:txBody>
      </p:sp>
      <p:sp>
        <p:nvSpPr>
          <p:cNvPr id="4" name="圖片版面配置區 3">
            <a:extLst>
              <a:ext uri="{FF2B5EF4-FFF2-40B4-BE49-F238E27FC236}">
                <a16:creationId xmlns:a16="http://schemas.microsoft.com/office/drawing/2014/main" id="{B6487539-E5E6-4AEB-99CC-1828061088F3}"/>
              </a:ext>
            </a:extLst>
          </p:cNvPr>
          <p:cNvSpPr>
            <a:spLocks noGrp="1"/>
          </p:cNvSpPr>
          <p:nvPr>
            <p:ph type="pic" sz="quarter" idx="14"/>
          </p:nvPr>
        </p:nvSpPr>
        <p:spPr/>
      </p:sp>
      <p:sp>
        <p:nvSpPr>
          <p:cNvPr id="6" name="圖片版面配置區 5">
            <a:extLst>
              <a:ext uri="{FF2B5EF4-FFF2-40B4-BE49-F238E27FC236}">
                <a16:creationId xmlns:a16="http://schemas.microsoft.com/office/drawing/2014/main" id="{8B4746DD-1C26-4287-A9F5-B044CE63C620}"/>
              </a:ext>
            </a:extLst>
          </p:cNvPr>
          <p:cNvSpPr>
            <a:spLocks noGrp="1"/>
          </p:cNvSpPr>
          <p:nvPr>
            <p:ph type="pic" sz="quarter" idx="15"/>
          </p:nvPr>
        </p:nvSpPr>
        <p:spPr/>
      </p:sp>
      <p:sp>
        <p:nvSpPr>
          <p:cNvPr id="2" name="標題 1"/>
          <p:cNvSpPr>
            <a:spLocks noGrp="1"/>
          </p:cNvSpPr>
          <p:nvPr>
            <p:ph type="title"/>
          </p:nvPr>
        </p:nvSpPr>
        <p:spPr/>
        <p:txBody>
          <a:bodyPr>
            <a:normAutofit/>
          </a:bodyPr>
          <a:lstStyle/>
          <a:p>
            <a:r>
              <a:rPr lang="zh-TW" altLang="en-US" dirty="0"/>
              <a:t>其他欄位轉換</a:t>
            </a:r>
          </a:p>
        </p:txBody>
      </p:sp>
      <p:sp>
        <p:nvSpPr>
          <p:cNvPr id="7" name="投影片編號版面配置區 4">
            <a:extLst>
              <a:ext uri="{FF2B5EF4-FFF2-40B4-BE49-F238E27FC236}">
                <a16:creationId xmlns:a16="http://schemas.microsoft.com/office/drawing/2014/main" id="{ECB380CC-BBCA-48A3-8E39-DAF2CD87188C}"/>
              </a:ext>
            </a:extLst>
          </p:cNvPr>
          <p:cNvSpPr>
            <a:spLocks noGrp="1"/>
          </p:cNvSpPr>
          <p:nvPr>
            <p:ph type="sldNum" sz="quarter" idx="12"/>
          </p:nvPr>
        </p:nvSpPr>
        <p:spPr>
          <a:xfrm>
            <a:off x="8673182" y="4817961"/>
            <a:ext cx="394853" cy="273844"/>
          </a:xfrm>
        </p:spPr>
        <p:txBody>
          <a:bodyPr/>
          <a:lstStyle/>
          <a:p>
            <a:fld id="{0A2312DD-885B-4E8C-A1D1-A3C75E050A61}" type="slidenum">
              <a:rPr lang="zh-TW" altLang="en-US" smtClean="0"/>
              <a:pPr/>
              <a:t>29</a:t>
            </a:fld>
            <a:endParaRPr lang="zh-TW" altLang="en-US" dirty="0"/>
          </a:p>
        </p:txBody>
      </p:sp>
    </p:spTree>
    <p:extLst>
      <p:ext uri="{BB962C8B-B14F-4D97-AF65-F5344CB8AC3E}">
        <p14:creationId xmlns:p14="http://schemas.microsoft.com/office/powerpoint/2010/main" val="3539732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430476A2-CF17-4C5C-B3DE-944955FEFED7}" type="slidenum">
              <a:rPr lang="zh-TW" altLang="en-US" smtClean="0"/>
              <a:pPr/>
              <a:t>3</a:t>
            </a:fld>
            <a:endParaRPr lang="zh-TW"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lnSpcReduction="10000"/>
          </a:bodyPr>
          <a:lstStyle/>
          <a:p>
            <a:r>
              <a:rPr lang="zh-TW" altLang="en-US" dirty="0"/>
              <a:t>過度擬合（</a:t>
            </a:r>
            <a:r>
              <a:rPr lang="en-US" altLang="zh-TW" dirty="0">
                <a:highlight>
                  <a:srgbClr val="FFFF00"/>
                </a:highlight>
              </a:rPr>
              <a:t>Overfitting</a:t>
            </a:r>
            <a:r>
              <a:rPr lang="zh-TW" altLang="en-US" dirty="0"/>
              <a:t>）：訓練時準確率很高，但處理新數據時，效果不佳，這種模型雖然具有低偏差性（</a:t>
            </a:r>
            <a:r>
              <a:rPr lang="en-US" altLang="zh-TW" dirty="0"/>
              <a:t>Low Bias</a:t>
            </a:r>
            <a:r>
              <a:rPr lang="zh-TW" altLang="en-US" dirty="0"/>
              <a:t>），但具有高變異性（</a:t>
            </a:r>
            <a:r>
              <a:rPr lang="en-US" altLang="zh-TW" dirty="0"/>
              <a:t>High Variance</a:t>
            </a:r>
            <a:r>
              <a:rPr lang="zh-TW" altLang="en-US" dirty="0"/>
              <a:t>）</a:t>
            </a:r>
            <a:endParaRPr lang="en-US" altLang="zh-TW" dirty="0"/>
          </a:p>
          <a:p>
            <a:r>
              <a:rPr lang="zh-TW" altLang="en-US" dirty="0"/>
              <a:t>為避免模型過度擬合，可採以下措施：</a:t>
            </a:r>
            <a:endParaRPr lang="en-US" altLang="zh-TW" dirty="0"/>
          </a:p>
          <a:p>
            <a:pPr lvl="1"/>
            <a:r>
              <a:rPr lang="zh-TW" altLang="en-US" dirty="0"/>
              <a:t>收集更多資料</a:t>
            </a:r>
            <a:endParaRPr lang="en-US" altLang="zh-TW" dirty="0"/>
          </a:p>
          <a:p>
            <a:pPr lvl="1"/>
            <a:r>
              <a:rPr lang="zh-TW" altLang="en-US" dirty="0"/>
              <a:t>經由</a:t>
            </a:r>
            <a:r>
              <a:rPr lang="en-US" altLang="zh-TW" dirty="0"/>
              <a:t>『</a:t>
            </a:r>
            <a:r>
              <a:rPr lang="zh-TW" altLang="en-US" dirty="0"/>
              <a:t>正規化</a:t>
            </a:r>
            <a:r>
              <a:rPr lang="en-US" altLang="zh-TW" dirty="0"/>
              <a:t>』</a:t>
            </a:r>
            <a:r>
              <a:rPr lang="zh-TW" altLang="en-US" dirty="0"/>
              <a:t>手段，對複雜模型引進懲罰項（</a:t>
            </a:r>
            <a:r>
              <a:rPr lang="en-US" altLang="zh-TW" dirty="0"/>
              <a:t>Penalty</a:t>
            </a:r>
            <a:r>
              <a:rPr lang="zh-TW" altLang="en-US" dirty="0"/>
              <a:t>）</a:t>
            </a:r>
            <a:endParaRPr lang="en-US" altLang="zh-TW" dirty="0"/>
          </a:p>
          <a:p>
            <a:pPr lvl="1"/>
            <a:r>
              <a:rPr lang="zh-TW" altLang="en-US" dirty="0"/>
              <a:t>使用較少的參數，建立較簡單的模型，例如：決策樹使用較少的層數</a:t>
            </a:r>
            <a:endParaRPr lang="en-US" altLang="zh-TW" dirty="0"/>
          </a:p>
          <a:p>
            <a:pPr lvl="1"/>
            <a:r>
              <a:rPr lang="zh-TW" altLang="en-US" dirty="0"/>
              <a:t>使用降維，以較少的特徵建立模型</a:t>
            </a:r>
          </a:p>
          <a:p>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30</a:t>
            </a:fld>
            <a:endParaRPr lang="zh-TW" altLang="en-US"/>
          </a:p>
        </p:txBody>
      </p:sp>
      <p:sp>
        <p:nvSpPr>
          <p:cNvPr id="5" name="圖片版面配置區 4">
            <a:extLst>
              <a:ext uri="{FF2B5EF4-FFF2-40B4-BE49-F238E27FC236}">
                <a16:creationId xmlns:a16="http://schemas.microsoft.com/office/drawing/2014/main" id="{DCB56153-F444-4B13-B7F3-CB23AF9FCF3D}"/>
              </a:ext>
            </a:extLst>
          </p:cNvPr>
          <p:cNvSpPr>
            <a:spLocks noGrp="1"/>
          </p:cNvSpPr>
          <p:nvPr>
            <p:ph type="pic" sz="quarter" idx="14"/>
          </p:nvPr>
        </p:nvSpPr>
        <p:spPr/>
      </p:sp>
      <p:sp>
        <p:nvSpPr>
          <p:cNvPr id="6" name="圖片版面配置區 5">
            <a:extLst>
              <a:ext uri="{FF2B5EF4-FFF2-40B4-BE49-F238E27FC236}">
                <a16:creationId xmlns:a16="http://schemas.microsoft.com/office/drawing/2014/main" id="{0813E488-B69A-427B-8E43-1A49D057AA9F}"/>
              </a:ext>
            </a:extLst>
          </p:cNvPr>
          <p:cNvSpPr>
            <a:spLocks noGrp="1"/>
          </p:cNvSpPr>
          <p:nvPr>
            <p:ph type="pic" sz="quarter" idx="15"/>
          </p:nvPr>
        </p:nvSpPr>
        <p:spPr/>
      </p:sp>
      <p:sp>
        <p:nvSpPr>
          <p:cNvPr id="2" name="標題 1"/>
          <p:cNvSpPr>
            <a:spLocks noGrp="1"/>
          </p:cNvSpPr>
          <p:nvPr>
            <p:ph type="title"/>
          </p:nvPr>
        </p:nvSpPr>
        <p:spPr/>
        <p:txBody>
          <a:bodyPr/>
          <a:lstStyle/>
          <a:p>
            <a:r>
              <a:rPr lang="zh-TW" altLang="en-US" dirty="0"/>
              <a:t>選擇有意義的特徵</a:t>
            </a:r>
          </a:p>
        </p:txBody>
      </p:sp>
    </p:spTree>
    <p:extLst>
      <p:ext uri="{BB962C8B-B14F-4D97-AF65-F5344CB8AC3E}">
        <p14:creationId xmlns:p14="http://schemas.microsoft.com/office/powerpoint/2010/main" val="97936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74190" y="1080000"/>
            <a:ext cx="5395620" cy="3600000"/>
          </a:xfrm>
        </p:spPr>
      </p:pic>
      <p:sp>
        <p:nvSpPr>
          <p:cNvPr id="4" name="投影片編號版面配置區 3"/>
          <p:cNvSpPr>
            <a:spLocks noGrp="1"/>
          </p:cNvSpPr>
          <p:nvPr>
            <p:ph type="sldNum" sz="quarter" idx="12"/>
          </p:nvPr>
        </p:nvSpPr>
        <p:spPr/>
        <p:txBody>
          <a:bodyPr/>
          <a:lstStyle/>
          <a:p>
            <a:fld id="{73DA0BB7-265A-403C-9275-D587AB510EDC}" type="slidenum">
              <a:rPr lang="zh-TW" altLang="en-US" smtClean="0"/>
              <a:pPr/>
              <a:t>31</a:t>
            </a:fld>
            <a:endParaRPr lang="zh-TW" altLang="en-US"/>
          </a:p>
        </p:txBody>
      </p:sp>
      <p:sp>
        <p:nvSpPr>
          <p:cNvPr id="3" name="圖片版面配置區 2">
            <a:extLst>
              <a:ext uri="{FF2B5EF4-FFF2-40B4-BE49-F238E27FC236}">
                <a16:creationId xmlns:a16="http://schemas.microsoft.com/office/drawing/2014/main" id="{A5F41EA8-F44C-422C-A8D7-C696745B7B11}"/>
              </a:ext>
            </a:extLst>
          </p:cNvPr>
          <p:cNvSpPr>
            <a:spLocks noGrp="1"/>
          </p:cNvSpPr>
          <p:nvPr>
            <p:ph type="pic" sz="quarter" idx="14"/>
          </p:nvPr>
        </p:nvSpPr>
        <p:spPr/>
      </p:sp>
      <p:sp>
        <p:nvSpPr>
          <p:cNvPr id="7" name="圖片版面配置區 6">
            <a:extLst>
              <a:ext uri="{FF2B5EF4-FFF2-40B4-BE49-F238E27FC236}">
                <a16:creationId xmlns:a16="http://schemas.microsoft.com/office/drawing/2014/main" id="{1F2A4E80-82F2-4AF0-9CC0-1BEF8975F3F7}"/>
              </a:ext>
            </a:extLst>
          </p:cNvPr>
          <p:cNvSpPr>
            <a:spLocks noGrp="1"/>
          </p:cNvSpPr>
          <p:nvPr>
            <p:ph type="pic" sz="quarter" idx="15"/>
          </p:nvPr>
        </p:nvSpPr>
        <p:spPr/>
      </p:sp>
      <p:sp>
        <p:nvSpPr>
          <p:cNvPr id="2" name="標題 1"/>
          <p:cNvSpPr>
            <a:spLocks noGrp="1"/>
          </p:cNvSpPr>
          <p:nvPr>
            <p:ph type="title"/>
          </p:nvPr>
        </p:nvSpPr>
        <p:spPr/>
        <p:txBody>
          <a:bodyPr/>
          <a:lstStyle/>
          <a:p>
            <a:r>
              <a:rPr lang="zh-TW" altLang="en-US" dirty="0"/>
              <a:t>過度擬合（</a:t>
            </a:r>
            <a:r>
              <a:rPr lang="en-US" altLang="zh-TW" dirty="0"/>
              <a:t>Overfitting</a:t>
            </a:r>
            <a:r>
              <a:rPr lang="zh-TW" altLang="en-US" dirty="0"/>
              <a:t>）</a:t>
            </a:r>
          </a:p>
        </p:txBody>
      </p:sp>
      <p:sp>
        <p:nvSpPr>
          <p:cNvPr id="6" name="橢圓形圖說文字 5"/>
          <p:cNvSpPr/>
          <p:nvPr/>
        </p:nvSpPr>
        <p:spPr>
          <a:xfrm>
            <a:off x="6012000" y="1692000"/>
            <a:ext cx="2340000" cy="972000"/>
          </a:xfrm>
          <a:prstGeom prst="wedgeEllipseCallout">
            <a:avLst>
              <a:gd name="adj1" fmla="val -49255"/>
              <a:gd name="adj2" fmla="val 60449"/>
            </a:avLst>
          </a:prstGeom>
        </p:spPr>
        <p:style>
          <a:lnRef idx="2">
            <a:schemeClr val="accent2"/>
          </a:lnRef>
          <a:fillRef idx="1">
            <a:schemeClr val="lt1"/>
          </a:fillRef>
          <a:effectRef idx="0">
            <a:schemeClr val="accent2"/>
          </a:effectRef>
          <a:fontRef idx="minor">
            <a:schemeClr val="dk1"/>
          </a:fontRef>
        </p:style>
        <p:txBody>
          <a:bodyPr wrap="square" rtlCol="0" anchor="ctr"/>
          <a:lstStyle/>
          <a:p>
            <a:pPr algn="ctr"/>
            <a:r>
              <a:rPr lang="zh-TW" altLang="en-US" dirty="0"/>
              <a:t>測試資料與訓練資料不一致</a:t>
            </a:r>
          </a:p>
        </p:txBody>
      </p:sp>
    </p:spTree>
    <p:extLst>
      <p:ext uri="{BB962C8B-B14F-4D97-AF65-F5344CB8AC3E}">
        <p14:creationId xmlns:p14="http://schemas.microsoft.com/office/powerpoint/2010/main" val="1487621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A1AA41-298C-4543-B3D4-DEFCD91AAC49}"/>
              </a:ext>
            </a:extLst>
          </p:cNvPr>
          <p:cNvSpPr>
            <a:spLocks noGrp="1"/>
          </p:cNvSpPr>
          <p:nvPr>
            <p:ph type="title"/>
          </p:nvPr>
        </p:nvSpPr>
        <p:spPr/>
        <p:txBody>
          <a:bodyPr/>
          <a:lstStyle/>
          <a:p>
            <a:r>
              <a:rPr lang="zh-TW" altLang="en-US" dirty="0"/>
              <a:t>避免過度擬合</a:t>
            </a:r>
          </a:p>
        </p:txBody>
      </p:sp>
      <p:graphicFrame>
        <p:nvGraphicFramePr>
          <p:cNvPr id="5" name="資料庫圖表 4">
            <a:extLst>
              <a:ext uri="{FF2B5EF4-FFF2-40B4-BE49-F238E27FC236}">
                <a16:creationId xmlns:a16="http://schemas.microsoft.com/office/drawing/2014/main" id="{6900973E-FEA2-4145-91ED-0E92EFCCFA67}"/>
              </a:ext>
            </a:extLst>
          </p:cNvPr>
          <p:cNvGraphicFramePr/>
          <p:nvPr>
            <p:extLst>
              <p:ext uri="{D42A27DB-BD31-4B8C-83A1-F6EECF244321}">
                <p14:modId xmlns:p14="http://schemas.microsoft.com/office/powerpoint/2010/main" val="285629258"/>
              </p:ext>
            </p:extLst>
          </p:nvPr>
        </p:nvGraphicFramePr>
        <p:xfrm>
          <a:off x="1156033" y="1606071"/>
          <a:ext cx="6983330" cy="3537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2716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zh-TW" altLang="en-US" dirty="0"/>
              <a:t>對成本函數加一懲罰項（</a:t>
            </a:r>
            <a:r>
              <a:rPr lang="en-US" altLang="zh-TW" dirty="0"/>
              <a:t>Penalty</a:t>
            </a:r>
            <a:r>
              <a:rPr lang="zh-TW" altLang="en-US" dirty="0"/>
              <a:t>）</a:t>
            </a:r>
            <a:endParaRPr lang="en-US" altLang="zh-TW" dirty="0"/>
          </a:p>
          <a:p>
            <a:r>
              <a:rPr lang="zh-TW" altLang="en-US" dirty="0"/>
              <a:t>分為兩種：</a:t>
            </a:r>
            <a:endParaRPr lang="en-US" altLang="zh-TW" dirty="0"/>
          </a:p>
          <a:p>
            <a:pPr lvl="1"/>
            <a:r>
              <a:rPr lang="en-US" altLang="zh-TW" b="1" dirty="0"/>
              <a:t>L2</a:t>
            </a:r>
          </a:p>
          <a:p>
            <a:pPr lvl="1"/>
            <a:endParaRPr lang="en-US" altLang="zh-TW" b="1" dirty="0"/>
          </a:p>
          <a:p>
            <a:pPr lvl="1"/>
            <a:r>
              <a:rPr lang="en-US" altLang="zh-TW" b="1" dirty="0"/>
              <a:t>L1</a:t>
            </a:r>
          </a:p>
          <a:p>
            <a:pPr lvl="1"/>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33</a:t>
            </a:fld>
            <a:endParaRPr lang="zh-TW" altLang="en-US"/>
          </a:p>
        </p:txBody>
      </p:sp>
      <p:sp>
        <p:nvSpPr>
          <p:cNvPr id="5" name="圖片版面配置區 4">
            <a:extLst>
              <a:ext uri="{FF2B5EF4-FFF2-40B4-BE49-F238E27FC236}">
                <a16:creationId xmlns:a16="http://schemas.microsoft.com/office/drawing/2014/main" id="{3E3A33F2-2755-4E4D-84B3-81E9E9DBB6BB}"/>
              </a:ext>
            </a:extLst>
          </p:cNvPr>
          <p:cNvSpPr>
            <a:spLocks noGrp="1"/>
          </p:cNvSpPr>
          <p:nvPr>
            <p:ph type="pic" sz="quarter" idx="14"/>
          </p:nvPr>
        </p:nvSpPr>
        <p:spPr/>
      </p:sp>
      <p:sp>
        <p:nvSpPr>
          <p:cNvPr id="6" name="圖片版面配置區 5">
            <a:extLst>
              <a:ext uri="{FF2B5EF4-FFF2-40B4-BE49-F238E27FC236}">
                <a16:creationId xmlns:a16="http://schemas.microsoft.com/office/drawing/2014/main" id="{D30F4C35-1C6D-4CD4-87AE-3C2FABC2B3DE}"/>
              </a:ext>
            </a:extLst>
          </p:cNvPr>
          <p:cNvSpPr>
            <a:spLocks noGrp="1"/>
          </p:cNvSpPr>
          <p:nvPr>
            <p:ph type="pic" sz="quarter" idx="15"/>
          </p:nvPr>
        </p:nvSpPr>
        <p:spPr/>
      </p:sp>
      <p:pic>
        <p:nvPicPr>
          <p:cNvPr id="8" name="圖片 7"/>
          <p:cNvPicPr>
            <a:picLocks noChangeAspect="1"/>
          </p:cNvPicPr>
          <p:nvPr/>
        </p:nvPicPr>
        <p:blipFill>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680000" y="1728000"/>
            <a:ext cx="3159324" cy="2412000"/>
          </a:xfrm>
          <a:prstGeom prst="rect">
            <a:avLst/>
          </a:prstGeom>
        </p:spPr>
      </p:pic>
      <p:pic>
        <p:nvPicPr>
          <p:cNvPr id="9" name="圖片 8"/>
          <p:cNvPicPr>
            <a:picLocks noChangeAspect="1"/>
          </p:cNvPicPr>
          <p:nvPr/>
        </p:nvPicPr>
        <p:blipFill>
          <a:blip r:embed="rId4" cstate="print">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620000" y="2067694"/>
            <a:ext cx="1714649" cy="701101"/>
          </a:xfrm>
          <a:prstGeom prst="rect">
            <a:avLst/>
          </a:prstGeom>
        </p:spPr>
      </p:pic>
      <p:pic>
        <p:nvPicPr>
          <p:cNvPr id="10" name="圖片 9"/>
          <p:cNvPicPr>
            <a:picLocks noChangeAspect="1"/>
          </p:cNvPicPr>
          <p:nvPr/>
        </p:nvPicPr>
        <p:blipFill>
          <a:blip r:embed="rId6" cstate="print">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1620000" y="3024000"/>
            <a:ext cx="1699407" cy="632515"/>
          </a:xfrm>
          <a:prstGeom prst="rect">
            <a:avLst/>
          </a:prstGeom>
        </p:spPr>
      </p:pic>
      <p:sp>
        <p:nvSpPr>
          <p:cNvPr id="11" name="標題 10">
            <a:extLst>
              <a:ext uri="{FF2B5EF4-FFF2-40B4-BE49-F238E27FC236}">
                <a16:creationId xmlns:a16="http://schemas.microsoft.com/office/drawing/2014/main" id="{D047DAAA-ABCC-40CC-87B2-8D4D8E9A0B44}"/>
              </a:ext>
            </a:extLst>
          </p:cNvPr>
          <p:cNvSpPr>
            <a:spLocks noGrp="1"/>
          </p:cNvSpPr>
          <p:nvPr>
            <p:ph type="title"/>
          </p:nvPr>
        </p:nvSpPr>
        <p:spPr/>
        <p:txBody>
          <a:bodyPr/>
          <a:lstStyle/>
          <a:p>
            <a:r>
              <a:rPr lang="zh-TW" altLang="en-US" dirty="0"/>
              <a:t>正規化（</a:t>
            </a:r>
            <a:r>
              <a:rPr lang="en-US" altLang="zh-TW" dirty="0"/>
              <a:t>Regularization</a:t>
            </a:r>
            <a:r>
              <a:rPr lang="zh-TW" altLang="en-US" dirty="0"/>
              <a:t>）</a:t>
            </a:r>
          </a:p>
        </p:txBody>
      </p:sp>
    </p:spTree>
    <p:extLst>
      <p:ext uri="{BB962C8B-B14F-4D97-AF65-F5344CB8AC3E}">
        <p14:creationId xmlns:p14="http://schemas.microsoft.com/office/powerpoint/2010/main" val="3341075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zh-TW" altLang="en-US" dirty="0"/>
              <a:t>正規化參數 </a:t>
            </a:r>
            <a:r>
              <a:rPr lang="el-GR" altLang="zh-TW" dirty="0">
                <a:latin typeface="微軟正黑體" pitchFamily="34" charset="-120"/>
                <a:ea typeface="微軟正黑體" pitchFamily="34" charset="-120"/>
                <a:cs typeface="Arial" panose="020B0604020202020204" pitchFamily="34" charset="0"/>
              </a:rPr>
              <a:t>λ</a:t>
            </a:r>
            <a:r>
              <a:rPr lang="en-US" altLang="zh-TW" dirty="0">
                <a:latin typeface="微軟正黑體" pitchFamily="34" charset="-120"/>
                <a:ea typeface="微軟正黑體" pitchFamily="34" charset="-120"/>
                <a:cs typeface="Arial" panose="020B0604020202020204" pitchFamily="34" charset="0"/>
              </a:rPr>
              <a:t> </a:t>
            </a:r>
            <a:r>
              <a:rPr lang="zh-TW" altLang="en-US" dirty="0">
                <a:latin typeface="Arial" panose="020B0604020202020204" pitchFamily="34" charset="0"/>
                <a:cs typeface="Arial" panose="020B0604020202020204" pitchFamily="34" charset="0"/>
              </a:rPr>
              <a:t>加大，可增加</a:t>
            </a:r>
            <a:r>
              <a:rPr lang="en-US" altLang="zh-TW" dirty="0">
                <a:latin typeface="Arial" panose="020B0604020202020204" pitchFamily="34" charset="0"/>
                <a:cs typeface="Arial" panose="020B0604020202020204" pitchFamily="34" charset="0"/>
              </a:rPr>
              <a:t>『</a:t>
            </a:r>
            <a:r>
              <a:rPr lang="zh-TW" altLang="en-US" dirty="0">
                <a:latin typeface="Arial" panose="020B0604020202020204" pitchFamily="34" charset="0"/>
                <a:cs typeface="Arial" panose="020B0604020202020204" pitchFamily="34" charset="0"/>
              </a:rPr>
              <a:t>正規化強度</a:t>
            </a:r>
            <a:r>
              <a:rPr lang="en-US" altLang="zh-TW" dirty="0">
                <a:latin typeface="Arial" panose="020B0604020202020204" pitchFamily="34" charset="0"/>
                <a:cs typeface="Arial" panose="020B0604020202020204" pitchFamily="34" charset="0"/>
              </a:rPr>
              <a:t>』</a:t>
            </a:r>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34</a:t>
            </a:fld>
            <a:endParaRPr lang="zh-TW" altLang="en-US"/>
          </a:p>
        </p:txBody>
      </p:sp>
      <p:sp>
        <p:nvSpPr>
          <p:cNvPr id="7" name="圖片版面配置區 6">
            <a:extLst>
              <a:ext uri="{FF2B5EF4-FFF2-40B4-BE49-F238E27FC236}">
                <a16:creationId xmlns:a16="http://schemas.microsoft.com/office/drawing/2014/main" id="{00BF7EA5-9CF8-406F-BEEE-CDBCD45A7C4C}"/>
              </a:ext>
            </a:extLst>
          </p:cNvPr>
          <p:cNvSpPr>
            <a:spLocks noGrp="1"/>
          </p:cNvSpPr>
          <p:nvPr>
            <p:ph type="pic" sz="quarter" idx="14"/>
          </p:nvPr>
        </p:nvSpPr>
        <p:spPr/>
      </p:sp>
      <p:sp>
        <p:nvSpPr>
          <p:cNvPr id="9" name="圖片版面配置區 8">
            <a:extLst>
              <a:ext uri="{FF2B5EF4-FFF2-40B4-BE49-F238E27FC236}">
                <a16:creationId xmlns:a16="http://schemas.microsoft.com/office/drawing/2014/main" id="{399EBA68-72D4-4D0A-8B67-600EB20CB522}"/>
              </a:ext>
            </a:extLst>
          </p:cNvPr>
          <p:cNvSpPr>
            <a:spLocks noGrp="1"/>
          </p:cNvSpPr>
          <p:nvPr>
            <p:ph type="pic" sz="quarter" idx="15"/>
          </p:nvPr>
        </p:nvSpPr>
        <p:spPr/>
      </p:sp>
      <p:sp>
        <p:nvSpPr>
          <p:cNvPr id="2" name="標題 1"/>
          <p:cNvSpPr>
            <a:spLocks noGrp="1"/>
          </p:cNvSpPr>
          <p:nvPr>
            <p:ph type="title"/>
          </p:nvPr>
        </p:nvSpPr>
        <p:spPr/>
        <p:txBody>
          <a:bodyPr>
            <a:normAutofit/>
          </a:bodyPr>
          <a:lstStyle/>
          <a:p>
            <a:r>
              <a:rPr lang="en-US" altLang="zh-TW" dirty="0"/>
              <a:t>L2 Regularization</a:t>
            </a:r>
            <a:endParaRPr lang="zh-TW" altLang="en-US" dirty="0"/>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8104" y="1908000"/>
            <a:ext cx="3080539" cy="2351851"/>
          </a:xfrm>
          <a:prstGeom prst="rect">
            <a:avLst/>
          </a:prstGeom>
        </p:spPr>
      </p:pic>
      <p:pic>
        <p:nvPicPr>
          <p:cNvPr id="6" name="圖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8544" y="2017183"/>
            <a:ext cx="2727352" cy="2133484"/>
          </a:xfrm>
          <a:prstGeom prst="rect">
            <a:avLst/>
          </a:prstGeom>
        </p:spPr>
      </p:pic>
      <p:sp>
        <p:nvSpPr>
          <p:cNvPr id="8" name="向右箭號 7"/>
          <p:cNvSpPr/>
          <p:nvPr/>
        </p:nvSpPr>
        <p:spPr>
          <a:xfrm>
            <a:off x="4424557" y="2867901"/>
            <a:ext cx="64807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11491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L1 </a:t>
            </a:r>
            <a:r>
              <a:rPr lang="zh-TW" altLang="en-US" dirty="0"/>
              <a:t>會導致稀疏解（</a:t>
            </a:r>
            <a:r>
              <a:rPr lang="en-US" altLang="zh-TW" dirty="0"/>
              <a:t>sparse solution</a:t>
            </a:r>
            <a:r>
              <a:rPr lang="zh-TW" altLang="en-US" dirty="0"/>
              <a:t>），求得最佳解的權</a:t>
            </a:r>
            <a:r>
              <a:rPr lang="zh-TW" altLang="en-US"/>
              <a:t>重大部分為</a:t>
            </a:r>
            <a:r>
              <a:rPr lang="en-US" altLang="zh-TW" dirty="0"/>
              <a:t>0</a:t>
            </a:r>
            <a:r>
              <a:rPr lang="zh-TW" altLang="en-US" dirty="0"/>
              <a:t>。</a:t>
            </a:r>
            <a:endParaRPr lang="en-US" altLang="zh-TW" dirty="0"/>
          </a:p>
          <a:p>
            <a:r>
              <a:rPr lang="zh-TW" altLang="en-US" dirty="0"/>
              <a:t>用於高維的資料含有很多不適當的特徵。</a:t>
            </a:r>
            <a:endParaRPr lang="en-US" altLang="zh-TW" dirty="0"/>
          </a:p>
          <a:p>
            <a:r>
              <a:rPr lang="zh-TW" altLang="en-US" dirty="0"/>
              <a:t>適合降維的 </a:t>
            </a:r>
            <a:r>
              <a:rPr lang="en-US" altLang="zh-TW" dirty="0"/>
              <a:t>Feature Selection</a:t>
            </a:r>
            <a:r>
              <a:rPr lang="zh-TW" altLang="en-US" dirty="0"/>
              <a:t>。</a:t>
            </a: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35</a:t>
            </a:fld>
            <a:endParaRPr lang="zh-TW" altLang="en-US"/>
          </a:p>
        </p:txBody>
      </p:sp>
      <p:sp>
        <p:nvSpPr>
          <p:cNvPr id="7" name="圖片版面配置區 6">
            <a:extLst>
              <a:ext uri="{FF2B5EF4-FFF2-40B4-BE49-F238E27FC236}">
                <a16:creationId xmlns:a16="http://schemas.microsoft.com/office/drawing/2014/main" id="{08EBF1FD-38D4-4A24-BBF2-149007943D04}"/>
              </a:ext>
            </a:extLst>
          </p:cNvPr>
          <p:cNvSpPr>
            <a:spLocks noGrp="1"/>
          </p:cNvSpPr>
          <p:nvPr>
            <p:ph type="pic" sz="quarter" idx="14"/>
          </p:nvPr>
        </p:nvSpPr>
        <p:spPr/>
      </p:sp>
      <p:sp>
        <p:nvSpPr>
          <p:cNvPr id="10" name="圖片版面配置區 9">
            <a:extLst>
              <a:ext uri="{FF2B5EF4-FFF2-40B4-BE49-F238E27FC236}">
                <a16:creationId xmlns:a16="http://schemas.microsoft.com/office/drawing/2014/main" id="{A1BBEBDA-20AB-472A-9958-75F391FE3EA1}"/>
              </a:ext>
            </a:extLst>
          </p:cNvPr>
          <p:cNvSpPr>
            <a:spLocks noGrp="1"/>
          </p:cNvSpPr>
          <p:nvPr>
            <p:ph type="pic" sz="quarter" idx="15"/>
          </p:nvPr>
        </p:nvSpPr>
        <p:spPr/>
      </p:sp>
      <p:sp>
        <p:nvSpPr>
          <p:cNvPr id="2" name="標題 1"/>
          <p:cNvSpPr>
            <a:spLocks noGrp="1"/>
          </p:cNvSpPr>
          <p:nvPr>
            <p:ph type="title"/>
          </p:nvPr>
        </p:nvSpPr>
        <p:spPr/>
        <p:txBody>
          <a:bodyPr>
            <a:normAutofit/>
          </a:bodyPr>
          <a:lstStyle/>
          <a:p>
            <a:r>
              <a:rPr lang="en-US" altLang="zh-TW" dirty="0"/>
              <a:t>L1 Regularization</a:t>
            </a:r>
            <a:endParaRPr lang="zh-TW" altLang="en-US" dirty="0"/>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2851" y="2645129"/>
            <a:ext cx="3080539" cy="2351851"/>
          </a:xfrm>
          <a:prstGeom prst="rect">
            <a:avLst/>
          </a:prstGeom>
        </p:spPr>
      </p:pic>
      <p:sp>
        <p:nvSpPr>
          <p:cNvPr id="8" name="向右箭號 7"/>
          <p:cNvSpPr/>
          <p:nvPr/>
        </p:nvSpPr>
        <p:spPr>
          <a:xfrm>
            <a:off x="4230683" y="3605030"/>
            <a:ext cx="64807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6048" y="2592000"/>
            <a:ext cx="3115102" cy="2458108"/>
          </a:xfrm>
          <a:prstGeom prst="rect">
            <a:avLst/>
          </a:prstGeom>
        </p:spPr>
      </p:pic>
    </p:spTree>
    <p:extLst>
      <p:ext uri="{BB962C8B-B14F-4D97-AF65-F5344CB8AC3E}">
        <p14:creationId xmlns:p14="http://schemas.microsoft.com/office/powerpoint/2010/main" val="1220909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85000" lnSpcReduction="20000"/>
          </a:bodyPr>
          <a:lstStyle/>
          <a:p>
            <a:r>
              <a:rPr lang="zh-TW" altLang="en-US" dirty="0"/>
              <a:t>在訓練模型後請評估性能。</a:t>
            </a:r>
            <a:r>
              <a:rPr lang="en-US" altLang="zh-TW" dirty="0"/>
              <a:t>Regression </a:t>
            </a:r>
          </a:p>
          <a:p>
            <a:pPr lvl="1"/>
            <a:r>
              <a:rPr lang="en-US" altLang="zh-TW" dirty="0">
                <a:highlight>
                  <a:srgbClr val="FFFF00"/>
                </a:highlight>
              </a:rPr>
              <a:t>Supervised : </a:t>
            </a:r>
            <a:r>
              <a:rPr lang="zh-TW" altLang="en-US" dirty="0">
                <a:highlight>
                  <a:srgbClr val="FFFF00"/>
                </a:highlight>
              </a:rPr>
              <a:t>有答案 </a:t>
            </a:r>
            <a:endParaRPr lang="en-US" altLang="zh-TW" dirty="0">
              <a:highlight>
                <a:srgbClr val="FFFF00"/>
              </a:highlight>
            </a:endParaRPr>
          </a:p>
          <a:p>
            <a:pPr lvl="2"/>
            <a:r>
              <a:rPr lang="en-US" altLang="zh-TW" dirty="0"/>
              <a:t>Classification(discrete #) model: algorithm : Logistic Regression</a:t>
            </a:r>
            <a:r>
              <a:rPr lang="zh-TW" altLang="en-US" dirty="0"/>
              <a:t> 分類</a:t>
            </a:r>
            <a:endParaRPr lang="en-US" altLang="zh-TW" dirty="0"/>
          </a:p>
          <a:p>
            <a:pPr lvl="3"/>
            <a:r>
              <a:rPr lang="en-US" altLang="zh-TW" dirty="0"/>
              <a:t>Accuracy, Precision , Recall rate, </a:t>
            </a:r>
            <a:r>
              <a:rPr lang="en-US" altLang="zh-TW"/>
              <a:t>F1 score</a:t>
            </a:r>
            <a:endParaRPr lang="en-US" altLang="zh-TW" dirty="0"/>
          </a:p>
          <a:p>
            <a:pPr lvl="2"/>
            <a:r>
              <a:rPr lang="en-US" altLang="zh-TW" dirty="0"/>
              <a:t>Regression(continue #) model : algorithm : Linear Regression</a:t>
            </a:r>
            <a:r>
              <a:rPr lang="zh-TW" altLang="en-US" dirty="0"/>
              <a:t> 回歸</a:t>
            </a:r>
            <a:endParaRPr lang="en-US" altLang="zh-TW" dirty="0"/>
          </a:p>
          <a:p>
            <a:pPr lvl="3"/>
            <a:r>
              <a:rPr lang="en-US" altLang="zh-TW" dirty="0"/>
              <a:t>MSE</a:t>
            </a:r>
            <a:r>
              <a:rPr lang="zh-TW" altLang="en-US" dirty="0"/>
              <a:t> </a:t>
            </a:r>
            <a:r>
              <a:rPr lang="en-US" altLang="zh-TW" dirty="0"/>
              <a:t>(Mean squared error)</a:t>
            </a:r>
            <a:r>
              <a:rPr lang="zh-TW" altLang="en-US" dirty="0"/>
              <a:t>：可稱為均方誤差或平均平方誤差。</a:t>
            </a:r>
          </a:p>
          <a:p>
            <a:pPr lvl="3"/>
            <a:r>
              <a:rPr lang="en-US" altLang="zh-TW" dirty="0"/>
              <a:t>RMSE</a:t>
            </a:r>
            <a:r>
              <a:rPr lang="zh-TW" altLang="en-US" dirty="0"/>
              <a:t> </a:t>
            </a:r>
            <a:r>
              <a:rPr lang="en-US" altLang="zh-TW" dirty="0"/>
              <a:t>(Root mean squared error)</a:t>
            </a:r>
            <a:r>
              <a:rPr lang="zh-TW" altLang="en-US" dirty="0"/>
              <a:t> ：可稱為均方根誤差。</a:t>
            </a:r>
          </a:p>
          <a:p>
            <a:pPr lvl="3"/>
            <a:r>
              <a:rPr lang="en-US" altLang="zh-TW" dirty="0"/>
              <a:t>MAE (Mean absolute error )</a:t>
            </a:r>
            <a:r>
              <a:rPr lang="zh-TW" altLang="en-US" dirty="0"/>
              <a:t> ：可稱為平均絕對誤差。</a:t>
            </a:r>
            <a:endParaRPr lang="en-US" altLang="zh-TW" dirty="0"/>
          </a:p>
          <a:p>
            <a:pPr lvl="3"/>
            <a:r>
              <a:rPr lang="en-US" altLang="zh-TW" dirty="0"/>
              <a:t>Median absolute error</a:t>
            </a:r>
            <a:r>
              <a:rPr lang="zh-TW" altLang="en-US" dirty="0"/>
              <a:t>：中位絕對誤差</a:t>
            </a:r>
            <a:endParaRPr lang="en-US" altLang="zh-TW" dirty="0"/>
          </a:p>
          <a:p>
            <a:pPr lvl="1"/>
            <a:r>
              <a:rPr lang="en-US" altLang="zh-TW" dirty="0">
                <a:highlight>
                  <a:srgbClr val="FFFF00"/>
                </a:highlight>
              </a:rPr>
              <a:t>Unsupervised</a:t>
            </a:r>
            <a:r>
              <a:rPr lang="zh-TW" altLang="en-US" dirty="0"/>
              <a:t> </a:t>
            </a:r>
            <a:r>
              <a:rPr lang="en-US" altLang="zh-TW" dirty="0"/>
              <a:t>:</a:t>
            </a:r>
            <a:r>
              <a:rPr lang="zh-TW" altLang="en-US" dirty="0"/>
              <a:t> 沒有標準答案</a:t>
            </a:r>
            <a:endParaRPr lang="en-US" altLang="zh-TW" dirty="0"/>
          </a:p>
          <a:p>
            <a:pPr lvl="2"/>
            <a:r>
              <a:rPr lang="en-US" altLang="zh-TW" dirty="0"/>
              <a:t>Clustering </a:t>
            </a:r>
            <a:r>
              <a:rPr lang="zh-TW" altLang="en-US" dirty="0"/>
              <a:t>分群</a:t>
            </a:r>
          </a:p>
        </p:txBody>
      </p:sp>
      <p:sp>
        <p:nvSpPr>
          <p:cNvPr id="3" name="投影片編號版面配置區 2"/>
          <p:cNvSpPr>
            <a:spLocks noGrp="1"/>
          </p:cNvSpPr>
          <p:nvPr>
            <p:ph type="sldNum" sz="quarter" idx="12"/>
          </p:nvPr>
        </p:nvSpPr>
        <p:spPr/>
        <p:txBody>
          <a:bodyPr/>
          <a:lstStyle/>
          <a:p>
            <a:fld id="{430476A2-CF17-4C5C-B3DE-944955FEFED7}" type="slidenum">
              <a:rPr lang="zh-TW" altLang="en-US" smtClean="0"/>
              <a:pPr/>
              <a:t>36</a:t>
            </a:fld>
            <a:endParaRPr lang="zh-TW" altLang="en-US"/>
          </a:p>
        </p:txBody>
      </p:sp>
      <p:sp>
        <p:nvSpPr>
          <p:cNvPr id="4" name="圖片版面配置區 3"/>
          <p:cNvSpPr>
            <a:spLocks noGrp="1"/>
          </p:cNvSpPr>
          <p:nvPr>
            <p:ph type="pic" sz="quarter" idx="14"/>
          </p:nvPr>
        </p:nvSpPr>
        <p:spPr/>
      </p:sp>
      <p:sp>
        <p:nvSpPr>
          <p:cNvPr id="5" name="圖片版面配置區 4"/>
          <p:cNvSpPr>
            <a:spLocks noGrp="1"/>
          </p:cNvSpPr>
          <p:nvPr>
            <p:ph type="pic" sz="quarter" idx="15"/>
          </p:nvPr>
        </p:nvSpPr>
        <p:spPr/>
      </p:sp>
      <p:sp>
        <p:nvSpPr>
          <p:cNvPr id="6" name="標題 5"/>
          <p:cNvSpPr>
            <a:spLocks noGrp="1"/>
          </p:cNvSpPr>
          <p:nvPr>
            <p:ph type="title"/>
          </p:nvPr>
        </p:nvSpPr>
        <p:spPr/>
        <p:txBody>
          <a:bodyPr>
            <a:normAutofit/>
          </a:bodyPr>
          <a:lstStyle/>
          <a:p>
            <a:r>
              <a:rPr lang="zh-TW" altLang="en-US" sz="3000" dirty="0"/>
              <a:t>評估</a:t>
            </a:r>
            <a:r>
              <a:rPr lang="zh-TW" altLang="en-US" sz="3000"/>
              <a:t>模型性能 </a:t>
            </a:r>
            <a:r>
              <a:rPr lang="en-US" altLang="zh-TW" sz="3000"/>
              <a:t>(</a:t>
            </a:r>
            <a:r>
              <a:rPr lang="en-US" altLang="zh-TW" sz="3000" dirty="0"/>
              <a:t>Evaluate model performance)</a:t>
            </a:r>
            <a:endParaRPr lang="zh-TW" altLang="en-US" sz="3000" dirty="0"/>
          </a:p>
        </p:txBody>
      </p:sp>
    </p:spTree>
    <p:extLst>
      <p:ext uri="{BB962C8B-B14F-4D97-AF65-F5344CB8AC3E}">
        <p14:creationId xmlns:p14="http://schemas.microsoft.com/office/powerpoint/2010/main" val="3898199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1600"/>
              <a:t>Lab (275x)</a:t>
            </a:r>
            <a:r>
              <a:rPr lang="zh-TW" altLang="en-US" sz="1600"/>
              <a:t>：</a:t>
            </a:r>
            <a:r>
              <a:rPr lang="en-US" altLang="zh-TW" sz="1600"/>
              <a:t>IntroductionToRegression</a:t>
            </a:r>
          </a:p>
          <a:p>
            <a:pPr lvl="1"/>
            <a:r>
              <a:rPr lang="en-US" altLang="zh-TW" sz="1600"/>
              <a:t>Module4-275 / IntroductionToRegression.ipynb</a:t>
            </a:r>
          </a:p>
          <a:p>
            <a:r>
              <a:rPr lang="zh-TW" altLang="en-US"/>
              <a:t>流程</a:t>
            </a:r>
            <a:endParaRPr lang="en-US" altLang="zh-TW"/>
          </a:p>
          <a:p>
            <a:pPr lvl="1"/>
            <a:r>
              <a:rPr lang="en-US" altLang="zh-TW"/>
              <a:t>Execute a first linear regression</a:t>
            </a:r>
          </a:p>
          <a:p>
            <a:pPr lvl="2"/>
            <a:r>
              <a:rPr lang="en-US" altLang="zh-TW"/>
              <a:t>Split the dataset</a:t>
            </a:r>
          </a:p>
          <a:p>
            <a:pPr lvl="2"/>
            <a:r>
              <a:rPr lang="en-US" altLang="zh-TW"/>
              <a:t>Scale numeric features</a:t>
            </a:r>
          </a:p>
          <a:p>
            <a:pPr lvl="1"/>
            <a:r>
              <a:rPr lang="en-US" altLang="zh-TW"/>
              <a:t>Train the regression model</a:t>
            </a:r>
          </a:p>
          <a:p>
            <a:pPr lvl="1"/>
            <a:r>
              <a:rPr lang="en-US" altLang="zh-TW"/>
              <a:t>Evaluate model performance</a:t>
            </a:r>
            <a:endParaRPr lang="zh-TW" altLang="en-US" dirty="0"/>
          </a:p>
        </p:txBody>
      </p:sp>
      <p:sp>
        <p:nvSpPr>
          <p:cNvPr id="3" name="投影片編號版面配置區 2"/>
          <p:cNvSpPr>
            <a:spLocks noGrp="1"/>
          </p:cNvSpPr>
          <p:nvPr>
            <p:ph type="sldNum" sz="quarter" idx="12"/>
          </p:nvPr>
        </p:nvSpPr>
        <p:spPr/>
        <p:txBody>
          <a:bodyPr/>
          <a:lstStyle/>
          <a:p>
            <a:fld id="{430476A2-CF17-4C5C-B3DE-944955FEFED7}" type="slidenum">
              <a:rPr lang="zh-TW" altLang="en-US" smtClean="0"/>
              <a:pPr/>
              <a:t>37</a:t>
            </a:fld>
            <a:endParaRPr lang="zh-TW" altLang="en-US"/>
          </a:p>
        </p:txBody>
      </p:sp>
      <p:sp>
        <p:nvSpPr>
          <p:cNvPr id="6" name="標題 5"/>
          <p:cNvSpPr>
            <a:spLocks noGrp="1"/>
          </p:cNvSpPr>
          <p:nvPr>
            <p:ph type="title"/>
          </p:nvPr>
        </p:nvSpPr>
        <p:spPr/>
        <p:txBody>
          <a:bodyPr/>
          <a:lstStyle/>
          <a:p>
            <a:r>
              <a:rPr lang="zh-TW" altLang="en-US"/>
              <a:t>評估模型效能</a:t>
            </a:r>
          </a:p>
        </p:txBody>
      </p:sp>
    </p:spTree>
    <p:extLst>
      <p:ext uri="{BB962C8B-B14F-4D97-AF65-F5344CB8AC3E}">
        <p14:creationId xmlns:p14="http://schemas.microsoft.com/office/powerpoint/2010/main" val="3955291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77500" lnSpcReduction="20000"/>
          </a:bodyPr>
          <a:lstStyle/>
          <a:p>
            <a:r>
              <a:rPr lang="en-US" altLang="zh-TW" sz="1600"/>
              <a:t>Lab ( 275x)</a:t>
            </a:r>
            <a:r>
              <a:rPr lang="zh-TW" altLang="en-US" sz="1600"/>
              <a:t>：</a:t>
            </a:r>
            <a:r>
              <a:rPr lang="en-US" altLang="zh-TW" sz="1600"/>
              <a:t>ApplyingLinearRegression</a:t>
            </a:r>
          </a:p>
          <a:p>
            <a:pPr lvl="1"/>
            <a:r>
              <a:rPr lang="en-US" altLang="zh-TW" sz="1600"/>
              <a:t>Module4-275 / ApplyingLinearRegression.ipynb</a:t>
            </a:r>
          </a:p>
          <a:p>
            <a:r>
              <a:rPr lang="zh-TW" altLang="en-US"/>
              <a:t>流程</a:t>
            </a:r>
            <a:endParaRPr lang="en-US" altLang="zh-TW"/>
          </a:p>
          <a:p>
            <a:pPr lvl="1"/>
            <a:r>
              <a:rPr lang="en-US" altLang="zh-TW"/>
              <a:t>Load the dataset</a:t>
            </a:r>
          </a:p>
          <a:p>
            <a:pPr lvl="1"/>
            <a:r>
              <a:rPr lang="en-US" altLang="zh-TW"/>
              <a:t>Prepare the model matrix</a:t>
            </a:r>
          </a:p>
          <a:p>
            <a:pPr lvl="2"/>
            <a:r>
              <a:rPr lang="en-US" altLang="zh-TW"/>
              <a:t>Create dummy variables from categorical features</a:t>
            </a:r>
          </a:p>
          <a:p>
            <a:pPr lvl="2"/>
            <a:r>
              <a:rPr lang="en-US" altLang="zh-TW"/>
              <a:t>Add the numeric features</a:t>
            </a:r>
          </a:p>
          <a:p>
            <a:pPr lvl="1"/>
            <a:r>
              <a:rPr lang="en-US" altLang="zh-TW"/>
              <a:t>Split the dataset</a:t>
            </a:r>
          </a:p>
          <a:p>
            <a:pPr lvl="2"/>
            <a:r>
              <a:rPr lang="en-US" altLang="zh-TW"/>
              <a:t>Rescale numeric features</a:t>
            </a:r>
          </a:p>
          <a:p>
            <a:pPr lvl="1"/>
            <a:r>
              <a:rPr lang="en-US" altLang="zh-TW"/>
              <a:t>Construct the linear regression model</a:t>
            </a:r>
          </a:p>
          <a:p>
            <a:pPr lvl="1"/>
            <a:r>
              <a:rPr lang="en-US" altLang="zh-TW"/>
              <a:t>Evaluate the model</a:t>
            </a:r>
            <a:endParaRPr lang="zh-TW" altLang="en-US" dirty="0"/>
          </a:p>
        </p:txBody>
      </p:sp>
      <p:sp>
        <p:nvSpPr>
          <p:cNvPr id="3" name="投影片編號版面配置區 2"/>
          <p:cNvSpPr>
            <a:spLocks noGrp="1"/>
          </p:cNvSpPr>
          <p:nvPr>
            <p:ph type="sldNum" sz="quarter" idx="12"/>
          </p:nvPr>
        </p:nvSpPr>
        <p:spPr/>
        <p:txBody>
          <a:bodyPr/>
          <a:lstStyle/>
          <a:p>
            <a:fld id="{430476A2-CF17-4C5C-B3DE-944955FEFED7}" type="slidenum">
              <a:rPr lang="zh-TW" altLang="en-US" smtClean="0"/>
              <a:pPr/>
              <a:t>38</a:t>
            </a:fld>
            <a:endParaRPr lang="zh-TW" altLang="en-US"/>
          </a:p>
        </p:txBody>
      </p:sp>
      <p:sp>
        <p:nvSpPr>
          <p:cNvPr id="6" name="標題 5"/>
          <p:cNvSpPr>
            <a:spLocks noGrp="1"/>
          </p:cNvSpPr>
          <p:nvPr>
            <p:ph type="title"/>
          </p:nvPr>
        </p:nvSpPr>
        <p:spPr/>
        <p:txBody>
          <a:bodyPr/>
          <a:lstStyle/>
          <a:p>
            <a:r>
              <a:rPr lang="zh-TW" altLang="en-US"/>
              <a:t>評估模型效能</a:t>
            </a:r>
          </a:p>
        </p:txBody>
      </p:sp>
    </p:spTree>
    <p:extLst>
      <p:ext uri="{BB962C8B-B14F-4D97-AF65-F5344CB8AC3E}">
        <p14:creationId xmlns:p14="http://schemas.microsoft.com/office/powerpoint/2010/main" val="473600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E22DDCDA-28CA-4C3F-8785-B1F05761DBA3}"/>
              </a:ext>
            </a:extLst>
          </p:cNvPr>
          <p:cNvSpPr>
            <a:spLocks noGrp="1"/>
          </p:cNvSpPr>
          <p:nvPr>
            <p:ph idx="1"/>
          </p:nvPr>
        </p:nvSpPr>
        <p:spPr>
          <a:xfrm>
            <a:off x="2926800" y="1071552"/>
            <a:ext cx="5760000" cy="3737872"/>
          </a:xfrm>
        </p:spPr>
        <p:txBody>
          <a:bodyPr>
            <a:normAutofit/>
          </a:bodyPr>
          <a:lstStyle/>
          <a:p>
            <a:r>
              <a:rPr lang="zh-TW" altLang="en-US" sz="1800" dirty="0"/>
              <a:t>書名：</a:t>
            </a:r>
            <a:r>
              <a:rPr lang="en-US" altLang="zh-TW" sz="1800" dirty="0"/>
              <a:t>Python</a:t>
            </a:r>
            <a:r>
              <a:rPr lang="zh-TW" altLang="en-US" sz="1800" dirty="0"/>
              <a:t>機器學習（第二版）</a:t>
            </a:r>
            <a:br>
              <a:rPr lang="en-US" altLang="zh-TW" sz="1800" dirty="0"/>
            </a:br>
            <a:r>
              <a:rPr lang="en-US" altLang="zh-TW" sz="1400" b="1" dirty="0">
                <a:hlinkClick r:id="rId2"/>
              </a:rPr>
              <a:t>http://www.drmaster.com.tw/bookinfo.asp?BookID=MP11804</a:t>
            </a:r>
            <a:endParaRPr lang="en-US" altLang="zh-TW" sz="1400" b="1" dirty="0"/>
          </a:p>
          <a:p>
            <a:r>
              <a:rPr lang="zh-TW" altLang="en-US" sz="1800" dirty="0"/>
              <a:t>作者：</a:t>
            </a:r>
            <a:r>
              <a:rPr lang="en-US" altLang="zh-TW" sz="1800" dirty="0"/>
              <a:t>Sebastian </a:t>
            </a:r>
            <a:r>
              <a:rPr lang="en-US" altLang="zh-TW" sz="1800" dirty="0" err="1"/>
              <a:t>Raschka</a:t>
            </a:r>
            <a:r>
              <a:rPr lang="en-US" altLang="zh-TW" sz="1800" dirty="0"/>
              <a:t>, </a:t>
            </a:r>
            <a:r>
              <a:rPr lang="en-US" altLang="zh-TW" sz="1800" dirty="0" err="1"/>
              <a:t>Vahid</a:t>
            </a:r>
            <a:r>
              <a:rPr lang="en-US" altLang="zh-TW" sz="1800" dirty="0"/>
              <a:t> </a:t>
            </a:r>
            <a:r>
              <a:rPr lang="en-US" altLang="zh-TW" sz="1800" dirty="0" err="1"/>
              <a:t>Mirjalili</a:t>
            </a:r>
            <a:r>
              <a:rPr lang="en-US" altLang="zh-TW" sz="1800"/>
              <a:t> ISBN</a:t>
            </a:r>
            <a:endParaRPr lang="en-US" altLang="zh-TW" sz="1800" dirty="0"/>
          </a:p>
          <a:p>
            <a:r>
              <a:rPr lang="zh-TW" altLang="en-US" sz="1800" dirty="0"/>
              <a:t>譯者：劉立民、吳建華</a:t>
            </a:r>
          </a:p>
          <a:p>
            <a:r>
              <a:rPr lang="zh-TW" altLang="en-US" sz="1800" dirty="0"/>
              <a:t>出版社：博碩</a:t>
            </a:r>
            <a:endParaRPr lang="en-US" altLang="zh-TW" sz="1800" dirty="0"/>
          </a:p>
        </p:txBody>
      </p:sp>
      <p:sp>
        <p:nvSpPr>
          <p:cNvPr id="3" name="投影片編號版面配置區 2">
            <a:extLst>
              <a:ext uri="{FF2B5EF4-FFF2-40B4-BE49-F238E27FC236}">
                <a16:creationId xmlns:a16="http://schemas.microsoft.com/office/drawing/2014/main" id="{693574C5-E72E-4B95-AAFE-63BB41328218}"/>
              </a:ext>
            </a:extLst>
          </p:cNvPr>
          <p:cNvSpPr>
            <a:spLocks noGrp="1"/>
          </p:cNvSpPr>
          <p:nvPr>
            <p:ph type="sldNum" sz="quarter" idx="12"/>
          </p:nvPr>
        </p:nvSpPr>
        <p:spPr/>
        <p:txBody>
          <a:bodyPr/>
          <a:lstStyle/>
          <a:p>
            <a:fld id="{430476A2-CF17-4C5C-B3DE-944955FEFED7}" type="slidenum">
              <a:rPr lang="zh-TW" altLang="en-US" smtClean="0"/>
              <a:pPr/>
              <a:t>39</a:t>
            </a:fld>
            <a:endParaRPr lang="zh-TW" altLang="en-US"/>
          </a:p>
        </p:txBody>
      </p:sp>
      <p:sp>
        <p:nvSpPr>
          <p:cNvPr id="4" name="圖片版面配置區 3">
            <a:extLst>
              <a:ext uri="{FF2B5EF4-FFF2-40B4-BE49-F238E27FC236}">
                <a16:creationId xmlns:a16="http://schemas.microsoft.com/office/drawing/2014/main" id="{21199FFF-DEFE-4B74-B681-857BBA319BC7}"/>
              </a:ext>
            </a:extLst>
          </p:cNvPr>
          <p:cNvSpPr>
            <a:spLocks noGrp="1"/>
          </p:cNvSpPr>
          <p:nvPr>
            <p:ph type="pic" sz="quarter" idx="14"/>
          </p:nvPr>
        </p:nvSpPr>
        <p:spPr/>
      </p:sp>
      <p:sp>
        <p:nvSpPr>
          <p:cNvPr id="5" name="圖片版面配置區 4">
            <a:extLst>
              <a:ext uri="{FF2B5EF4-FFF2-40B4-BE49-F238E27FC236}">
                <a16:creationId xmlns:a16="http://schemas.microsoft.com/office/drawing/2014/main" id="{69BCD3B0-E11B-4188-8300-5347B0F8128A}"/>
              </a:ext>
            </a:extLst>
          </p:cNvPr>
          <p:cNvSpPr>
            <a:spLocks noGrp="1"/>
          </p:cNvSpPr>
          <p:nvPr>
            <p:ph type="pic" sz="quarter" idx="15"/>
          </p:nvPr>
        </p:nvSpPr>
        <p:spPr/>
      </p:sp>
      <p:sp>
        <p:nvSpPr>
          <p:cNvPr id="6" name="標題 5">
            <a:extLst>
              <a:ext uri="{FF2B5EF4-FFF2-40B4-BE49-F238E27FC236}">
                <a16:creationId xmlns:a16="http://schemas.microsoft.com/office/drawing/2014/main" id="{FE013745-98EA-426E-9E07-3975832EB7DB}"/>
              </a:ext>
            </a:extLst>
          </p:cNvPr>
          <p:cNvSpPr>
            <a:spLocks noGrp="1"/>
          </p:cNvSpPr>
          <p:nvPr>
            <p:ph type="title"/>
          </p:nvPr>
        </p:nvSpPr>
        <p:spPr>
          <a:xfrm>
            <a:off x="457200" y="285734"/>
            <a:ext cx="8229600" cy="707886"/>
          </a:xfrm>
        </p:spPr>
        <p:txBody>
          <a:bodyPr>
            <a:normAutofit/>
          </a:bodyPr>
          <a:lstStyle/>
          <a:p>
            <a:r>
              <a:rPr lang="zh-TW" altLang="en-US" dirty="0"/>
              <a:t>參考用書</a:t>
            </a:r>
          </a:p>
        </p:txBody>
      </p:sp>
      <p:pic>
        <p:nvPicPr>
          <p:cNvPr id="9" name="圖片 8">
            <a:extLst>
              <a:ext uri="{FF2B5EF4-FFF2-40B4-BE49-F238E27FC236}">
                <a16:creationId xmlns:a16="http://schemas.microsoft.com/office/drawing/2014/main" id="{88AF8AE1-0BCB-4F0D-87B5-04D2144196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080002"/>
            <a:ext cx="2412000" cy="3378613"/>
          </a:xfrm>
          <a:prstGeom prst="rect">
            <a:avLst/>
          </a:prstGeom>
        </p:spPr>
      </p:pic>
    </p:spTree>
    <p:extLst>
      <p:ext uri="{BB962C8B-B14F-4D97-AF65-F5344CB8AC3E}">
        <p14:creationId xmlns:p14="http://schemas.microsoft.com/office/powerpoint/2010/main" val="3483509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fld id="{430476A2-CF17-4C5C-B3DE-944955FEFED7}" type="slidenum">
              <a:rPr lang="zh-TW" altLang="en-US" smtClean="0"/>
              <a:pPr/>
              <a:t>4</a:t>
            </a:fld>
            <a:endParaRPr lang="zh-TW"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3DBC508E-EA78-480F-86F5-1BD6434D85DB}"/>
              </a:ext>
            </a:extLst>
          </p:cNvPr>
          <p:cNvSpPr>
            <a:spLocks noGrp="1"/>
          </p:cNvSpPr>
          <p:nvPr>
            <p:ph type="sldNum" sz="quarter" idx="12"/>
          </p:nvPr>
        </p:nvSpPr>
        <p:spPr/>
        <p:txBody>
          <a:bodyPr/>
          <a:lstStyle/>
          <a:p>
            <a:fld id="{430476A2-CF17-4C5C-B3DE-944955FEFED7}" type="slidenum">
              <a:rPr lang="zh-TW" altLang="en-US" smtClean="0"/>
              <a:pPr/>
              <a:t>40</a:t>
            </a:fld>
            <a:endParaRPr lang="zh-TW" altLang="en-US"/>
          </a:p>
        </p:txBody>
      </p:sp>
      <p:sp>
        <p:nvSpPr>
          <p:cNvPr id="4" name="圖片版面配置區 3">
            <a:extLst>
              <a:ext uri="{FF2B5EF4-FFF2-40B4-BE49-F238E27FC236}">
                <a16:creationId xmlns:a16="http://schemas.microsoft.com/office/drawing/2014/main" id="{44DF6E3D-68D2-474B-84F0-F14ECC3CF9BC}"/>
              </a:ext>
            </a:extLst>
          </p:cNvPr>
          <p:cNvSpPr>
            <a:spLocks noGrp="1"/>
          </p:cNvSpPr>
          <p:nvPr>
            <p:ph type="pic" sz="quarter" idx="14"/>
          </p:nvPr>
        </p:nvSpPr>
        <p:spPr/>
      </p:sp>
      <p:sp>
        <p:nvSpPr>
          <p:cNvPr id="5" name="圖片版面配置區 4">
            <a:extLst>
              <a:ext uri="{FF2B5EF4-FFF2-40B4-BE49-F238E27FC236}">
                <a16:creationId xmlns:a16="http://schemas.microsoft.com/office/drawing/2014/main" id="{626F4F9E-EAA0-4E17-9482-C30E2DE912DA}"/>
              </a:ext>
            </a:extLst>
          </p:cNvPr>
          <p:cNvSpPr>
            <a:spLocks noGrp="1"/>
          </p:cNvSpPr>
          <p:nvPr>
            <p:ph type="pic" sz="quarter" idx="15"/>
          </p:nvPr>
        </p:nvSpPr>
        <p:spPr/>
      </p:sp>
      <p:pic>
        <p:nvPicPr>
          <p:cNvPr id="20" name="Picture 5">
            <a:extLst>
              <a:ext uri="{FF2B5EF4-FFF2-40B4-BE49-F238E27FC236}">
                <a16:creationId xmlns:a16="http://schemas.microsoft.com/office/drawing/2014/main" id="{F10C2CF2-98C9-4FD8-B192-199BB5DAEA39}"/>
              </a:ext>
            </a:extLst>
          </p:cNvPr>
          <p:cNvPicPr>
            <a:picLocks noGrp="1" noChangeAspect="1" noChangeArrowheads="1"/>
          </p:cNvPicPr>
          <p:nvPr>
            <p:ph idx="1"/>
          </p:nvPr>
        </p:nvPicPr>
        <p:blipFill>
          <a:blip r:embed="rId2" cstate="print"/>
          <a:srcRect/>
          <a:stretch>
            <a:fillRect/>
          </a:stretch>
        </p:blipFill>
        <p:spPr bwMode="auto">
          <a:xfrm>
            <a:off x="472148" y="1071563"/>
            <a:ext cx="8199703" cy="3738562"/>
          </a:xfrm>
          <a:prstGeom prst="rect">
            <a:avLst/>
          </a:prstGeom>
          <a:noFill/>
          <a:ln w="9525">
            <a:noFill/>
            <a:miter lim="800000"/>
            <a:headEnd/>
            <a:tailEnd/>
          </a:ln>
        </p:spPr>
      </p:pic>
      <p:sp>
        <p:nvSpPr>
          <p:cNvPr id="21" name="標題 1">
            <a:extLst>
              <a:ext uri="{FF2B5EF4-FFF2-40B4-BE49-F238E27FC236}">
                <a16:creationId xmlns:a16="http://schemas.microsoft.com/office/drawing/2014/main" id="{178FD718-E4D0-45D4-8804-CBE92F88F846}"/>
              </a:ext>
            </a:extLst>
          </p:cNvPr>
          <p:cNvSpPr>
            <a:spLocks noGrp="1"/>
          </p:cNvSpPr>
          <p:nvPr>
            <p:ph type="title"/>
          </p:nvPr>
        </p:nvSpPr>
        <p:spPr>
          <a:xfrm>
            <a:off x="457200" y="285734"/>
            <a:ext cx="8229600" cy="707886"/>
          </a:xfrm>
        </p:spPr>
        <p:txBody>
          <a:bodyPr/>
          <a:lstStyle/>
          <a:p>
            <a:r>
              <a:rPr lang="zh-TW" altLang="en-US" dirty="0"/>
              <a:t>問卷</a:t>
            </a:r>
          </a:p>
        </p:txBody>
      </p:sp>
      <p:sp>
        <p:nvSpPr>
          <p:cNvPr id="22" name="文字方塊 21">
            <a:extLst>
              <a:ext uri="{FF2B5EF4-FFF2-40B4-BE49-F238E27FC236}">
                <a16:creationId xmlns:a16="http://schemas.microsoft.com/office/drawing/2014/main" id="{2DF0FDFA-6427-403E-8AF6-42184F4204B1}"/>
              </a:ext>
            </a:extLst>
          </p:cNvPr>
          <p:cNvSpPr txBox="1"/>
          <p:nvPr/>
        </p:nvSpPr>
        <p:spPr>
          <a:xfrm>
            <a:off x="467544" y="627534"/>
            <a:ext cx="4176464" cy="369332"/>
          </a:xfrm>
          <a:prstGeom prst="rect">
            <a:avLst/>
          </a:prstGeom>
          <a:noFill/>
        </p:spPr>
        <p:txBody>
          <a:bodyPr wrap="square" rtlCol="0">
            <a:spAutoFit/>
          </a:bodyPr>
          <a:lstStyle/>
          <a:p>
            <a:r>
              <a:rPr lang="en-US" altLang="zh-TW" dirty="0">
                <a:hlinkClick r:id="rId3"/>
              </a:rPr>
              <a:t>http://www.pcschoolonline.com.tw</a:t>
            </a:r>
            <a:endParaRPr lang="zh-TW" altLang="en-US" dirty="0"/>
          </a:p>
        </p:txBody>
      </p:sp>
      <p:sp>
        <p:nvSpPr>
          <p:cNvPr id="23" name="矩形 22">
            <a:extLst>
              <a:ext uri="{FF2B5EF4-FFF2-40B4-BE49-F238E27FC236}">
                <a16:creationId xmlns:a16="http://schemas.microsoft.com/office/drawing/2014/main" id="{0BA6626E-4CAF-4AFE-B069-E0F4ADD229F4}"/>
              </a:ext>
            </a:extLst>
          </p:cNvPr>
          <p:cNvSpPr/>
          <p:nvPr/>
        </p:nvSpPr>
        <p:spPr>
          <a:xfrm>
            <a:off x="3779912" y="2499742"/>
            <a:ext cx="1152128" cy="288032"/>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a:extLst>
              <a:ext uri="{FF2B5EF4-FFF2-40B4-BE49-F238E27FC236}">
                <a16:creationId xmlns:a16="http://schemas.microsoft.com/office/drawing/2014/main" id="{33FEF002-813F-4902-84AD-4AD5AE6D6DBB}"/>
              </a:ext>
            </a:extLst>
          </p:cNvPr>
          <p:cNvSpPr/>
          <p:nvPr/>
        </p:nvSpPr>
        <p:spPr>
          <a:xfrm>
            <a:off x="7236296" y="3864398"/>
            <a:ext cx="623843" cy="256374"/>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a:extLst>
              <a:ext uri="{FF2B5EF4-FFF2-40B4-BE49-F238E27FC236}">
                <a16:creationId xmlns:a16="http://schemas.microsoft.com/office/drawing/2014/main" id="{05FAB00C-E603-4390-BC0B-FF1D85006D74}"/>
              </a:ext>
            </a:extLst>
          </p:cNvPr>
          <p:cNvSpPr/>
          <p:nvPr/>
        </p:nvSpPr>
        <p:spPr>
          <a:xfrm>
            <a:off x="3491880" y="1131590"/>
            <a:ext cx="297404" cy="297404"/>
          </a:xfrm>
          <a:prstGeom prst="ellipse">
            <a:avLst/>
          </a:prstGeom>
          <a:solidFill>
            <a:srgbClr val="F57B17"/>
          </a:solidFill>
          <a:ln w="12700">
            <a:noFill/>
          </a:ln>
          <a:effectLst>
            <a:outerShdw blurRad="50800" algn="ctr" rotWithShape="0">
              <a:schemeClr val="tx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7200" tIns="18000" rIns="0" bIns="0" rtlCol="0" anchor="ctr">
            <a:normAutofit lnSpcReduction="10000"/>
          </a:bodyPr>
          <a:lstStyle/>
          <a:p>
            <a:pPr algn="ctr"/>
            <a:r>
              <a:rPr lang="en-US" altLang="zh-TW" sz="1400" b="1" dirty="0"/>
              <a:t>1</a:t>
            </a:r>
            <a:endParaRPr lang="zh-TW" altLang="en-US" sz="1400" b="1" dirty="0"/>
          </a:p>
        </p:txBody>
      </p:sp>
      <p:sp>
        <p:nvSpPr>
          <p:cNvPr id="26" name="橢圓 25">
            <a:extLst>
              <a:ext uri="{FF2B5EF4-FFF2-40B4-BE49-F238E27FC236}">
                <a16:creationId xmlns:a16="http://schemas.microsoft.com/office/drawing/2014/main" id="{D5BB91FD-6B94-468D-ABA0-C124352E02F6}"/>
              </a:ext>
            </a:extLst>
          </p:cNvPr>
          <p:cNvSpPr/>
          <p:nvPr/>
        </p:nvSpPr>
        <p:spPr>
          <a:xfrm>
            <a:off x="3419872" y="2499742"/>
            <a:ext cx="297404" cy="297404"/>
          </a:xfrm>
          <a:prstGeom prst="ellipse">
            <a:avLst/>
          </a:prstGeom>
          <a:solidFill>
            <a:srgbClr val="F57B17"/>
          </a:solidFill>
          <a:ln w="12700">
            <a:noFill/>
          </a:ln>
          <a:effectLst>
            <a:outerShdw blurRad="50800" algn="ctr" rotWithShape="0">
              <a:schemeClr val="tx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7200" tIns="18000" rIns="0" bIns="0" rtlCol="0" anchor="ctr">
            <a:normAutofit lnSpcReduction="10000"/>
          </a:bodyPr>
          <a:lstStyle/>
          <a:p>
            <a:pPr algn="ctr"/>
            <a:r>
              <a:rPr lang="en-US" altLang="zh-TW" sz="1400" b="1" dirty="0"/>
              <a:t>2</a:t>
            </a:r>
            <a:endParaRPr lang="zh-TW" altLang="en-US" sz="1400" b="1" dirty="0"/>
          </a:p>
        </p:txBody>
      </p:sp>
      <p:sp>
        <p:nvSpPr>
          <p:cNvPr id="27" name="橢圓 26">
            <a:extLst>
              <a:ext uri="{FF2B5EF4-FFF2-40B4-BE49-F238E27FC236}">
                <a16:creationId xmlns:a16="http://schemas.microsoft.com/office/drawing/2014/main" id="{235C3957-E3CC-4D7A-A3FA-58CEF72DCA84}"/>
              </a:ext>
            </a:extLst>
          </p:cNvPr>
          <p:cNvSpPr/>
          <p:nvPr/>
        </p:nvSpPr>
        <p:spPr>
          <a:xfrm>
            <a:off x="6876256" y="3858522"/>
            <a:ext cx="297404" cy="297404"/>
          </a:xfrm>
          <a:prstGeom prst="ellipse">
            <a:avLst/>
          </a:prstGeom>
          <a:solidFill>
            <a:srgbClr val="F57B17"/>
          </a:solidFill>
          <a:ln w="12700">
            <a:noFill/>
          </a:ln>
          <a:effectLst>
            <a:outerShdw blurRad="50800" algn="ctr" rotWithShape="0">
              <a:schemeClr val="tx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7200" tIns="18000" rIns="0" bIns="0" rtlCol="0" anchor="ctr">
            <a:normAutofit lnSpcReduction="10000"/>
          </a:bodyPr>
          <a:lstStyle/>
          <a:p>
            <a:pPr algn="ctr"/>
            <a:r>
              <a:rPr lang="en-US" altLang="zh-TW" sz="1400" b="1" dirty="0"/>
              <a:t>3</a:t>
            </a:r>
            <a:endParaRPr lang="zh-TW" altLang="en-US" sz="1400" b="1" dirty="0"/>
          </a:p>
        </p:txBody>
      </p:sp>
      <p:sp>
        <p:nvSpPr>
          <p:cNvPr id="28" name="向下箭號 13">
            <a:extLst>
              <a:ext uri="{FF2B5EF4-FFF2-40B4-BE49-F238E27FC236}">
                <a16:creationId xmlns:a16="http://schemas.microsoft.com/office/drawing/2014/main" id="{4747C97F-F355-4B8D-9ABE-60378C345D50}"/>
              </a:ext>
            </a:extLst>
          </p:cNvPr>
          <p:cNvSpPr/>
          <p:nvPr/>
        </p:nvSpPr>
        <p:spPr>
          <a:xfrm>
            <a:off x="7236296" y="3003798"/>
            <a:ext cx="642942" cy="785818"/>
          </a:xfrm>
          <a:prstGeom prst="downArrow">
            <a:avLst/>
          </a:prstGeom>
          <a:solidFill>
            <a:srgbClr val="F57B17"/>
          </a:solidFill>
          <a:ln>
            <a:solidFill>
              <a:srgbClr val="F57B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問卷</a:t>
            </a:r>
          </a:p>
        </p:txBody>
      </p:sp>
    </p:spTree>
    <p:extLst>
      <p:ext uri="{BB962C8B-B14F-4D97-AF65-F5344CB8AC3E}">
        <p14:creationId xmlns:p14="http://schemas.microsoft.com/office/powerpoint/2010/main" val="3469656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10" name="投影片編號版面配置區 4">
            <a:extLst>
              <a:ext uri="{FF2B5EF4-FFF2-40B4-BE49-F238E27FC236}">
                <a16:creationId xmlns:a16="http://schemas.microsoft.com/office/drawing/2014/main" id="{1406B236-FFC2-4027-A722-AAF2A13F1BAE}"/>
              </a:ext>
            </a:extLst>
          </p:cNvPr>
          <p:cNvSpPr>
            <a:spLocks noGrp="1"/>
          </p:cNvSpPr>
          <p:nvPr>
            <p:ph type="sldNum" sz="quarter" idx="12"/>
          </p:nvPr>
        </p:nvSpPr>
        <p:spPr/>
        <p:txBody>
          <a:bodyPr/>
          <a:lstStyle/>
          <a:p>
            <a:fld id="{0A2312DD-885B-4E8C-A1D1-A3C75E050A61}" type="slidenum">
              <a:rPr lang="zh-TW" altLang="en-US" smtClean="0"/>
              <a:pPr/>
              <a:t>5</a:t>
            </a:fld>
            <a:endParaRPr lang="zh-TW" altLang="en-US" dirty="0"/>
          </a:p>
        </p:txBody>
      </p:sp>
      <p:sp>
        <p:nvSpPr>
          <p:cNvPr id="5" name="圖片版面配置區 4">
            <a:extLst>
              <a:ext uri="{FF2B5EF4-FFF2-40B4-BE49-F238E27FC236}">
                <a16:creationId xmlns:a16="http://schemas.microsoft.com/office/drawing/2014/main" id="{091C648B-26B3-496D-A22B-613009DFF4F5}"/>
              </a:ext>
            </a:extLst>
          </p:cNvPr>
          <p:cNvSpPr>
            <a:spLocks noGrp="1"/>
          </p:cNvSpPr>
          <p:nvPr>
            <p:ph type="pic" sz="quarter" idx="14"/>
          </p:nvPr>
        </p:nvSpPr>
        <p:spPr/>
      </p:sp>
      <p:sp>
        <p:nvSpPr>
          <p:cNvPr id="7" name="圖片版面配置區 6">
            <a:extLst>
              <a:ext uri="{FF2B5EF4-FFF2-40B4-BE49-F238E27FC236}">
                <a16:creationId xmlns:a16="http://schemas.microsoft.com/office/drawing/2014/main" id="{6441A377-56E9-44B8-A065-68F34B383065}"/>
              </a:ext>
            </a:extLst>
          </p:cNvPr>
          <p:cNvSpPr>
            <a:spLocks noGrp="1"/>
          </p:cNvSpPr>
          <p:nvPr>
            <p:ph type="pic" sz="quarter" idx="15"/>
          </p:nvPr>
        </p:nvSpPr>
        <p:spPr/>
      </p:sp>
      <p:sp>
        <p:nvSpPr>
          <p:cNvPr id="348" name="Shape 348"/>
          <p:cNvSpPr/>
          <p:nvPr/>
        </p:nvSpPr>
        <p:spPr>
          <a:xfrm>
            <a:off x="457200" y="4212000"/>
            <a:ext cx="3132000" cy="484748"/>
          </a:xfrm>
          <a:prstGeom prst="rect">
            <a:avLst/>
          </a:prstGeom>
          <a:noFill/>
          <a:ln>
            <a:noFill/>
          </a:ln>
        </p:spPr>
        <p:txBody>
          <a:bodyPr spcFirstLastPara="1" wrap="square" lIns="68569" tIns="34275" rIns="68569" bIns="34275" anchor="t" anchorCtr="0">
            <a:noAutofit/>
          </a:bodyPr>
          <a:lstStyle/>
          <a:p>
            <a:r>
              <a:rPr lang="en-US" altLang="zh-TW" sz="1400" b="1" dirty="0">
                <a:solidFill>
                  <a:schemeClr val="dk1"/>
                </a:solidFill>
                <a:ea typeface="Calibri"/>
                <a:cs typeface="Calibri"/>
                <a:sym typeface="Calibri"/>
                <a:hlinkClick r:id="rId3"/>
              </a:rPr>
              <a:t>https://yourfreetemplates.com/free-machine-learning-diagram/</a:t>
            </a:r>
            <a:endParaRPr sz="1400" b="1" dirty="0"/>
          </a:p>
        </p:txBody>
      </p:sp>
      <p:pic>
        <p:nvPicPr>
          <p:cNvPr id="4" name="圖片 3"/>
          <p:cNvPicPr>
            <a:picLocks noChangeAspect="1"/>
          </p:cNvPicPr>
          <p:nvPr/>
        </p:nvPicPr>
        <p:blipFill>
          <a:blip r:embed="rId4" cstate="print"/>
          <a:stretch>
            <a:fillRect/>
          </a:stretch>
        </p:blipFill>
        <p:spPr>
          <a:xfrm>
            <a:off x="5271319" y="4287987"/>
            <a:ext cx="739204" cy="487722"/>
          </a:xfrm>
          <a:prstGeom prst="rect">
            <a:avLst/>
          </a:prstGeom>
        </p:spPr>
      </p:pic>
      <p:pic>
        <p:nvPicPr>
          <p:cNvPr id="347" name="Shape 347" descr="Screen Shot 2017-11-23 at 10.40.11 AM.png"/>
          <p:cNvPicPr preferRelativeResize="0"/>
          <p:nvPr/>
        </p:nvPicPr>
        <p:blipFill rotWithShape="1">
          <a:blip r:embed="rId5" cstate="print">
            <a:alphaModFix/>
          </a:blip>
          <a:srcRect/>
          <a:stretch/>
        </p:blipFill>
        <p:spPr>
          <a:xfrm>
            <a:off x="1173175" y="720000"/>
            <a:ext cx="6797650" cy="3589798"/>
          </a:xfrm>
          <a:prstGeom prst="rect">
            <a:avLst/>
          </a:prstGeom>
          <a:noFill/>
          <a:ln>
            <a:noFill/>
          </a:ln>
        </p:spPr>
      </p:pic>
      <p:pic>
        <p:nvPicPr>
          <p:cNvPr id="3" name="圖片 2"/>
          <p:cNvPicPr>
            <a:picLocks noChangeAspect="1"/>
          </p:cNvPicPr>
          <p:nvPr/>
        </p:nvPicPr>
        <p:blipFill>
          <a:blip r:embed="rId6" cstate="print"/>
          <a:stretch>
            <a:fillRect/>
          </a:stretch>
        </p:blipFill>
        <p:spPr>
          <a:xfrm>
            <a:off x="4283968" y="4205240"/>
            <a:ext cx="936104" cy="653216"/>
          </a:xfrm>
          <a:prstGeom prst="rect">
            <a:avLst/>
          </a:prstGeom>
        </p:spPr>
      </p:pic>
      <p:sp>
        <p:nvSpPr>
          <p:cNvPr id="6" name="流程圖: 結束點 5"/>
          <p:cNvSpPr/>
          <p:nvPr/>
        </p:nvSpPr>
        <p:spPr>
          <a:xfrm>
            <a:off x="6037381" y="4374407"/>
            <a:ext cx="1080120" cy="369580"/>
          </a:xfrm>
          <a:prstGeom prst="flowChartTerminator">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dirty="0"/>
              <a:t>Predict</a:t>
            </a:r>
            <a:endParaRPr lang="zh-TW" altLang="en-US" dirty="0"/>
          </a:p>
        </p:txBody>
      </p:sp>
      <p:sp>
        <p:nvSpPr>
          <p:cNvPr id="9" name="橢圓形圖說文字 8"/>
          <p:cNvSpPr/>
          <p:nvPr/>
        </p:nvSpPr>
        <p:spPr>
          <a:xfrm>
            <a:off x="360756" y="1908000"/>
            <a:ext cx="908864" cy="908864"/>
          </a:xfrm>
          <a:prstGeom prst="wedgeEllipseCallout">
            <a:avLst>
              <a:gd name="adj1" fmla="val 52103"/>
              <a:gd name="adj2" fmla="val 4742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r>
              <a:rPr lang="zh-TW" altLang="en-US" b="1" dirty="0"/>
              <a:t>本章</a:t>
            </a:r>
            <a:endParaRPr lang="en-US" altLang="zh-TW" b="1" dirty="0"/>
          </a:p>
          <a:p>
            <a:pPr algn="ctr"/>
            <a:r>
              <a:rPr lang="zh-TW" altLang="en-US" b="1" dirty="0"/>
              <a:t>重點</a:t>
            </a:r>
          </a:p>
        </p:txBody>
      </p:sp>
      <p:sp>
        <p:nvSpPr>
          <p:cNvPr id="12" name="標題 11"/>
          <p:cNvSpPr>
            <a:spLocks noGrp="1"/>
          </p:cNvSpPr>
          <p:nvPr>
            <p:ph type="title"/>
          </p:nvPr>
        </p:nvSpPr>
        <p:spPr/>
        <p:txBody>
          <a:bodyPr/>
          <a:lstStyle/>
          <a:p>
            <a:r>
              <a:rPr lang="zh-TW" altLang="en-US" dirty="0"/>
              <a:t>機器學習流程</a:t>
            </a:r>
          </a:p>
        </p:txBody>
      </p:sp>
    </p:spTree>
    <p:extLst>
      <p:ext uri="{BB962C8B-B14F-4D97-AF65-F5344CB8AC3E}">
        <p14:creationId xmlns:p14="http://schemas.microsoft.com/office/powerpoint/2010/main" val="4261106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The process of data preparation is highly </a:t>
            </a:r>
            <a:r>
              <a:rPr lang="en-US" altLang="zh-TW" dirty="0">
                <a:solidFill>
                  <a:srgbClr val="FF0000"/>
                </a:solidFill>
              </a:rPr>
              <a:t>interactive</a:t>
            </a:r>
            <a:r>
              <a:rPr lang="en-US" altLang="zh-TW" dirty="0"/>
              <a:t> and </a:t>
            </a:r>
            <a:r>
              <a:rPr lang="en-US" altLang="zh-TW" dirty="0">
                <a:solidFill>
                  <a:srgbClr val="FF0000"/>
                </a:solidFill>
              </a:rPr>
              <a:t>iterative</a:t>
            </a:r>
            <a:r>
              <a:rPr lang="en-US" altLang="zh-TW" dirty="0"/>
              <a:t>.</a:t>
            </a:r>
          </a:p>
          <a:p>
            <a:r>
              <a:rPr lang="zh-TW" altLang="en-US" dirty="0">
                <a:solidFill>
                  <a:srgbClr val="FF0000"/>
                </a:solidFill>
              </a:rPr>
              <a:t>資料預處理（</a:t>
            </a:r>
            <a:r>
              <a:rPr lang="en-US" altLang="zh-TW" dirty="0">
                <a:solidFill>
                  <a:srgbClr val="FF0000"/>
                </a:solidFill>
              </a:rPr>
              <a:t>Pre-processing</a:t>
            </a:r>
            <a:r>
              <a:rPr lang="zh-TW" altLang="en-US" dirty="0">
                <a:solidFill>
                  <a:srgbClr val="FF0000"/>
                </a:solidFill>
              </a:rPr>
              <a:t>）</a:t>
            </a:r>
            <a:r>
              <a:rPr lang="en-US" altLang="zh-TW" dirty="0">
                <a:solidFill>
                  <a:srgbClr val="FF0000"/>
                </a:solidFill>
              </a:rPr>
              <a:t> </a:t>
            </a:r>
          </a:p>
          <a:p>
            <a:pPr lvl="1"/>
            <a:r>
              <a:rPr lang="zh-TW" altLang="en-US" dirty="0">
                <a:solidFill>
                  <a:srgbClr val="FF0000"/>
                </a:solidFill>
              </a:rPr>
              <a:t>資料探索與分析（</a:t>
            </a:r>
            <a:r>
              <a:rPr lang="en-US" altLang="zh-TW" dirty="0">
                <a:solidFill>
                  <a:srgbClr val="FF0000"/>
                </a:solidFill>
              </a:rPr>
              <a:t>Exploratory Data Analysis, EDA</a:t>
            </a:r>
            <a:r>
              <a:rPr lang="zh-TW" altLang="en-US" dirty="0">
                <a:solidFill>
                  <a:srgbClr val="FF0000"/>
                </a:solidFill>
              </a:rPr>
              <a:t>）</a:t>
            </a:r>
            <a:r>
              <a:rPr lang="zh-TW" altLang="en-US" dirty="0"/>
              <a:t>：分析資料集，以了解資料的主要特性，通常採視覺化判斷</a:t>
            </a:r>
          </a:p>
          <a:p>
            <a:pPr lvl="1"/>
            <a:r>
              <a:rPr lang="en-US" altLang="zh-TW" dirty="0">
                <a:solidFill>
                  <a:srgbClr val="FF0000"/>
                </a:solidFill>
              </a:rPr>
              <a:t>Data Clean</a:t>
            </a:r>
            <a:r>
              <a:rPr lang="zh-TW" altLang="en-US" dirty="0"/>
              <a:t>：資料格式統一、代碼編製、遺漏值（</a:t>
            </a:r>
            <a:r>
              <a:rPr lang="en-US" altLang="zh-TW" dirty="0"/>
              <a:t>Missing Value</a:t>
            </a:r>
            <a:r>
              <a:rPr lang="zh-TW" altLang="en-US" dirty="0"/>
              <a:t>）、重複記錄處理</a:t>
            </a:r>
            <a:endParaRPr lang="en-US" altLang="zh-TW"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6</a:t>
            </a:fld>
            <a:endParaRPr lang="zh-TW" altLang="en-US"/>
          </a:p>
        </p:txBody>
      </p:sp>
      <p:sp>
        <p:nvSpPr>
          <p:cNvPr id="8" name="圖片版面配置區 7">
            <a:extLst>
              <a:ext uri="{FF2B5EF4-FFF2-40B4-BE49-F238E27FC236}">
                <a16:creationId xmlns:a16="http://schemas.microsoft.com/office/drawing/2014/main" id="{6E648776-568D-4F52-98FF-AE2F43D17981}"/>
              </a:ext>
            </a:extLst>
          </p:cNvPr>
          <p:cNvSpPr>
            <a:spLocks noGrp="1"/>
          </p:cNvSpPr>
          <p:nvPr>
            <p:ph type="pic" sz="quarter" idx="14"/>
          </p:nvPr>
        </p:nvSpPr>
        <p:spPr/>
      </p:sp>
      <p:sp>
        <p:nvSpPr>
          <p:cNvPr id="9" name="圖片版面配置區 8">
            <a:extLst>
              <a:ext uri="{FF2B5EF4-FFF2-40B4-BE49-F238E27FC236}">
                <a16:creationId xmlns:a16="http://schemas.microsoft.com/office/drawing/2014/main" id="{1AB32C6E-78CB-4D11-B06A-35C58FB2DABD}"/>
              </a:ext>
            </a:extLst>
          </p:cNvPr>
          <p:cNvSpPr>
            <a:spLocks noGrp="1"/>
          </p:cNvSpPr>
          <p:nvPr>
            <p:ph type="pic" sz="quarter" idx="15"/>
          </p:nvPr>
        </p:nvSpPr>
        <p:spPr/>
      </p:sp>
      <p:sp>
        <p:nvSpPr>
          <p:cNvPr id="2" name="標題 1"/>
          <p:cNvSpPr>
            <a:spLocks noGrp="1"/>
          </p:cNvSpPr>
          <p:nvPr>
            <p:ph type="title"/>
          </p:nvPr>
        </p:nvSpPr>
        <p:spPr/>
        <p:txBody>
          <a:bodyPr/>
          <a:lstStyle/>
          <a:p>
            <a:r>
              <a:rPr lang="zh-TW" altLang="en-US" dirty="0">
                <a:cs typeface="Arial" pitchFamily="34" charset="0"/>
              </a:rPr>
              <a:t>資料準備與清理</a:t>
            </a:r>
            <a:endParaRPr lang="zh-TW" altLang="en-US" dirty="0"/>
          </a:p>
        </p:txBody>
      </p:sp>
      <p:pic>
        <p:nvPicPr>
          <p:cNvPr id="6" name="圖片 5"/>
          <p:cNvPicPr>
            <a:picLocks noChangeAspect="1"/>
          </p:cNvPicPr>
          <p:nvPr/>
        </p:nvPicPr>
        <p:blipFill>
          <a:blip r:embed="rId2" cstate="print"/>
          <a:stretch>
            <a:fillRect/>
          </a:stretch>
        </p:blipFill>
        <p:spPr>
          <a:xfrm>
            <a:off x="3203906" y="3456000"/>
            <a:ext cx="2736188" cy="1500071"/>
          </a:xfrm>
          <a:prstGeom prst="rect">
            <a:avLst/>
          </a:prstGeom>
        </p:spPr>
      </p:pic>
    </p:spTree>
    <p:extLst>
      <p:ext uri="{BB962C8B-B14F-4D97-AF65-F5344CB8AC3E}">
        <p14:creationId xmlns:p14="http://schemas.microsoft.com/office/powerpoint/2010/main" val="1133849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內容版面配置區 6">
            <a:extLst>
              <a:ext uri="{FF2B5EF4-FFF2-40B4-BE49-F238E27FC236}">
                <a16:creationId xmlns:a16="http://schemas.microsoft.com/office/drawing/2014/main" id="{E3A97D73-C6C1-4063-8B9E-64699FFCB90E}"/>
              </a:ext>
            </a:extLst>
          </p:cNvPr>
          <p:cNvGraphicFramePr>
            <a:graphicFrameLocks noGrp="1"/>
          </p:cNvGraphicFramePr>
          <p:nvPr>
            <p:ph idx="1"/>
          </p:nvPr>
        </p:nvGraphicFramePr>
        <p:xfrm>
          <a:off x="457200" y="1071564"/>
          <a:ext cx="8229600" cy="3738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投影片編號版面配置區 2">
            <a:extLst>
              <a:ext uri="{FF2B5EF4-FFF2-40B4-BE49-F238E27FC236}">
                <a16:creationId xmlns:a16="http://schemas.microsoft.com/office/drawing/2014/main" id="{B6AFBD08-7705-4490-B52B-7AFC742E8B6D}"/>
              </a:ext>
            </a:extLst>
          </p:cNvPr>
          <p:cNvSpPr>
            <a:spLocks noGrp="1"/>
          </p:cNvSpPr>
          <p:nvPr>
            <p:ph type="sldNum" sz="quarter" idx="12"/>
          </p:nvPr>
        </p:nvSpPr>
        <p:spPr/>
        <p:txBody>
          <a:bodyPr/>
          <a:lstStyle/>
          <a:p>
            <a:fld id="{430476A2-CF17-4C5C-B3DE-944955FEFED7}" type="slidenum">
              <a:rPr lang="zh-TW" altLang="en-US" smtClean="0"/>
              <a:pPr/>
              <a:t>7</a:t>
            </a:fld>
            <a:endParaRPr lang="zh-TW" altLang="en-US"/>
          </a:p>
        </p:txBody>
      </p:sp>
      <p:sp>
        <p:nvSpPr>
          <p:cNvPr id="6" name="標題 5">
            <a:extLst>
              <a:ext uri="{FF2B5EF4-FFF2-40B4-BE49-F238E27FC236}">
                <a16:creationId xmlns:a16="http://schemas.microsoft.com/office/drawing/2014/main" id="{E6E5C212-1543-481C-8CF0-10E09052F7EC}"/>
              </a:ext>
            </a:extLst>
          </p:cNvPr>
          <p:cNvSpPr>
            <a:spLocks noGrp="1"/>
          </p:cNvSpPr>
          <p:nvPr>
            <p:ph type="title"/>
          </p:nvPr>
        </p:nvSpPr>
        <p:spPr/>
        <p:txBody>
          <a:bodyPr/>
          <a:lstStyle/>
          <a:p>
            <a:r>
              <a:rPr lang="zh-TW" altLang="en-US" dirty="0">
                <a:cs typeface="Arial" pitchFamily="34" charset="0"/>
              </a:rPr>
              <a:t>資料預處理</a:t>
            </a:r>
            <a:r>
              <a:rPr lang="en-US" altLang="zh-TW" dirty="0">
                <a:cs typeface="Arial" pitchFamily="34" charset="0"/>
              </a:rPr>
              <a:t>-1-</a:t>
            </a:r>
            <a:r>
              <a:rPr lang="zh-TW" altLang="en-US"/>
              <a:t>資料準備 </a:t>
            </a:r>
            <a:r>
              <a:rPr lang="en-US" altLang="zh-TW"/>
              <a:t>(</a:t>
            </a:r>
            <a:r>
              <a:rPr lang="en-US" altLang="zh-TW" dirty="0"/>
              <a:t>Data Preparation)</a:t>
            </a:r>
            <a:endParaRPr lang="zh-TW" altLang="en-US" dirty="0"/>
          </a:p>
        </p:txBody>
      </p:sp>
    </p:spTree>
    <p:extLst>
      <p:ext uri="{BB962C8B-B14F-4D97-AF65-F5344CB8AC3E}">
        <p14:creationId xmlns:p14="http://schemas.microsoft.com/office/powerpoint/2010/main" val="2040006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E86E48-312D-4E3A-90C7-C6BCCF0FE86B}"/>
              </a:ext>
            </a:extLst>
          </p:cNvPr>
          <p:cNvSpPr>
            <a:spLocks noGrp="1"/>
          </p:cNvSpPr>
          <p:nvPr>
            <p:ph type="title"/>
          </p:nvPr>
        </p:nvSpPr>
        <p:spPr/>
        <p:txBody>
          <a:bodyPr/>
          <a:lstStyle/>
          <a:p>
            <a:r>
              <a:rPr lang="zh-TW" altLang="en-US" dirty="0"/>
              <a:t>資料預處理</a:t>
            </a:r>
            <a:r>
              <a:rPr lang="en-US" altLang="zh-TW" dirty="0"/>
              <a:t>-2</a:t>
            </a:r>
            <a:endParaRPr lang="zh-TW" altLang="en-US" dirty="0"/>
          </a:p>
        </p:txBody>
      </p:sp>
      <p:graphicFrame>
        <p:nvGraphicFramePr>
          <p:cNvPr id="4" name="內容版面配置區 3">
            <a:extLst>
              <a:ext uri="{FF2B5EF4-FFF2-40B4-BE49-F238E27FC236}">
                <a16:creationId xmlns:a16="http://schemas.microsoft.com/office/drawing/2014/main" id="{D11B5F03-B04D-4DE5-839D-FA5A380180D9}"/>
              </a:ext>
            </a:extLst>
          </p:cNvPr>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右大括弧 4">
            <a:extLst>
              <a:ext uri="{FF2B5EF4-FFF2-40B4-BE49-F238E27FC236}">
                <a16:creationId xmlns:a16="http://schemas.microsoft.com/office/drawing/2014/main" id="{4E87B592-3F60-4012-AE45-EE16FAED6818}"/>
              </a:ext>
            </a:extLst>
          </p:cNvPr>
          <p:cNvSpPr/>
          <p:nvPr/>
        </p:nvSpPr>
        <p:spPr>
          <a:xfrm rot="5400000">
            <a:off x="1643595" y="3186647"/>
            <a:ext cx="944919" cy="1561097"/>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sz="1350"/>
          </a:p>
        </p:txBody>
      </p:sp>
      <p:sp>
        <p:nvSpPr>
          <p:cNvPr id="6" name="文字方塊 5">
            <a:extLst>
              <a:ext uri="{FF2B5EF4-FFF2-40B4-BE49-F238E27FC236}">
                <a16:creationId xmlns:a16="http://schemas.microsoft.com/office/drawing/2014/main" id="{564D99D9-1EE6-4317-A500-BD1C313A78B8}"/>
              </a:ext>
            </a:extLst>
          </p:cNvPr>
          <p:cNvSpPr txBox="1"/>
          <p:nvPr/>
        </p:nvSpPr>
        <p:spPr>
          <a:xfrm>
            <a:off x="1443790" y="4632722"/>
            <a:ext cx="2012282" cy="300082"/>
          </a:xfrm>
          <a:prstGeom prst="rect">
            <a:avLst/>
          </a:prstGeom>
          <a:noFill/>
        </p:spPr>
        <p:txBody>
          <a:bodyPr wrap="square" rtlCol="0">
            <a:spAutoFit/>
          </a:bodyPr>
          <a:lstStyle/>
          <a:p>
            <a:r>
              <a:rPr lang="zh-TW" altLang="en-US" sz="1350" dirty="0"/>
              <a:t>以資料內容為主的處理</a:t>
            </a:r>
          </a:p>
        </p:txBody>
      </p:sp>
      <p:sp>
        <p:nvSpPr>
          <p:cNvPr id="7" name="右大括弧 6">
            <a:extLst>
              <a:ext uri="{FF2B5EF4-FFF2-40B4-BE49-F238E27FC236}">
                <a16:creationId xmlns:a16="http://schemas.microsoft.com/office/drawing/2014/main" id="{E7719832-3ABF-47F2-9CB2-D5335870AE49}"/>
              </a:ext>
            </a:extLst>
          </p:cNvPr>
          <p:cNvSpPr/>
          <p:nvPr/>
        </p:nvSpPr>
        <p:spPr>
          <a:xfrm rot="5400000">
            <a:off x="4198802" y="3329561"/>
            <a:ext cx="944919" cy="1341521"/>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sz="1350"/>
          </a:p>
        </p:txBody>
      </p:sp>
      <p:sp>
        <p:nvSpPr>
          <p:cNvPr id="8" name="文字方塊 7">
            <a:extLst>
              <a:ext uri="{FF2B5EF4-FFF2-40B4-BE49-F238E27FC236}">
                <a16:creationId xmlns:a16="http://schemas.microsoft.com/office/drawing/2014/main" id="{BA96D623-68AE-46DF-ACCE-D8E45A632F57}"/>
              </a:ext>
            </a:extLst>
          </p:cNvPr>
          <p:cNvSpPr txBox="1"/>
          <p:nvPr/>
        </p:nvSpPr>
        <p:spPr>
          <a:xfrm>
            <a:off x="3872665" y="4627282"/>
            <a:ext cx="1947611" cy="300082"/>
          </a:xfrm>
          <a:prstGeom prst="rect">
            <a:avLst/>
          </a:prstGeom>
          <a:noFill/>
        </p:spPr>
        <p:txBody>
          <a:bodyPr wrap="square" rtlCol="0">
            <a:spAutoFit/>
          </a:bodyPr>
          <a:lstStyle/>
          <a:p>
            <a:r>
              <a:rPr lang="zh-TW" altLang="en-US" sz="1350" dirty="0"/>
              <a:t>以資料標籤為主的處理</a:t>
            </a:r>
          </a:p>
        </p:txBody>
      </p:sp>
    </p:spTree>
    <p:extLst>
      <p:ext uri="{BB962C8B-B14F-4D97-AF65-F5344CB8AC3E}">
        <p14:creationId xmlns:p14="http://schemas.microsoft.com/office/powerpoint/2010/main" val="3319786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6729F6-840A-4F5A-84DA-D9605EB7AA64}"/>
              </a:ext>
            </a:extLst>
          </p:cNvPr>
          <p:cNvSpPr>
            <a:spLocks noGrp="1"/>
          </p:cNvSpPr>
          <p:nvPr>
            <p:ph type="title"/>
          </p:nvPr>
        </p:nvSpPr>
        <p:spPr/>
        <p:txBody>
          <a:bodyPr/>
          <a:lstStyle/>
          <a:p>
            <a:r>
              <a:rPr lang="zh-TW" altLang="en-US" dirty="0"/>
              <a:t>資料清理</a:t>
            </a:r>
          </a:p>
        </p:txBody>
      </p:sp>
      <p:graphicFrame>
        <p:nvGraphicFramePr>
          <p:cNvPr id="5" name="內容版面配置區 4">
            <a:extLst>
              <a:ext uri="{FF2B5EF4-FFF2-40B4-BE49-F238E27FC236}">
                <a16:creationId xmlns:a16="http://schemas.microsoft.com/office/drawing/2014/main" id="{E154A028-0A6B-477D-8256-5C060607BBD5}"/>
              </a:ext>
            </a:extLst>
          </p:cNvPr>
          <p:cNvGraphicFramePr>
            <a:graphicFrameLocks noGrp="1"/>
          </p:cNvGraphicFramePr>
          <p:nvPr>
            <p:ph idx="1"/>
          </p:nvPr>
        </p:nvGraphicFramePr>
        <p:xfrm>
          <a:off x="628650" y="623784"/>
          <a:ext cx="7886700" cy="3263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6165611"/>
      </p:ext>
    </p:extLst>
  </p:cSld>
  <p:clrMapOvr>
    <a:masterClrMapping/>
  </p:clrMapOvr>
</p:sld>
</file>

<file path=ppt/theme/theme1.xml><?xml version="1.0" encoding="utf-8"?>
<a:theme xmlns:a="http://schemas.openxmlformats.org/drawingml/2006/main" name="佈景主題2">
  <a:themeElements>
    <a:clrScheme name="自訂 3">
      <a:dk1>
        <a:srgbClr val="292929"/>
      </a:dk1>
      <a:lt1>
        <a:sysClr val="window" lastClr="FFFFFF"/>
      </a:lt1>
      <a:dk2>
        <a:srgbClr val="653711"/>
      </a:dk2>
      <a:lt2>
        <a:srgbClr val="F8F8F8"/>
      </a:lt2>
      <a:accent1>
        <a:srgbClr val="5E9A50"/>
      </a:accent1>
      <a:accent2>
        <a:srgbClr val="DB5161"/>
      </a:accent2>
      <a:accent3>
        <a:srgbClr val="A84076"/>
      </a:accent3>
      <a:accent4>
        <a:srgbClr val="0E78BA"/>
      </a:accent4>
      <a:accent5>
        <a:srgbClr val="E28A42"/>
      </a:accent5>
      <a:accent6>
        <a:srgbClr val="3BB6BF"/>
      </a:accent6>
      <a:hlink>
        <a:srgbClr val="E98D41"/>
      </a:hlink>
      <a:folHlink>
        <a:srgbClr val="824787"/>
      </a:folHlink>
    </a:clrScheme>
    <a:fontScheme name="自訂 1">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7021</TotalTime>
  <Words>1810</Words>
  <Application>Microsoft Office PowerPoint</Application>
  <PresentationFormat>On-screen Show (16:9)</PresentationFormat>
  <Paragraphs>262</Paragraphs>
  <Slides>41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微軟正黑體</vt:lpstr>
      <vt:lpstr>Arial</vt:lpstr>
      <vt:lpstr>Calibri</vt:lpstr>
      <vt:lpstr>Wingdings</vt:lpstr>
      <vt:lpstr>Wingdings 2</vt:lpstr>
      <vt:lpstr>Wingdings 3</vt:lpstr>
      <vt:lpstr>佈景主題2</vt:lpstr>
      <vt:lpstr>第九堂：資料準備與清理 （Data Preparation and Cleaning）</vt:lpstr>
      <vt:lpstr>PowerPoint Presentation</vt:lpstr>
      <vt:lpstr>PowerPoint Presentation</vt:lpstr>
      <vt:lpstr>PowerPoint Presentation</vt:lpstr>
      <vt:lpstr>機器學習流程</vt:lpstr>
      <vt:lpstr>資料準備與清理</vt:lpstr>
      <vt:lpstr>資料預處理-1-資料準備 (Data Preparation)</vt:lpstr>
      <vt:lpstr>資料預處理-2</vt:lpstr>
      <vt:lpstr>資料清理</vt:lpstr>
      <vt:lpstr>資料清理</vt:lpstr>
      <vt:lpstr>資料清理</vt:lpstr>
      <vt:lpstr>資料清理</vt:lpstr>
      <vt:lpstr>圖表顯示</vt:lpstr>
      <vt:lpstr>案例探討</vt:lpstr>
      <vt:lpstr>資料準備與清理</vt:lpstr>
      <vt:lpstr>處理流程</vt:lpstr>
      <vt:lpstr>遺漏值處理</vt:lpstr>
      <vt:lpstr>Feature engineering and transforming variables</vt:lpstr>
      <vt:lpstr>Feature engineering and transforming variables</vt:lpstr>
      <vt:lpstr>Feature engineering and transforming variables</vt:lpstr>
      <vt:lpstr>Feature engineering and transforming variables</vt:lpstr>
      <vt:lpstr>轉換欄位資料型態</vt:lpstr>
      <vt:lpstr>特徵工程</vt:lpstr>
      <vt:lpstr>獨熱編碼（One Hot Encoding）</vt:lpstr>
      <vt:lpstr>獨熱編碼（One Hot Encoding）</vt:lpstr>
      <vt:lpstr>特徵縮放（Feature Scaling）</vt:lpstr>
      <vt:lpstr>常態化（Normalization）</vt:lpstr>
      <vt:lpstr>標準化（Standardization）</vt:lpstr>
      <vt:lpstr>其他欄位轉換</vt:lpstr>
      <vt:lpstr>選擇有意義的特徵</vt:lpstr>
      <vt:lpstr>過度擬合（Overfitting）</vt:lpstr>
      <vt:lpstr>避免過度擬合</vt:lpstr>
      <vt:lpstr>正規化（Regularization）</vt:lpstr>
      <vt:lpstr>L2 Regularization</vt:lpstr>
      <vt:lpstr>L1 Regularization</vt:lpstr>
      <vt:lpstr>評估模型性能 (Evaluate model performance)</vt:lpstr>
      <vt:lpstr>評估模型效能</vt:lpstr>
      <vt:lpstr>評估模型效能</vt:lpstr>
      <vt:lpstr>參考用書</vt:lpstr>
      <vt:lpstr>問卷</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AE線上真人課程第一堂課</dc:title>
  <dc:subject>如何製作一個簡單的旋轉影像動畫</dc:subject>
  <dc:creator>Evelyn</dc:creator>
  <cp:lastModifiedBy>Lewis Yang (IS-TW)</cp:lastModifiedBy>
  <cp:revision>788</cp:revision>
  <cp:lastPrinted>2019-03-22T05:33:07Z</cp:lastPrinted>
  <dcterms:created xsi:type="dcterms:W3CDTF">2015-11-06T10:35:57Z</dcterms:created>
  <dcterms:modified xsi:type="dcterms:W3CDTF">2021-04-01T12:42:13Z</dcterms:modified>
</cp:coreProperties>
</file>