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02022-7C50-4B25-B256-9438089D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AAF504-5026-4D32-83BD-4608D970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A12A2-F978-4E63-B194-8B846E09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0ED07D-2864-4153-87E8-BABCF88C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3DABE-4A93-4FCB-A717-751B9F3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778E5-D886-4E30-8B52-A19D79A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152456-B062-401F-A574-2DB01913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5810F6-6A37-4B1F-948A-0E31F775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16352-412A-4A86-8A66-EDAD2E95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32D46-60CC-46BF-8A9E-755AC964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9ED9C6-D288-452B-A0B7-135D10724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1A6EBF-C96E-4B78-AABC-D29CF729F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58DC5-ECDD-492C-9098-1625543A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448DC-8540-4C44-8753-4E034528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419DC-488A-4E17-9FB0-BC32D9A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40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8F92D-8E97-424C-A3D3-0F6AA27C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50BC2-B519-4CC1-9508-C60B0723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EFC8E-F54C-4951-AFEE-B69C8F7F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5093B-1AB9-431D-9949-A5F7F28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0FE3AC-A8AF-4609-BD77-4F9EAF00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1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6E850-F9A5-48A1-98BA-E307DF68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E8F36-A7F8-4733-8D2A-1F8371A3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2C18A-072A-4723-BD60-079B3F39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1C558A-59F7-4D41-A98F-2375975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A5606-A5F7-4B3F-BC94-29B5E53C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A0670-A43E-487D-B2F2-6E83B3CA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6E625-4ADF-455D-B333-D88FC65DA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5B4E10-FD23-4941-A25E-FE69D9AA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7E2195-E0FF-4738-8333-1F3CD2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F5CAF7-D78D-4DA0-B775-CCB4F8AD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75CD99-CE88-45A5-A08C-22B16637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9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682DB-52AF-4664-B65E-4BDC1CF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3D15B-F397-4316-A63C-585D93B0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5F8BB0-3408-4514-99E8-79D876D0D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E3553F-88BC-4B0A-AECC-649B038C3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5EBF5E-04B4-4712-BA03-F33185A5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44A9AD-7A64-4DA2-92DE-6F6D62BB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F2FB95-F109-47FE-B07B-72D43B0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9A8F57-7688-4D16-A2FB-F261A98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44677-3AC6-4AF2-AE2E-D2DA39E3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C91BF8-A8F7-484A-BDE9-C79DDA9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52836E-68FD-4AC8-AC03-EE4901AB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8ABC83-20D0-4B19-9902-13B4EADC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6330F7-B64D-495D-8D52-ADE1081C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804914-A154-4E12-9AA6-900182B8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25E34-BA45-4309-81D8-F191D25B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7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CA2B4-8241-4939-8536-90F3D986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EEDE9-BB74-4AB2-A1BB-B6646E60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D5F1BF-80A0-4EE7-94F9-FF035768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2E4765-D308-452A-BA18-BB8EA9B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99E92E-596F-4376-959D-74B7CE9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9A9FD8-078E-48FA-8124-98180665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2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B54BE-D773-4F7F-B616-B62DEF15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31CAFB-E819-4057-BF07-31412BE9D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C1AEA1-B77F-4B87-8D9A-15B3F58C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47D0A-07AF-46BB-90B4-5E18BFCB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06B202-FF5D-4180-ADC1-CE043751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8AC68D-DA72-4511-8524-48F643FA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FCC53C-740B-40E0-87E0-3FB74D78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23B2A-91FB-4795-8C4F-CE2E9998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AFB19-5DAB-4E1F-AD06-C7A95E63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1D94-D498-4226-939D-F916749EE5F5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4AF1B-52B6-466B-83E2-4CC66CBA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4B015-63FF-49BF-A703-236E0E307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2D86-272D-4B7C-AA1A-5D69C2858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9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10A81-D970-41E3-BC85-4E7600812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0924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FF04FD-56A6-414F-A240-B81CA4806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8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03E0B-78E7-4D06-B500-14C1B99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Envelope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D0B36F-1797-4E35-90C3-E969FBBF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208" y="1972900"/>
            <a:ext cx="5545584" cy="44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5C5EF-C28D-48E4-A062-D65F6209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Textbook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ADE49F4-C306-40E1-9206-1B1EFF92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768" y="1871663"/>
            <a:ext cx="5712464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32DA0-BCF9-42A4-BE79-52CBB5D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in ONE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173262-8723-4540-84C0-91C4766B6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890" y="1961965"/>
            <a:ext cx="5922220" cy="4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4EFDB-25F0-463B-A471-640FD6A0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 error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883DE0-92A5-422B-AA12-F5D67B3BE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502" y="1690688"/>
            <a:ext cx="6256996" cy="49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E1819-1906-4BE2-BAC1-9C5DC8B7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FF37DF-0219-438A-B71E-4AA276EB9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586" y="1690689"/>
            <a:ext cx="5694828" cy="46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0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F7010-AB84-415C-8AFE-F068F72E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589C3-F5FB-4B7E-AA0E-7C8545D5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4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寬螢幕</PresentationFormat>
  <Paragraphs>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專題報告0924</vt:lpstr>
      <vt:lpstr>Envelope</vt:lpstr>
      <vt:lpstr>Textbook</vt:lpstr>
      <vt:lpstr>ALL in ONE</vt:lpstr>
      <vt:lpstr>Y error</vt:lpstr>
      <vt:lpstr>X error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專題報告0924</dc:title>
  <dc:creator>Daniel Hsu</dc:creator>
  <cp:lastModifiedBy>Daniel Hsu</cp:lastModifiedBy>
  <cp:revision>2</cp:revision>
  <dcterms:created xsi:type="dcterms:W3CDTF">2019-09-24T10:31:55Z</dcterms:created>
  <dcterms:modified xsi:type="dcterms:W3CDTF">2019-09-24T10:49:35Z</dcterms:modified>
</cp:coreProperties>
</file>