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61" r:id="rId5"/>
    <p:sldId id="278" r:id="rId6"/>
    <p:sldId id="258" r:id="rId7"/>
    <p:sldId id="259" r:id="rId8"/>
    <p:sldId id="269" r:id="rId9"/>
    <p:sldId id="260" r:id="rId10"/>
    <p:sldId id="263" r:id="rId11"/>
    <p:sldId id="264" r:id="rId12"/>
    <p:sldId id="265" r:id="rId13"/>
    <p:sldId id="266" r:id="rId14"/>
    <p:sldId id="267" r:id="rId15"/>
    <p:sldId id="268" r:id="rId16"/>
    <p:sldId id="270" r:id="rId17"/>
    <p:sldId id="272" r:id="rId18"/>
    <p:sldId id="271" r:id="rId19"/>
    <p:sldId id="274" r:id="rId20"/>
    <p:sldId id="276" r:id="rId21"/>
    <p:sldId id="286" r:id="rId22"/>
    <p:sldId id="285" r:id="rId23"/>
    <p:sldId id="284" r:id="rId24"/>
    <p:sldId id="283" r:id="rId25"/>
    <p:sldId id="282" r:id="rId26"/>
    <p:sldId id="281" r:id="rId27"/>
    <p:sldId id="280" r:id="rId28"/>
    <p:sldId id="279" r:id="rId29"/>
    <p:sldId id="301" r:id="rId30"/>
    <p:sldId id="300" r:id="rId31"/>
    <p:sldId id="298" r:id="rId32"/>
    <p:sldId id="297" r:id="rId33"/>
    <p:sldId id="296" r:id="rId34"/>
    <p:sldId id="273" r:id="rId3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8F6FDC-2E97-4394-AEB5-7BB9C13659C6}" type="doc">
      <dgm:prSet loTypeId="urn:microsoft.com/office/officeart/2005/8/layout/vList2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zh-TW" altLang="en-US"/>
        </a:p>
      </dgm:t>
    </dgm:pt>
    <dgm:pt modelId="{D4DB7609-CB30-4344-BD0E-20A3971D7796}" type="pres">
      <dgm:prSet presAssocID="{D98F6FDC-2E97-4394-AEB5-7BB9C13659C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08421C38-25F6-484F-8AB8-CDC441B7BF2C}" type="presOf" srcId="{D98F6FDC-2E97-4394-AEB5-7BB9C13659C6}" destId="{D4DB7609-CB30-4344-BD0E-20A3971D779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3D31D-049B-4FF5-B336-93FD95F554FF}" type="datetimeFigureOut">
              <a:rPr lang="zh-TW" altLang="en-US" smtClean="0"/>
              <a:t>2019/5/23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06614-42DB-47C7-82C3-243E5F1F2D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7264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3D31D-049B-4FF5-B336-93FD95F554FF}" type="datetimeFigureOut">
              <a:rPr lang="zh-TW" altLang="en-US" smtClean="0"/>
              <a:t>2019/5/23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06614-42DB-47C7-82C3-243E5F1F2D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66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3D31D-049B-4FF5-B336-93FD95F554FF}" type="datetimeFigureOut">
              <a:rPr lang="zh-TW" altLang="en-US" smtClean="0"/>
              <a:t>2019/5/23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06614-42DB-47C7-82C3-243E5F1F2D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2622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3D31D-049B-4FF5-B336-93FD95F554FF}" type="datetimeFigureOut">
              <a:rPr lang="zh-TW" altLang="en-US" smtClean="0"/>
              <a:t>2019/5/23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06614-42DB-47C7-82C3-243E5F1F2D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5103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3D31D-049B-4FF5-B336-93FD95F554FF}" type="datetimeFigureOut">
              <a:rPr lang="zh-TW" altLang="en-US" smtClean="0"/>
              <a:t>2019/5/23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06614-42DB-47C7-82C3-243E5F1F2D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782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3D31D-049B-4FF5-B336-93FD95F554FF}" type="datetimeFigureOut">
              <a:rPr lang="zh-TW" altLang="en-US" smtClean="0"/>
              <a:t>2019/5/23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06614-42DB-47C7-82C3-243E5F1F2D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1664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3D31D-049B-4FF5-B336-93FD95F554FF}" type="datetimeFigureOut">
              <a:rPr lang="zh-TW" altLang="en-US" smtClean="0"/>
              <a:t>2019/5/23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06614-42DB-47C7-82C3-243E5F1F2D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035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3D31D-049B-4FF5-B336-93FD95F554FF}" type="datetimeFigureOut">
              <a:rPr lang="zh-TW" altLang="en-US" smtClean="0"/>
              <a:t>2019/5/23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06614-42DB-47C7-82C3-243E5F1F2D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7539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3D31D-049B-4FF5-B336-93FD95F554FF}" type="datetimeFigureOut">
              <a:rPr lang="zh-TW" altLang="en-US" smtClean="0"/>
              <a:t>2019/5/23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06614-42DB-47C7-82C3-243E5F1F2D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4925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3D31D-049B-4FF5-B336-93FD95F554FF}" type="datetimeFigureOut">
              <a:rPr lang="zh-TW" altLang="en-US" smtClean="0"/>
              <a:t>2019/5/23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06614-42DB-47C7-82C3-243E5F1F2D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2100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3D31D-049B-4FF5-B336-93FD95F554FF}" type="datetimeFigureOut">
              <a:rPr lang="zh-TW" altLang="en-US" smtClean="0"/>
              <a:t>2019/5/23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06614-42DB-47C7-82C3-243E5F1F2D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1906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2000"/>
            <a:lum/>
          </a:blip>
          <a:srcRect/>
          <a:tile tx="0" ty="0" sx="95000" sy="9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3D31D-049B-4FF5-B336-93FD95F554FF}" type="datetimeFigureOut">
              <a:rPr lang="zh-TW" altLang="en-US" smtClean="0"/>
              <a:t>2019/5/23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06614-42DB-47C7-82C3-243E5F1F2D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8825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910" y="2596760"/>
            <a:ext cx="3600000" cy="2880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222789" y="6138000"/>
            <a:ext cx="3921211" cy="720000"/>
          </a:xfrm>
        </p:spPr>
        <p:txBody>
          <a:bodyPr>
            <a:noAutofit/>
          </a:bodyPr>
          <a:lstStyle/>
          <a:p>
            <a:pPr algn="r"/>
            <a:r>
              <a:rPr lang="en-US" altLang="zh-TW" sz="3200" b="1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ush Script MT" panose="03060802040406070304" pitchFamily="66" charset="0"/>
                <a:ea typeface="微軟正黑體" panose="020B0604030504040204" pitchFamily="34" charset="-120"/>
              </a:rPr>
              <a:t>Jason </a:t>
            </a:r>
            <a:r>
              <a:rPr lang="en-US" altLang="zh-TW" sz="3200" b="1" spc="3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ush Script MT" panose="03060802040406070304" pitchFamily="66" charset="0"/>
                <a:ea typeface="微軟正黑體" panose="020B0604030504040204" pitchFamily="34" charset="-120"/>
              </a:rPr>
              <a:t>hsu</a:t>
            </a:r>
            <a:endParaRPr lang="zh-TW" altLang="en-US" sz="3200" b="1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ush Script MT" panose="03060802040406070304" pitchFamily="66" charset="0"/>
              <a:ea typeface="微軟正黑體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6180" y="1"/>
            <a:ext cx="9150180" cy="1754658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>
            <a:normAutofit/>
            <a:scene3d>
              <a:camera prst="orthographicFront"/>
              <a:lightRig rig="threePt" dir="t"/>
            </a:scene3d>
            <a:sp3d/>
          </a:bodyPr>
          <a:lstStyle/>
          <a:p>
            <a:r>
              <a:rPr lang="en-US" altLang="zh-TW" sz="4800" b="1" spc="600" dirty="0" smtClean="0">
                <a:latin typeface="Bauhaus 93" panose="04030905020B02020C02" pitchFamily="82" charset="0"/>
                <a:ea typeface="微軟正黑體" panose="020B0604030504040204" pitchFamily="34" charset="-120"/>
              </a:rPr>
              <a:t>EEIT107 Java</a:t>
            </a:r>
            <a:r>
              <a:rPr lang="zh-TW" altLang="en-US" sz="4800" b="1" spc="600" dirty="0">
                <a:latin typeface="Bauhaus 93" panose="04030905020B02020C02" pitchFamily="82" charset="0"/>
                <a:ea typeface="微軟正黑體" panose="020B0604030504040204" pitchFamily="34" charset="-120"/>
              </a:rPr>
              <a:t> </a:t>
            </a:r>
            <a:r>
              <a:rPr lang="en-US" altLang="zh-TW" sz="4800" b="1" spc="600" dirty="0" smtClean="0">
                <a:latin typeface="Bauhaus 93" panose="04030905020B02020C02" pitchFamily="82" charset="0"/>
                <a:ea typeface="微軟正黑體" panose="020B0604030504040204" pitchFamily="34" charset="-120"/>
              </a:rPr>
              <a:t>program</a:t>
            </a:r>
            <a:endParaRPr lang="zh-TW" altLang="en-US" sz="4800" b="1" spc="600" dirty="0">
              <a:latin typeface="Bauhaus 93" panose="04030905020B02020C02" pitchFamily="82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4759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3056238" y="6139851"/>
            <a:ext cx="6087762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zh-TW" altLang="en-US" sz="2800" dirty="0">
              <a:latin typeface="Blackadder ITC" panose="04020505051007020D02" pitchFamily="82" charset="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1132"/>
            <a:ext cx="9144000" cy="465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68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247500" y="6145423"/>
            <a:ext cx="3904735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zh-TW" altLang="en-US" sz="2800" dirty="0">
              <a:latin typeface="Blackadder ITC" panose="04020505051007020D02" pitchFamily="82" charset="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6017"/>
            <a:ext cx="9144000" cy="4685965"/>
          </a:xfrm>
          <a:prstGeom prst="rect">
            <a:avLst/>
          </a:prstGeom>
        </p:spPr>
      </p:pic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3995351" cy="720000"/>
          </a:xfrm>
        </p:spPr>
        <p:txBody>
          <a:bodyPr>
            <a:normAutofit fontScale="90000"/>
          </a:bodyPr>
          <a:lstStyle/>
          <a:p>
            <a:r>
              <a:rPr lang="en-US" altLang="zh-TW" sz="3600" b="1" spc="300" dirty="0" err="1">
                <a:latin typeface="Bauhaus 93" panose="04030905020B02020C02" pitchFamily="82" charset="0"/>
                <a:ea typeface="微軟正黑體" panose="020B0604030504040204" pitchFamily="34" charset="-120"/>
              </a:rPr>
              <a:t>controller_insert</a:t>
            </a:r>
            <a:endParaRPr lang="zh-TW" altLang="en-US" sz="3600" b="1" spc="300" dirty="0">
              <a:latin typeface="Bauhaus 93" panose="04030905020B02020C02" pitchFamily="82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482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247500" y="6135732"/>
            <a:ext cx="3904735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zh-TW" altLang="en-US" sz="2800" dirty="0">
              <a:latin typeface="Blackadder ITC" panose="04020505051007020D02" pitchFamily="82" charset="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2793"/>
            <a:ext cx="9144000" cy="543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09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247500" y="6143970"/>
            <a:ext cx="3904735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zh-TW" altLang="en-US" sz="2800" dirty="0">
              <a:latin typeface="Blackadder ITC" panose="04020505051007020D02" pitchFamily="82" charset="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1482"/>
            <a:ext cx="9144000" cy="273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75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2633534" cy="720000"/>
          </a:xfrm>
        </p:spPr>
        <p:txBody>
          <a:bodyPr>
            <a:normAutofit/>
          </a:bodyPr>
          <a:lstStyle/>
          <a:p>
            <a:endParaRPr lang="zh-TW" altLang="en-US" sz="3600" b="1" spc="300" dirty="0">
              <a:latin typeface="Bauhaus 93" panose="04030905020B02020C02" pitchFamily="82" charset="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5570"/>
            <a:ext cx="9144000" cy="534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75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5049795" cy="720000"/>
          </a:xfrm>
        </p:spPr>
        <p:txBody>
          <a:bodyPr>
            <a:normAutofit fontScale="90000"/>
          </a:bodyPr>
          <a:lstStyle/>
          <a:p>
            <a:r>
              <a:rPr lang="en-US" altLang="zh-TW" sz="3600" b="1" spc="300" dirty="0" err="1">
                <a:latin typeface="Bauhaus 93" panose="04030905020B02020C02" pitchFamily="82" charset="0"/>
                <a:ea typeface="微軟正黑體" panose="020B0604030504040204" pitchFamily="34" charset="-120"/>
              </a:rPr>
              <a:t>controller_selectbyid</a:t>
            </a:r>
            <a:endParaRPr lang="zh-TW" altLang="en-US" sz="3600" b="1" spc="300" dirty="0">
              <a:latin typeface="Bauhaus 93" panose="04030905020B02020C02" pitchFamily="82" charset="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3743"/>
            <a:ext cx="9144000" cy="489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91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719134" cy="720000"/>
          </a:xfrm>
        </p:spPr>
        <p:txBody>
          <a:bodyPr>
            <a:normAutofit/>
          </a:bodyPr>
          <a:lstStyle/>
          <a:p>
            <a:endParaRPr lang="zh-TW" altLang="en-US" sz="3600" b="1" spc="300" dirty="0">
              <a:latin typeface="Bauhaus 93" panose="04030905020B02020C02" pitchFamily="82" charset="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3656"/>
            <a:ext cx="9144000" cy="397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55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1" y="0"/>
            <a:ext cx="4226012" cy="720000"/>
          </a:xfrm>
        </p:spPr>
        <p:txBody>
          <a:bodyPr>
            <a:normAutofit fontScale="90000"/>
          </a:bodyPr>
          <a:lstStyle/>
          <a:p>
            <a:r>
              <a:rPr lang="en-US" altLang="zh-TW" sz="3600" b="1" spc="300" dirty="0" err="1">
                <a:latin typeface="Bauhaus 93" panose="04030905020B02020C02" pitchFamily="82" charset="0"/>
                <a:ea typeface="微軟正黑體" panose="020B0604030504040204" pitchFamily="34" charset="-120"/>
              </a:rPr>
              <a:t>controller_update</a:t>
            </a:r>
            <a:endParaRPr lang="zh-TW" altLang="en-US" sz="3600" b="1" spc="300" dirty="0">
              <a:latin typeface="Bauhaus 93" panose="04030905020B02020C02" pitchFamily="82" charset="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6671"/>
            <a:ext cx="9144000" cy="536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37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392"/>
            <a:ext cx="9144000" cy="534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09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0608"/>
            <a:ext cx="9144000" cy="533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21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045" y="2659"/>
            <a:ext cx="4149296" cy="720000"/>
          </a:xfrm>
        </p:spPr>
        <p:txBody>
          <a:bodyPr>
            <a:normAutofit/>
          </a:bodyPr>
          <a:lstStyle/>
          <a:p>
            <a:r>
              <a:rPr lang="en-US" altLang="zh-TW" sz="3600" b="1" spc="300" dirty="0" err="1" smtClean="0">
                <a:latin typeface="Bauhaus 93" panose="04030905020B02020C02" pitchFamily="82" charset="0"/>
                <a:ea typeface="微軟正黑體" panose="020B0604030504040204" pitchFamily="34" charset="-120"/>
              </a:rPr>
              <a:t>Sql_server</a:t>
            </a:r>
            <a:endParaRPr lang="zh-TW" altLang="en-US" sz="3600" b="1" spc="300" dirty="0">
              <a:latin typeface="Bauhaus 93" panose="04030905020B02020C02" pitchFamily="82" charset="0"/>
              <a:ea typeface="微軟正黑體" panose="020B0604030504040204" pitchFamily="34" charset="-120"/>
            </a:endParaRPr>
          </a:p>
        </p:txBody>
      </p:sp>
      <p:graphicFrame>
        <p:nvGraphicFramePr>
          <p:cNvPr id="7" name="資料庫圖表 6"/>
          <p:cNvGraphicFramePr/>
          <p:nvPr>
            <p:extLst>
              <p:ext uri="{D42A27DB-BD31-4B8C-83A1-F6EECF244321}">
                <p14:modId xmlns:p14="http://schemas.microsoft.com/office/powerpoint/2010/main" val="3384328661"/>
              </p:ext>
            </p:extLst>
          </p:nvPr>
        </p:nvGraphicFramePr>
        <p:xfrm>
          <a:off x="19044" y="5955957"/>
          <a:ext cx="9124955" cy="815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圖片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3140"/>
            <a:ext cx="9144000" cy="489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43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-1" y="0"/>
            <a:ext cx="3426941" cy="720000"/>
          </a:xfrm>
        </p:spPr>
        <p:txBody>
          <a:bodyPr>
            <a:normAutofit/>
          </a:bodyPr>
          <a:lstStyle/>
          <a:p>
            <a:r>
              <a:rPr lang="en-US" altLang="zh-TW" sz="3600" b="1" spc="300" dirty="0" err="1" smtClean="0">
                <a:latin typeface="Bauhaus 93" panose="04030905020B02020C02" pitchFamily="82" charset="0"/>
                <a:ea typeface="微軟正黑體" panose="020B0604030504040204" pitchFamily="34" charset="-120"/>
              </a:rPr>
              <a:t>Jsp_home</a:t>
            </a:r>
            <a:endParaRPr lang="zh-TW" altLang="en-US" sz="3600" b="1" spc="300" dirty="0">
              <a:latin typeface="Bauhaus 93" panose="04030905020B02020C02" pitchFamily="82" charset="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4430"/>
            <a:ext cx="9144000" cy="5349139"/>
          </a:xfrm>
          <a:prstGeom prst="rect">
            <a:avLst/>
          </a:prstGeom>
        </p:spPr>
      </p:pic>
      <p:sp>
        <p:nvSpPr>
          <p:cNvPr id="6" name="標題 1"/>
          <p:cNvSpPr txBox="1">
            <a:spLocks/>
          </p:cNvSpPr>
          <p:nvPr/>
        </p:nvSpPr>
        <p:spPr>
          <a:xfrm>
            <a:off x="5725300" y="6131613"/>
            <a:ext cx="3410464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TW" sz="2800" dirty="0" smtClean="0">
                <a:latin typeface="Blackadder ITC" panose="04020505051007020D02" pitchFamily="82" charset="0"/>
                <a:ea typeface="微軟正黑體" panose="020B0604030504040204" pitchFamily="34" charset="-120"/>
              </a:rPr>
              <a:t>script</a:t>
            </a:r>
            <a:endParaRPr lang="zh-TW" altLang="en-US" sz="2800" dirty="0">
              <a:latin typeface="Blackadder ITC" panose="04020505051007020D02" pitchFamily="82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8345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025"/>
            <a:ext cx="9144000" cy="5283950"/>
          </a:xfrm>
          <a:prstGeom prst="rect">
            <a:avLst/>
          </a:prstGeom>
        </p:spPr>
      </p:pic>
      <p:sp>
        <p:nvSpPr>
          <p:cNvPr id="3" name="標題 1"/>
          <p:cNvSpPr txBox="1">
            <a:spLocks/>
          </p:cNvSpPr>
          <p:nvPr/>
        </p:nvSpPr>
        <p:spPr>
          <a:xfrm>
            <a:off x="5725300" y="6131613"/>
            <a:ext cx="3410464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TW" sz="2800" dirty="0" err="1" smtClean="0">
                <a:latin typeface="Blackadder ITC" panose="04020505051007020D02" pitchFamily="82" charset="0"/>
                <a:ea typeface="微軟正黑體" panose="020B0604030504040204" pitchFamily="34" charset="-120"/>
              </a:rPr>
              <a:t>css</a:t>
            </a:r>
            <a:endParaRPr lang="zh-TW" altLang="en-US" sz="2800" dirty="0">
              <a:latin typeface="Blackadder ITC" panose="04020505051007020D02" pitchFamily="82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618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4554"/>
            <a:ext cx="9144000" cy="536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4973"/>
            <a:ext cx="9144000" cy="442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86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0978"/>
            <a:ext cx="9144000" cy="5116044"/>
          </a:xfrm>
          <a:prstGeom prst="rect">
            <a:avLst/>
          </a:prstGeom>
        </p:spPr>
      </p:pic>
      <p:sp>
        <p:nvSpPr>
          <p:cNvPr id="3" name="標題 1"/>
          <p:cNvSpPr txBox="1">
            <a:spLocks/>
          </p:cNvSpPr>
          <p:nvPr/>
        </p:nvSpPr>
        <p:spPr>
          <a:xfrm>
            <a:off x="5725300" y="6131613"/>
            <a:ext cx="3410464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TW" sz="2800" dirty="0" err="1" smtClean="0">
                <a:latin typeface="Blackadder ITC" panose="04020505051007020D02" pitchFamily="82" charset="0"/>
                <a:ea typeface="微軟正黑體" panose="020B0604030504040204" pitchFamily="34" charset="-120"/>
              </a:rPr>
              <a:t>jsp</a:t>
            </a:r>
            <a:endParaRPr lang="zh-TW" altLang="en-US" sz="2800" dirty="0">
              <a:latin typeface="Blackadder ITC" panose="04020505051007020D02" pitchFamily="82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3730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4704"/>
            <a:ext cx="9144000" cy="3888592"/>
          </a:xfrm>
          <a:prstGeom prst="rect">
            <a:avLst/>
          </a:prstGeom>
        </p:spPr>
      </p:pic>
      <p:sp>
        <p:nvSpPr>
          <p:cNvPr id="3" name="標題 1"/>
          <p:cNvSpPr txBox="1">
            <a:spLocks/>
          </p:cNvSpPr>
          <p:nvPr/>
        </p:nvSpPr>
        <p:spPr>
          <a:xfrm>
            <a:off x="5725300" y="6131613"/>
            <a:ext cx="3410464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TW" sz="2800" dirty="0" err="1" smtClean="0">
                <a:latin typeface="Blackadder ITC" panose="04020505051007020D02" pitchFamily="82" charset="0"/>
                <a:ea typeface="微軟正黑體" panose="020B0604030504040204" pitchFamily="34" charset="-120"/>
              </a:rPr>
              <a:t>Script_select_all</a:t>
            </a:r>
            <a:endParaRPr lang="zh-TW" altLang="en-US" sz="2800" dirty="0">
              <a:latin typeface="Blackadder ITC" panose="04020505051007020D02" pitchFamily="82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0661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1" y="0"/>
            <a:ext cx="3426941" cy="720000"/>
          </a:xfrm>
        </p:spPr>
        <p:txBody>
          <a:bodyPr>
            <a:normAutofit/>
          </a:bodyPr>
          <a:lstStyle/>
          <a:p>
            <a:r>
              <a:rPr lang="en-US" altLang="zh-TW" sz="3600" b="1" spc="300" dirty="0" err="1" smtClean="0">
                <a:latin typeface="Bauhaus 93" panose="04030905020B02020C02" pitchFamily="82" charset="0"/>
                <a:ea typeface="微軟正黑體" panose="020B0604030504040204" pitchFamily="34" charset="-120"/>
              </a:rPr>
              <a:t>Jsp_form</a:t>
            </a:r>
            <a:endParaRPr lang="zh-TW" altLang="en-US" sz="3600" b="1" spc="300" dirty="0">
              <a:latin typeface="Bauhaus 93" panose="04030905020B02020C02" pitchFamily="82" charset="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7909"/>
            <a:ext cx="9144000" cy="4582182"/>
          </a:xfrm>
          <a:prstGeom prst="rect">
            <a:avLst/>
          </a:prstGeom>
        </p:spPr>
      </p:pic>
      <p:sp>
        <p:nvSpPr>
          <p:cNvPr id="4" name="標題 1"/>
          <p:cNvSpPr txBox="1">
            <a:spLocks/>
          </p:cNvSpPr>
          <p:nvPr/>
        </p:nvSpPr>
        <p:spPr>
          <a:xfrm>
            <a:off x="5725300" y="6131613"/>
            <a:ext cx="3410464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TW" sz="2800" dirty="0" smtClean="0">
                <a:latin typeface="Blackadder ITC" panose="04020505051007020D02" pitchFamily="82" charset="0"/>
                <a:ea typeface="微軟正黑體" panose="020B0604030504040204" pitchFamily="34" charset="-120"/>
              </a:rPr>
              <a:t>script</a:t>
            </a:r>
            <a:endParaRPr lang="zh-TW" altLang="en-US" sz="2800" dirty="0">
              <a:latin typeface="Blackadder ITC" panose="04020505051007020D02" pitchFamily="82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0395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6413"/>
            <a:ext cx="9144000" cy="498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3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8746"/>
            <a:ext cx="9144000" cy="274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96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5012"/>
            <a:ext cx="9144000" cy="5427976"/>
          </a:xfrm>
          <a:prstGeom prst="rect">
            <a:avLst/>
          </a:prstGeom>
        </p:spPr>
      </p:pic>
      <p:sp>
        <p:nvSpPr>
          <p:cNvPr id="3" name="標題 1"/>
          <p:cNvSpPr txBox="1">
            <a:spLocks/>
          </p:cNvSpPr>
          <p:nvPr/>
        </p:nvSpPr>
        <p:spPr>
          <a:xfrm>
            <a:off x="5725300" y="6131613"/>
            <a:ext cx="3410464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TW" sz="2800" dirty="0" err="1" smtClean="0">
                <a:latin typeface="Blackadder ITC" panose="04020505051007020D02" pitchFamily="82" charset="0"/>
                <a:ea typeface="微軟正黑體" panose="020B0604030504040204" pitchFamily="34" charset="-120"/>
              </a:rPr>
              <a:t>css</a:t>
            </a:r>
            <a:endParaRPr lang="zh-TW" altLang="en-US" sz="2800" dirty="0">
              <a:latin typeface="Blackadder ITC" panose="04020505051007020D02" pitchFamily="82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3377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" y="755"/>
            <a:ext cx="3813213" cy="720000"/>
          </a:xfrm>
        </p:spPr>
        <p:txBody>
          <a:bodyPr>
            <a:normAutofit/>
          </a:bodyPr>
          <a:lstStyle/>
          <a:p>
            <a:r>
              <a:rPr lang="en-US" altLang="zh-TW" sz="3600" b="1" spc="300" dirty="0">
                <a:latin typeface="Bauhaus 93" panose="04030905020B02020C02" pitchFamily="82" charset="0"/>
                <a:ea typeface="微軟正黑體" panose="020B0604030504040204" pitchFamily="34" charset="-120"/>
              </a:rPr>
              <a:t>B</a:t>
            </a:r>
            <a:r>
              <a:rPr lang="en-US" altLang="zh-TW" sz="3600" b="1" spc="300" dirty="0" smtClean="0">
                <a:latin typeface="Bauhaus 93" panose="04030905020B02020C02" pitchFamily="82" charset="0"/>
                <a:ea typeface="微軟正黑體" panose="020B0604030504040204" pitchFamily="34" charset="-120"/>
              </a:rPr>
              <a:t>ean</a:t>
            </a:r>
            <a:endParaRPr lang="zh-TW" altLang="en-US" sz="3600" b="1" spc="300" dirty="0">
              <a:latin typeface="Bauhaus 93" panose="04030905020B02020C02" pitchFamily="82" charset="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364" y="1704734"/>
            <a:ext cx="5887272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10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8586"/>
            <a:ext cx="9144000" cy="450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1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4545"/>
            <a:ext cx="9144000" cy="5328909"/>
          </a:xfrm>
          <a:prstGeom prst="rect">
            <a:avLst/>
          </a:prstGeom>
        </p:spPr>
      </p:pic>
      <p:sp>
        <p:nvSpPr>
          <p:cNvPr id="3" name="標題 1"/>
          <p:cNvSpPr txBox="1">
            <a:spLocks/>
          </p:cNvSpPr>
          <p:nvPr/>
        </p:nvSpPr>
        <p:spPr>
          <a:xfrm>
            <a:off x="5725300" y="6131613"/>
            <a:ext cx="3410464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TW" sz="2800" dirty="0" err="1" smtClean="0">
                <a:latin typeface="Blackadder ITC" panose="04020505051007020D02" pitchFamily="82" charset="0"/>
                <a:ea typeface="微軟正黑體" panose="020B0604030504040204" pitchFamily="34" charset="-120"/>
              </a:rPr>
              <a:t>jsp</a:t>
            </a:r>
            <a:endParaRPr lang="zh-TW" altLang="en-US" sz="2800" dirty="0">
              <a:latin typeface="Blackadder ITC" panose="04020505051007020D02" pitchFamily="82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524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1" y="0"/>
            <a:ext cx="3426941" cy="720000"/>
          </a:xfrm>
        </p:spPr>
        <p:txBody>
          <a:bodyPr>
            <a:normAutofit/>
          </a:bodyPr>
          <a:lstStyle/>
          <a:p>
            <a:r>
              <a:rPr lang="en-US" altLang="zh-TW" sz="3600" b="1" spc="300" dirty="0" err="1" smtClean="0">
                <a:latin typeface="Bauhaus 93" panose="04030905020B02020C02" pitchFamily="82" charset="0"/>
                <a:ea typeface="微軟正黑體" panose="020B0604030504040204" pitchFamily="34" charset="-120"/>
              </a:rPr>
              <a:t>Jsp_success</a:t>
            </a:r>
            <a:endParaRPr lang="zh-TW" altLang="en-US" sz="3600" b="1" spc="300" dirty="0">
              <a:latin typeface="Bauhaus 93" panose="04030905020B02020C02" pitchFamily="82" charset="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8413"/>
            <a:ext cx="9144000" cy="5381174"/>
          </a:xfrm>
          <a:prstGeom prst="rect">
            <a:avLst/>
          </a:prstGeom>
        </p:spPr>
      </p:pic>
      <p:sp>
        <p:nvSpPr>
          <p:cNvPr id="4" name="標題 1"/>
          <p:cNvSpPr txBox="1">
            <a:spLocks/>
          </p:cNvSpPr>
          <p:nvPr/>
        </p:nvSpPr>
        <p:spPr>
          <a:xfrm>
            <a:off x="5725300" y="6131613"/>
            <a:ext cx="3410464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TW" sz="2800" dirty="0" err="1" smtClean="0">
                <a:latin typeface="Blackadder ITC" panose="04020505051007020D02" pitchFamily="82" charset="0"/>
                <a:ea typeface="微軟正黑體" panose="020B0604030504040204" pitchFamily="34" charset="-120"/>
              </a:rPr>
              <a:t>css</a:t>
            </a:r>
            <a:endParaRPr lang="zh-TW" altLang="en-US" sz="2800" dirty="0">
              <a:latin typeface="Blackadder ITC" panose="04020505051007020D02" pitchFamily="82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2636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8828"/>
            <a:ext cx="9144000" cy="5240344"/>
          </a:xfrm>
          <a:prstGeom prst="rect">
            <a:avLst/>
          </a:prstGeom>
        </p:spPr>
      </p:pic>
      <p:sp>
        <p:nvSpPr>
          <p:cNvPr id="3" name="標題 1"/>
          <p:cNvSpPr txBox="1">
            <a:spLocks/>
          </p:cNvSpPr>
          <p:nvPr/>
        </p:nvSpPr>
        <p:spPr>
          <a:xfrm>
            <a:off x="5725300" y="6131613"/>
            <a:ext cx="3410464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TW" sz="2800" dirty="0" err="1" smtClean="0">
                <a:latin typeface="Blackadder ITC" panose="04020505051007020D02" pitchFamily="82" charset="0"/>
                <a:ea typeface="微軟正黑體" panose="020B0604030504040204" pitchFamily="34" charset="-120"/>
              </a:rPr>
              <a:t>jsp</a:t>
            </a:r>
            <a:endParaRPr lang="zh-TW" altLang="en-US" sz="2800" dirty="0">
              <a:latin typeface="Blackadder ITC" panose="04020505051007020D02" pitchFamily="82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7429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090" y="1446747"/>
            <a:ext cx="3600000" cy="2880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0" y="5103342"/>
            <a:ext cx="9150180" cy="175465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4800" b="1" spc="600" dirty="0" smtClean="0">
                <a:latin typeface="Bauhaus 93" panose="04030905020B02020C02" pitchFamily="82" charset="0"/>
                <a:ea typeface="微軟正黑體" panose="020B0604030504040204" pitchFamily="34" charset="-120"/>
              </a:rPr>
              <a:t>The End</a:t>
            </a:r>
            <a:endParaRPr lang="zh-TW" altLang="en-US" sz="4800" b="1" spc="600" dirty="0">
              <a:latin typeface="Bauhaus 93" panose="04030905020B02020C02" pitchFamily="82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7543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8540"/>
            <a:ext cx="3080857" cy="720000"/>
          </a:xfrm>
        </p:spPr>
        <p:txBody>
          <a:bodyPr>
            <a:normAutofit/>
          </a:bodyPr>
          <a:lstStyle/>
          <a:p>
            <a:pPr algn="l"/>
            <a:r>
              <a:rPr lang="en-US" altLang="zh-TW" sz="3600" b="1" spc="300" dirty="0" smtClean="0">
                <a:latin typeface="Bauhaus 93" panose="04030905020B02020C02" pitchFamily="82" charset="0"/>
                <a:ea typeface="微軟正黑體" panose="020B0604030504040204" pitchFamily="34" charset="-120"/>
              </a:rPr>
              <a:t>Context</a:t>
            </a:r>
            <a:endParaRPr lang="zh-TW" altLang="en-US" sz="3600" b="1" spc="300" dirty="0">
              <a:latin typeface="Bauhaus 93" panose="04030905020B02020C02" pitchFamily="82" charset="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0036"/>
            <a:ext cx="9144000" cy="275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0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8540"/>
            <a:ext cx="3080857" cy="720000"/>
          </a:xfrm>
        </p:spPr>
        <p:txBody>
          <a:bodyPr>
            <a:normAutofit/>
          </a:bodyPr>
          <a:lstStyle/>
          <a:p>
            <a:pPr algn="l"/>
            <a:r>
              <a:rPr lang="en-US" altLang="zh-TW" sz="3600" b="1" spc="300" dirty="0" smtClean="0">
                <a:latin typeface="Bauhaus 93" panose="04030905020B02020C02" pitchFamily="82" charset="0"/>
                <a:ea typeface="微軟正黑體" panose="020B0604030504040204" pitchFamily="34" charset="-120"/>
              </a:rPr>
              <a:t>DAO</a:t>
            </a:r>
            <a:endParaRPr lang="zh-TW" altLang="en-US" sz="3600" b="1" spc="300" dirty="0">
              <a:latin typeface="Bauhaus 93" panose="04030905020B02020C02" pitchFamily="82" charset="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8413"/>
            <a:ext cx="9144000" cy="5381174"/>
          </a:xfrm>
          <a:prstGeom prst="rect">
            <a:avLst/>
          </a:prstGeom>
        </p:spPr>
      </p:pic>
      <p:sp>
        <p:nvSpPr>
          <p:cNvPr id="4" name="標題 1"/>
          <p:cNvSpPr txBox="1">
            <a:spLocks/>
          </p:cNvSpPr>
          <p:nvPr/>
        </p:nvSpPr>
        <p:spPr>
          <a:xfrm>
            <a:off x="5725300" y="6131613"/>
            <a:ext cx="3410464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TW" sz="2800" dirty="0" smtClean="0">
                <a:latin typeface="Blackadder ITC" panose="04020505051007020D02" pitchFamily="82" charset="0"/>
                <a:ea typeface="微軟正黑體" panose="020B0604030504040204" pitchFamily="34" charset="-120"/>
              </a:rPr>
              <a:t>insert</a:t>
            </a:r>
            <a:endParaRPr lang="zh-TW" altLang="en-US" sz="2800" dirty="0">
              <a:latin typeface="Blackadder ITC" panose="04020505051007020D02" pitchFamily="82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9767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2880669" cy="720000"/>
          </a:xfrm>
        </p:spPr>
        <p:txBody>
          <a:bodyPr>
            <a:normAutofit/>
          </a:bodyPr>
          <a:lstStyle/>
          <a:p>
            <a:endParaRPr lang="zh-TW" altLang="en-US" sz="3600" b="1" spc="300" dirty="0">
              <a:latin typeface="Bauhaus 93" panose="04030905020B02020C02" pitchFamily="82" charset="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984"/>
            <a:ext cx="9144000" cy="5180032"/>
          </a:xfrm>
          <a:prstGeom prst="rect">
            <a:avLst/>
          </a:prstGeo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5725300" y="6131613"/>
            <a:ext cx="3410464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TW" sz="2800" dirty="0" smtClean="0">
                <a:latin typeface="Blackadder ITC" panose="04020505051007020D02" pitchFamily="82" charset="0"/>
                <a:ea typeface="微軟正黑體" panose="020B0604030504040204" pitchFamily="34" charset="-120"/>
              </a:rPr>
              <a:t>update</a:t>
            </a:r>
            <a:endParaRPr lang="zh-TW" altLang="en-US" sz="2800" dirty="0">
              <a:latin typeface="Blackadder ITC" panose="04020505051007020D02" pitchFamily="82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4005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2740626" cy="720000"/>
          </a:xfrm>
        </p:spPr>
        <p:txBody>
          <a:bodyPr>
            <a:normAutofit/>
          </a:bodyPr>
          <a:lstStyle/>
          <a:p>
            <a:endParaRPr lang="zh-TW" altLang="en-US" sz="3600" b="1" spc="300" dirty="0">
              <a:latin typeface="Bauhaus 93" panose="04030905020B02020C02" pitchFamily="82" charset="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1921"/>
            <a:ext cx="9144000" cy="5394158"/>
          </a:xfrm>
          <a:prstGeom prst="rect">
            <a:avLst/>
          </a:prstGeo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5725300" y="6131613"/>
            <a:ext cx="3410464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TW" sz="2800" dirty="0" err="1" smtClean="0">
                <a:latin typeface="Blackadder ITC" panose="04020505051007020D02" pitchFamily="82" charset="0"/>
                <a:ea typeface="微軟正黑體" panose="020B0604030504040204" pitchFamily="34" charset="-120"/>
              </a:rPr>
              <a:t>Select_by_id</a:t>
            </a:r>
            <a:endParaRPr lang="zh-TW" altLang="en-US" sz="2800" dirty="0">
              <a:latin typeface="Blackadder ITC" panose="04020505051007020D02" pitchFamily="82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1379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5058032" cy="720000"/>
          </a:xfrm>
        </p:spPr>
        <p:txBody>
          <a:bodyPr>
            <a:normAutofit fontScale="90000"/>
          </a:bodyPr>
          <a:lstStyle/>
          <a:p>
            <a:r>
              <a:rPr lang="en-US" altLang="zh-TW" sz="3600" b="1" spc="300" dirty="0" err="1" smtClean="0">
                <a:latin typeface="Bauhaus 93" panose="04030905020B02020C02" pitchFamily="82" charset="0"/>
                <a:ea typeface="微軟正黑體" panose="020B0604030504040204" pitchFamily="34" charset="-120"/>
              </a:rPr>
              <a:t>controller</a:t>
            </a:r>
            <a:r>
              <a:rPr lang="en-US" altLang="zh-TW" sz="3600" b="1" spc="300" dirty="0" err="1" smtClean="0">
                <a:latin typeface="Bauhaus 93" panose="04030905020B02020C02" pitchFamily="82" charset="0"/>
                <a:ea typeface="微軟正黑體" panose="020B0604030504040204" pitchFamily="34" charset="-120"/>
              </a:rPr>
              <a:t>_select_all</a:t>
            </a:r>
            <a:endParaRPr lang="zh-TW" altLang="en-US" sz="3600" b="1" spc="300" dirty="0">
              <a:latin typeface="Bauhaus 93" panose="04030905020B02020C02" pitchFamily="82" charset="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1692"/>
            <a:ext cx="9144000" cy="5274616"/>
          </a:xfrm>
          <a:prstGeom prst="rect">
            <a:avLst/>
          </a:prstGeo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5725300" y="6131613"/>
            <a:ext cx="3410464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TW" sz="2800" dirty="0" err="1" smtClean="0">
                <a:latin typeface="Blackadder ITC" panose="04020505051007020D02" pitchFamily="82" charset="0"/>
                <a:ea typeface="微軟正黑體" panose="020B0604030504040204" pitchFamily="34" charset="-120"/>
              </a:rPr>
              <a:t>Select_all</a:t>
            </a:r>
            <a:endParaRPr lang="zh-TW" altLang="en-US" sz="2800" dirty="0">
              <a:latin typeface="Blackadder ITC" panose="04020505051007020D02" pitchFamily="82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961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4324865" cy="720000"/>
          </a:xfrm>
        </p:spPr>
        <p:txBody>
          <a:bodyPr>
            <a:normAutofit fontScale="90000"/>
          </a:bodyPr>
          <a:lstStyle/>
          <a:p>
            <a:r>
              <a:rPr lang="en-US" altLang="zh-TW" sz="3600" b="1" spc="300" dirty="0" err="1">
                <a:latin typeface="Bauhaus 93" panose="04030905020B02020C02" pitchFamily="82" charset="0"/>
                <a:ea typeface="微軟正黑體" panose="020B0604030504040204" pitchFamily="34" charset="-120"/>
              </a:rPr>
              <a:t>controller_delete</a:t>
            </a:r>
            <a:endParaRPr lang="zh-TW" altLang="en-US" sz="3600" b="1" spc="300" dirty="0">
              <a:latin typeface="Bauhaus 93" panose="04030905020B02020C02" pitchFamily="82" charset="0"/>
              <a:ea typeface="微軟正黑體" panose="020B0604030504040204" pitchFamily="34" charset="-120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5725300" y="6131613"/>
            <a:ext cx="3410464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zh-TW" altLang="en-US" sz="2800" dirty="0">
              <a:latin typeface="Blackadder ITC" panose="04020505051007020D02" pitchFamily="82" charset="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0221"/>
            <a:ext cx="9144000" cy="491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</TotalTime>
  <Words>32</Words>
  <Application>Microsoft Office PowerPoint</Application>
  <PresentationFormat>如螢幕大小 (4:3)</PresentationFormat>
  <Paragraphs>28</Paragraphs>
  <Slides>34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43" baseType="lpstr">
      <vt:lpstr>微軟正黑體</vt:lpstr>
      <vt:lpstr>新細明體</vt:lpstr>
      <vt:lpstr>Arial</vt:lpstr>
      <vt:lpstr>Bauhaus 93</vt:lpstr>
      <vt:lpstr>Blackadder ITC</vt:lpstr>
      <vt:lpstr>Brush Script MT</vt:lpstr>
      <vt:lpstr>Calibri</vt:lpstr>
      <vt:lpstr>Calibri Light</vt:lpstr>
      <vt:lpstr>Office 佈景主題</vt:lpstr>
      <vt:lpstr>EEIT107 Java program</vt:lpstr>
      <vt:lpstr>Sql_server</vt:lpstr>
      <vt:lpstr>Bean</vt:lpstr>
      <vt:lpstr>Context</vt:lpstr>
      <vt:lpstr>DAO</vt:lpstr>
      <vt:lpstr>PowerPoint 簡報</vt:lpstr>
      <vt:lpstr>PowerPoint 簡報</vt:lpstr>
      <vt:lpstr>controller_select_all</vt:lpstr>
      <vt:lpstr>controller_delete</vt:lpstr>
      <vt:lpstr>PowerPoint 簡報</vt:lpstr>
      <vt:lpstr>controller_insert</vt:lpstr>
      <vt:lpstr>PowerPoint 簡報</vt:lpstr>
      <vt:lpstr>PowerPoint 簡報</vt:lpstr>
      <vt:lpstr>PowerPoint 簡報</vt:lpstr>
      <vt:lpstr>controller_selectbyid</vt:lpstr>
      <vt:lpstr>PowerPoint 簡報</vt:lpstr>
      <vt:lpstr>controller_update</vt:lpstr>
      <vt:lpstr>PowerPoint 簡報</vt:lpstr>
      <vt:lpstr>PowerPoint 簡報</vt:lpstr>
      <vt:lpstr>Jsp_home</vt:lpstr>
      <vt:lpstr>PowerPoint 簡報</vt:lpstr>
      <vt:lpstr>PowerPoint 簡報</vt:lpstr>
      <vt:lpstr>PowerPoint 簡報</vt:lpstr>
      <vt:lpstr>PowerPoint 簡報</vt:lpstr>
      <vt:lpstr>PowerPoint 簡報</vt:lpstr>
      <vt:lpstr>Jsp_form</vt:lpstr>
      <vt:lpstr>PowerPoint 簡報</vt:lpstr>
      <vt:lpstr>PowerPoint 簡報</vt:lpstr>
      <vt:lpstr>PowerPoint 簡報</vt:lpstr>
      <vt:lpstr>PowerPoint 簡報</vt:lpstr>
      <vt:lpstr>PowerPoint 簡報</vt:lpstr>
      <vt:lpstr>Jsp_success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38</cp:revision>
  <dcterms:created xsi:type="dcterms:W3CDTF">2019-04-12T03:08:25Z</dcterms:created>
  <dcterms:modified xsi:type="dcterms:W3CDTF">2019-05-23T02:13:46Z</dcterms:modified>
</cp:coreProperties>
</file>