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578392E-EA5D-4286-A663-47B459C72591}" type="datetimeFigureOut">
              <a:rPr lang="en-US" smtClean="0"/>
              <a:t>1/19/2021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FFF05E4-1F60-46DB-A438-F82F6F53080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7452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8392E-EA5D-4286-A663-47B459C7259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280722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8392E-EA5D-4286-A663-47B459C7259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324020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8392E-EA5D-4286-A663-47B459C7259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43927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578392E-EA5D-4286-A663-47B459C72591}" type="datetimeFigureOut">
              <a:rPr lang="en-US" smtClean="0"/>
              <a:t>1/19/2021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FFF05E4-1F60-46DB-A438-F82F6F53080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057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8392E-EA5D-4286-A663-47B459C72591}"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202002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8392E-EA5D-4286-A663-47B459C72591}"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52242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8392E-EA5D-4286-A663-47B459C72591}"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25050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8392E-EA5D-4286-A663-47B459C72591}"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F05E4-1F60-46DB-A438-F82F6F530807}" type="slidenum">
              <a:rPr lang="en-US" smtClean="0"/>
              <a:t>‹#›</a:t>
            </a:fld>
            <a:endParaRPr lang="en-US"/>
          </a:p>
        </p:txBody>
      </p:sp>
    </p:spTree>
    <p:extLst>
      <p:ext uri="{BB962C8B-B14F-4D97-AF65-F5344CB8AC3E}">
        <p14:creationId xmlns:p14="http://schemas.microsoft.com/office/powerpoint/2010/main" val="110481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78392E-EA5D-4286-A663-47B459C72591}" type="datetimeFigureOut">
              <a:rPr lang="en-US" smtClean="0"/>
              <a:t>1/19/2021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FFF05E4-1F60-46DB-A438-F82F6F53080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39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78392E-EA5D-4286-A663-47B459C72591}" type="datetimeFigureOut">
              <a:rPr lang="en-US" smtClean="0"/>
              <a:t>1/19/2021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FFF05E4-1F60-46DB-A438-F82F6F53080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68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578392E-EA5D-4286-A663-47B459C72591}" type="datetimeFigureOut">
              <a:rPr lang="en-US" smtClean="0"/>
              <a:t>1/19/2021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FFF05E4-1F60-46DB-A438-F82F6F53080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785012"/>
      </p:ext>
    </p:extLst>
  </p:cSld>
  <p:clrMap bg1="lt1" tx1="dk1" bg2="lt2" tx2="dk2" accent1="accent1" accent2="accent2" accent3="accent3" accent4="accent4" accent5="accent5" accent6="accent6" hlink="hlink" folHlink="folHlink"/>
  <p:sldLayoutIdLst>
    <p:sldLayoutId id="2147484725" r:id="rId1"/>
    <p:sldLayoutId id="2147484726" r:id="rId2"/>
    <p:sldLayoutId id="2147484727" r:id="rId3"/>
    <p:sldLayoutId id="2147484728" r:id="rId4"/>
    <p:sldLayoutId id="2147484729" r:id="rId5"/>
    <p:sldLayoutId id="2147484730" r:id="rId6"/>
    <p:sldLayoutId id="2147484731" r:id="rId7"/>
    <p:sldLayoutId id="2147484732" r:id="rId8"/>
    <p:sldLayoutId id="2147484733" r:id="rId9"/>
    <p:sldLayoutId id="2147484734" r:id="rId10"/>
    <p:sldLayoutId id="214748473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37" y="1258455"/>
            <a:ext cx="11840514" cy="2262781"/>
          </a:xfrm>
        </p:spPr>
        <p:txBody>
          <a:bodyPr/>
          <a:lstStyle/>
          <a:p>
            <a:r>
              <a:rPr lang="en-US" sz="6000" dirty="0"/>
              <a:t>Online Job Portal System</a:t>
            </a:r>
          </a:p>
        </p:txBody>
      </p:sp>
      <p:sp>
        <p:nvSpPr>
          <p:cNvPr id="3" name="Subtitle 2"/>
          <p:cNvSpPr>
            <a:spLocks noGrp="1"/>
          </p:cNvSpPr>
          <p:nvPr>
            <p:ph type="subTitle" idx="1"/>
          </p:nvPr>
        </p:nvSpPr>
        <p:spPr>
          <a:xfrm>
            <a:off x="5181600" y="4165456"/>
            <a:ext cx="5731885" cy="1655762"/>
          </a:xfrm>
        </p:spPr>
        <p:txBody>
          <a:bodyPr>
            <a:normAutofit fontScale="92500" lnSpcReduction="20000"/>
          </a:bodyPr>
          <a:lstStyle/>
          <a:p>
            <a:pPr algn="just"/>
            <a:r>
              <a:rPr lang="en-US" sz="2800" dirty="0"/>
              <a:t>Presenter: Hsu </a:t>
            </a:r>
            <a:r>
              <a:rPr lang="en-US" sz="2800" dirty="0" err="1"/>
              <a:t>Shwe</a:t>
            </a:r>
            <a:r>
              <a:rPr lang="en-US" sz="2800" dirty="0"/>
              <a:t> Sin </a:t>
            </a:r>
            <a:r>
              <a:rPr lang="en-US" sz="2800" dirty="0" err="1"/>
              <a:t>Oo</a:t>
            </a:r>
            <a:endParaRPr lang="en-US" sz="2800" dirty="0"/>
          </a:p>
          <a:p>
            <a:pPr algn="just"/>
            <a:r>
              <a:rPr lang="en-US" sz="2800" dirty="0"/>
              <a:t>Sponsor: </a:t>
            </a:r>
            <a:r>
              <a:rPr lang="en-US" sz="2800" dirty="0" err="1"/>
              <a:t>Htet</a:t>
            </a:r>
            <a:r>
              <a:rPr lang="en-US" sz="2800" dirty="0"/>
              <a:t> </a:t>
            </a:r>
            <a:r>
              <a:rPr lang="en-US" sz="2800" dirty="0" err="1"/>
              <a:t>Myat</a:t>
            </a:r>
            <a:r>
              <a:rPr lang="en-US" sz="2800" dirty="0"/>
              <a:t> </a:t>
            </a:r>
            <a:r>
              <a:rPr lang="en-US" sz="2800" dirty="0" err="1"/>
              <a:t>Thiri</a:t>
            </a:r>
            <a:endParaRPr lang="en-US" sz="2800" dirty="0"/>
          </a:p>
          <a:p>
            <a:pPr algn="just"/>
            <a:r>
              <a:rPr lang="en-US" sz="2800" dirty="0"/>
              <a:t>Partner: Joseph</a:t>
            </a:r>
          </a:p>
          <a:p>
            <a:pPr algn="just"/>
            <a:r>
              <a:rPr lang="en-US" sz="2800" dirty="0"/>
              <a:t>Date: 12/1/2021</a:t>
            </a:r>
          </a:p>
        </p:txBody>
      </p:sp>
    </p:spTree>
    <p:extLst>
      <p:ext uri="{BB962C8B-B14F-4D97-AF65-F5344CB8AC3E}">
        <p14:creationId xmlns:p14="http://schemas.microsoft.com/office/powerpoint/2010/main" val="242060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p>
        </p:txBody>
      </p:sp>
      <p:sp>
        <p:nvSpPr>
          <p:cNvPr id="5" name="Content Placeholder 4"/>
          <p:cNvSpPr>
            <a:spLocks noGrp="1"/>
          </p:cNvSpPr>
          <p:nvPr>
            <p:ph idx="1"/>
          </p:nvPr>
        </p:nvSpPr>
        <p:spPr/>
        <p:txBody>
          <a:bodyPr>
            <a:normAutofit/>
          </a:bodyPr>
          <a:lstStyle/>
          <a:p>
            <a:r>
              <a:rPr lang="en-US" sz="2800" dirty="0"/>
              <a:t>Problem definition</a:t>
            </a:r>
          </a:p>
          <a:p>
            <a:r>
              <a:rPr lang="en-US" sz="2800" dirty="0"/>
              <a:t>Scope</a:t>
            </a:r>
          </a:p>
          <a:p>
            <a:r>
              <a:rPr lang="en-US" sz="2800" dirty="0"/>
              <a:t>Flow Chart</a:t>
            </a:r>
          </a:p>
          <a:p>
            <a:r>
              <a:rPr lang="en-US" sz="2800" dirty="0"/>
              <a:t>Development Tools and Methodology</a:t>
            </a:r>
          </a:p>
        </p:txBody>
      </p:sp>
    </p:spTree>
    <p:extLst>
      <p:ext uri="{BB962C8B-B14F-4D97-AF65-F5344CB8AC3E}">
        <p14:creationId xmlns:p14="http://schemas.microsoft.com/office/powerpoint/2010/main" val="427246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a:xfrm>
            <a:off x="1371600" y="1428750"/>
            <a:ext cx="10537371" cy="4351337"/>
          </a:xfrm>
        </p:spPr>
        <p:txBody>
          <a:bodyPr>
            <a:noAutofit/>
          </a:bodyPr>
          <a:lstStyle/>
          <a:p>
            <a:pPr marL="0" indent="457200" algn="just">
              <a:lnSpc>
                <a:spcPct val="150000"/>
              </a:lnSpc>
              <a:buNone/>
            </a:pPr>
            <a:r>
              <a:rPr lang="en-US" sz="2800" dirty="0"/>
              <a:t>For recruiters, recruitment is done manually. For job seekers, they could only check the available jobs at the agency. But in this day, they can find through social media. But there still have a problem for both job recruiters and job seekers. For job recruiters, their hiring posts are scattered on social media or somewhere. In addition, accessing of information may be delayed. For job seekers, they have to find the hiring posts in a wider place so that it makes the waste of time and cost.</a:t>
            </a:r>
          </a:p>
          <a:p>
            <a:endParaRPr lang="en-US" sz="2800" dirty="0"/>
          </a:p>
        </p:txBody>
      </p:sp>
    </p:spTree>
    <p:extLst>
      <p:ext uri="{BB962C8B-B14F-4D97-AF65-F5344CB8AC3E}">
        <p14:creationId xmlns:p14="http://schemas.microsoft.com/office/powerpoint/2010/main" val="21869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a:xfrm>
            <a:off x="1371600" y="1932214"/>
            <a:ext cx="10276114" cy="3695700"/>
          </a:xfrm>
        </p:spPr>
        <p:txBody>
          <a:bodyPr>
            <a:normAutofit/>
          </a:bodyPr>
          <a:lstStyle/>
          <a:p>
            <a:pPr algn="just">
              <a:lnSpc>
                <a:spcPct val="150000"/>
              </a:lnSpc>
            </a:pPr>
            <a:r>
              <a:rPr lang="en-US" sz="2800" dirty="0"/>
              <a:t>Accounts (company, job seeker)</a:t>
            </a:r>
          </a:p>
          <a:p>
            <a:pPr algn="just">
              <a:lnSpc>
                <a:spcPct val="150000"/>
              </a:lnSpc>
            </a:pPr>
            <a:r>
              <a:rPr lang="en-US" sz="2800" dirty="0"/>
              <a:t>create and manage job recruitments</a:t>
            </a:r>
          </a:p>
          <a:p>
            <a:pPr algn="just">
              <a:lnSpc>
                <a:spcPct val="150000"/>
              </a:lnSpc>
            </a:pPr>
            <a:r>
              <a:rPr lang="en-US" sz="2800" dirty="0"/>
              <a:t>search and apply related jobs</a:t>
            </a:r>
          </a:p>
        </p:txBody>
      </p:sp>
    </p:spTree>
    <p:extLst>
      <p:ext uri="{BB962C8B-B14F-4D97-AF65-F5344CB8AC3E}">
        <p14:creationId xmlns:p14="http://schemas.microsoft.com/office/powerpoint/2010/main" val="35260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pic>
        <p:nvPicPr>
          <p:cNvPr id="4" name="Content Placeholder 3"/>
          <p:cNvPicPr>
            <a:picLocks noGrp="1" noChangeAspect="1"/>
          </p:cNvPicPr>
          <p:nvPr>
            <p:ph idx="1"/>
          </p:nvPr>
        </p:nvPicPr>
        <p:blipFill>
          <a:blip r:embed="rId2"/>
          <a:stretch>
            <a:fillRect/>
          </a:stretch>
        </p:blipFill>
        <p:spPr>
          <a:xfrm>
            <a:off x="4354287" y="76201"/>
            <a:ext cx="7369628" cy="6651170"/>
          </a:xfrm>
          <a:prstGeom prst="rect">
            <a:avLst/>
          </a:prstGeom>
        </p:spPr>
      </p:pic>
    </p:spTree>
    <p:extLst>
      <p:ext uri="{BB962C8B-B14F-4D97-AF65-F5344CB8AC3E}">
        <p14:creationId xmlns:p14="http://schemas.microsoft.com/office/powerpoint/2010/main" val="68179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Development Tools and Methodology</a:t>
            </a:r>
            <a:br>
              <a:rPr lang="en-US" dirty="0"/>
            </a:br>
            <a:endParaRPr lang="en-US" dirty="0"/>
          </a:p>
        </p:txBody>
      </p:sp>
      <p:sp>
        <p:nvSpPr>
          <p:cNvPr id="4" name="Text Placeholder 3">
            <a:extLst>
              <a:ext uri="{FF2B5EF4-FFF2-40B4-BE49-F238E27FC236}">
                <a16:creationId xmlns:a16="http://schemas.microsoft.com/office/drawing/2014/main" id="{71D915D5-3EAB-479E-90EE-F32EDD3A3056}"/>
              </a:ext>
            </a:extLst>
          </p:cNvPr>
          <p:cNvSpPr>
            <a:spLocks noGrp="1"/>
          </p:cNvSpPr>
          <p:nvPr>
            <p:ph type="body" idx="1"/>
          </p:nvPr>
        </p:nvSpPr>
        <p:spPr/>
        <p:txBody>
          <a:bodyPr/>
          <a:lstStyle/>
          <a:p>
            <a:r>
              <a:rPr lang="en-US"/>
              <a:t>Tools and IDE</a:t>
            </a:r>
            <a:endParaRPr lang="en-US" dirty="0"/>
          </a:p>
        </p:txBody>
      </p:sp>
      <p:sp>
        <p:nvSpPr>
          <p:cNvPr id="3" name="Content Placeholder 2"/>
          <p:cNvSpPr>
            <a:spLocks noGrp="1"/>
          </p:cNvSpPr>
          <p:nvPr>
            <p:ph sz="half" idx="2"/>
          </p:nvPr>
        </p:nvSpPr>
        <p:spPr/>
        <p:txBody>
          <a:bodyPr>
            <a:normAutofit/>
          </a:bodyPr>
          <a:lstStyle/>
          <a:p>
            <a:r>
              <a:rPr lang="en-US" sz="2800" dirty="0"/>
              <a:t>Languages: PHP, HTML, CSS, etc..</a:t>
            </a:r>
          </a:p>
          <a:p>
            <a:r>
              <a:rPr lang="en-US" sz="2800" dirty="0"/>
              <a:t>Database: MySQL</a:t>
            </a:r>
          </a:p>
          <a:p>
            <a:r>
              <a:rPr lang="en-US" sz="2800" dirty="0"/>
              <a:t>IDE: Eclipse</a:t>
            </a:r>
          </a:p>
        </p:txBody>
      </p:sp>
      <p:sp>
        <p:nvSpPr>
          <p:cNvPr id="5" name="Text Placeholder 4">
            <a:extLst>
              <a:ext uri="{FF2B5EF4-FFF2-40B4-BE49-F238E27FC236}">
                <a16:creationId xmlns:a16="http://schemas.microsoft.com/office/drawing/2014/main" id="{0B95D875-4376-4177-9E58-2E8F14258498}"/>
              </a:ext>
            </a:extLst>
          </p:cNvPr>
          <p:cNvSpPr>
            <a:spLocks noGrp="1"/>
          </p:cNvSpPr>
          <p:nvPr>
            <p:ph type="body" sz="quarter" idx="3"/>
          </p:nvPr>
        </p:nvSpPr>
        <p:spPr/>
        <p:txBody>
          <a:bodyPr/>
          <a:lstStyle/>
          <a:p>
            <a:r>
              <a:rPr lang="en-US" dirty="0"/>
              <a:t>Methodology</a:t>
            </a:r>
          </a:p>
        </p:txBody>
      </p:sp>
      <p:sp>
        <p:nvSpPr>
          <p:cNvPr id="6" name="Content Placeholder 5">
            <a:extLst>
              <a:ext uri="{FF2B5EF4-FFF2-40B4-BE49-F238E27FC236}">
                <a16:creationId xmlns:a16="http://schemas.microsoft.com/office/drawing/2014/main" id="{365571BE-E4FE-449F-B3A9-B138229A6199}"/>
              </a:ext>
            </a:extLst>
          </p:cNvPr>
          <p:cNvSpPr>
            <a:spLocks noGrp="1"/>
          </p:cNvSpPr>
          <p:nvPr>
            <p:ph sz="quarter" idx="4"/>
          </p:nvPr>
        </p:nvSpPr>
        <p:spPr/>
        <p:txBody>
          <a:bodyPr>
            <a:normAutofit/>
          </a:bodyPr>
          <a:lstStyle/>
          <a:p>
            <a:r>
              <a:rPr lang="en-US" sz="2800" dirty="0"/>
              <a:t>Waterfall Model</a:t>
            </a:r>
          </a:p>
          <a:p>
            <a:pPr marL="0" indent="0">
              <a:buNone/>
            </a:pPr>
            <a:r>
              <a:rPr lang="en-US" sz="2800" dirty="0"/>
              <a:t>(forward</a:t>
            </a:r>
            <a:r>
              <a:rPr lang="en-US" sz="2800" dirty="0">
                <a:sym typeface="Wingdings" panose="05000000000000000000" pitchFamily="2" charset="2"/>
              </a:rPr>
              <a:t>, sequential process)</a:t>
            </a:r>
            <a:endParaRPr lang="en-US" sz="2800" dirty="0"/>
          </a:p>
        </p:txBody>
      </p:sp>
    </p:spTree>
    <p:extLst>
      <p:ext uri="{BB962C8B-B14F-4D97-AF65-F5344CB8AC3E}">
        <p14:creationId xmlns:p14="http://schemas.microsoft.com/office/powerpoint/2010/main" val="82271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1229" y="2721429"/>
            <a:ext cx="4931228" cy="1485900"/>
          </a:xfrm>
        </p:spPr>
        <p:txBody>
          <a:bodyPr>
            <a:noAutofit/>
          </a:bodyPr>
          <a:lstStyle/>
          <a:p>
            <a:r>
              <a:rPr lang="en-US" sz="7200" dirty="0"/>
              <a:t>Thank You.</a:t>
            </a:r>
          </a:p>
        </p:txBody>
      </p:sp>
    </p:spTree>
    <p:extLst>
      <p:ext uri="{BB962C8B-B14F-4D97-AF65-F5344CB8AC3E}">
        <p14:creationId xmlns:p14="http://schemas.microsoft.com/office/powerpoint/2010/main" val="3090491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139</TotalTime>
  <Words>189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Wingdings</vt:lpstr>
      <vt:lpstr>Crop</vt:lpstr>
      <vt:lpstr>Online Job Portal System</vt:lpstr>
      <vt:lpstr>Contents</vt:lpstr>
      <vt:lpstr>Problem definition</vt:lpstr>
      <vt:lpstr>Scope</vt:lpstr>
      <vt:lpstr>Flow Chart</vt:lpstr>
      <vt:lpstr>Development Tools and Methodology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18</cp:revision>
  <dcterms:created xsi:type="dcterms:W3CDTF">2021-01-11T10:44:35Z</dcterms:created>
  <dcterms:modified xsi:type="dcterms:W3CDTF">2021-01-20T05:00:41Z</dcterms:modified>
</cp:coreProperties>
</file>