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/>
    <p:restoredTop sz="86411"/>
  </p:normalViewPr>
  <p:slideViewPr>
    <p:cSldViewPr snapToGrid="0" snapToObjects="1">
      <p:cViewPr>
        <p:scale>
          <a:sx n="59" d="100"/>
          <a:sy n="59" d="100"/>
        </p:scale>
        <p:origin x="144" y="144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2657-D2DF-FD48-BC35-B19E96C2E44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371C-37FC-A44F-B074-61702FB6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B820-C4C6-9C4C-8C23-0A397366F5B3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1F92-D06B-584A-9694-BEF22657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32918400" cy="2713703"/>
          </a:xfrm>
          <a:solidFill>
            <a:srgbClr val="8C27CE"/>
          </a:solidFill>
        </p:spPr>
        <p:txBody>
          <a:bodyPr lIns="91440" tIns="91440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dirty="0" smtClean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>Taking the Baton in Maintaining Incarceration in Federal Courts</a:t>
            </a:r>
            <a:r>
              <a:rPr lang="en-US" sz="5000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/>
            </a:r>
            <a:br>
              <a:rPr lang="en-US" sz="5000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</a:br>
            <a:r>
              <a:rPr lang="en-US" sz="5000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>Johnathan </a:t>
            </a:r>
            <a:r>
              <a:rPr lang="en-US" sz="5000" dirty="0" smtClean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>Hsu</a:t>
            </a:r>
            <a:r>
              <a:rPr lang="en-US" sz="5000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  <a:t/>
            </a:r>
            <a:br>
              <a:rPr lang="en-US" sz="5000" dirty="0">
                <a:solidFill>
                  <a:schemeClr val="bg1"/>
                </a:solidFill>
                <a:latin typeface="TI-Nspire Sans" charset="0"/>
                <a:ea typeface="TI-Nspire Sans" charset="0"/>
                <a:cs typeface="TI-Nspire Sans" charset="0"/>
              </a:rPr>
            </a:br>
            <a:endParaRPr lang="en-US" sz="5000" dirty="0">
              <a:solidFill>
                <a:schemeClr val="bg1"/>
              </a:solidFill>
              <a:latin typeface="TI-Nspire Sans" charset="0"/>
              <a:ea typeface="TI-Nspire Sans" charset="0"/>
              <a:cs typeface="TI-Nspire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9" y="7887086"/>
            <a:ext cx="10285713" cy="61714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945600" y="0"/>
            <a:ext cx="0" cy="2425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39554" y="0"/>
            <a:ext cx="0" cy="2425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509" y="2713703"/>
            <a:ext cx="10285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Federal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249177" y="1894549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4525" indent="-644525"/>
            <a:r>
              <a:rPr lang="en-US" sz="2400" b="1" dirty="0" smtClean="0">
                <a:latin typeface="TI-Nspire Sans" charset="0"/>
                <a:ea typeface="TI-Nspire Sans" charset="0"/>
                <a:cs typeface="TI-Nspire Sans" charset="0"/>
              </a:rPr>
              <a:t>References</a:t>
            </a:r>
          </a:p>
          <a:p>
            <a:pPr marL="644525" indent="-644525"/>
            <a:r>
              <a:rPr lang="en-US" sz="2400" dirty="0" smtClean="0">
                <a:latin typeface="TI-Nspire Sans" charset="0"/>
                <a:ea typeface="TI-Nspire Sans" charset="0"/>
                <a:cs typeface="TI-Nspire Sans" charset="0"/>
              </a:rPr>
              <a:t>United </a:t>
            </a:r>
            <a:r>
              <a:rPr lang="en-US" sz="2400" dirty="0">
                <a:latin typeface="TI-Nspire Sans" charset="0"/>
                <a:ea typeface="TI-Nspire Sans" charset="0"/>
                <a:cs typeface="TI-Nspire Sans" charset="0"/>
              </a:rPr>
              <a:t>States Sentencing Commission. Monitoring of Federal Criminal </a:t>
            </a:r>
            <a:r>
              <a:rPr lang="en-US" sz="2400" dirty="0" smtClean="0">
                <a:latin typeface="TI-Nspire Sans" charset="0"/>
                <a:ea typeface="TI-Nspire Sans" charset="0"/>
                <a:cs typeface="TI-Nspire Sans" charset="0"/>
              </a:rPr>
              <a:t>Sentences Series, 1987-2015. ICPSR36571. </a:t>
            </a:r>
            <a:r>
              <a:rPr lang="en-US" sz="2400" dirty="0">
                <a:latin typeface="TI-Nspire Sans" charset="0"/>
                <a:ea typeface="TI-Nspire Sans" charset="0"/>
                <a:cs typeface="TI-Nspire Sans" charset="0"/>
              </a:rPr>
              <a:t>Ann Arbor, MI: Inter-university Consortium for Political and Social Research [distributor</a:t>
            </a:r>
            <a:r>
              <a:rPr lang="en-US" sz="2400" dirty="0" smtClean="0">
                <a:latin typeface="TI-Nspire Sans" charset="0"/>
                <a:ea typeface="TI-Nspire Sans" charset="0"/>
                <a:cs typeface="TI-Nspire Sans" charset="0"/>
              </a:rPr>
              <a:t>]. </a:t>
            </a:r>
            <a:endParaRPr lang="en-US" sz="2400" dirty="0">
              <a:latin typeface="TI-Nspire Sans" charset="0"/>
              <a:ea typeface="TI-Nspire Sans" charset="0"/>
              <a:cs typeface="TI-Nspir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42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TI-Nspire Sans</vt:lpstr>
      <vt:lpstr>Arial</vt:lpstr>
      <vt:lpstr>Office Theme</vt:lpstr>
      <vt:lpstr>Taking the Baton in Maintaining Incarceration in Federal Courts Johnathan Hsu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M Hsu</dc:creator>
  <cp:lastModifiedBy>Johnathan M Hsu</cp:lastModifiedBy>
  <cp:revision>12</cp:revision>
  <dcterms:created xsi:type="dcterms:W3CDTF">2017-11-22T06:14:57Z</dcterms:created>
  <dcterms:modified xsi:type="dcterms:W3CDTF">2017-11-23T04:31:27Z</dcterms:modified>
</cp:coreProperties>
</file>