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45" r:id="rId2"/>
    <p:sldId id="331" r:id="rId3"/>
    <p:sldId id="271" r:id="rId4"/>
    <p:sldId id="332" r:id="rId5"/>
    <p:sldId id="334" r:id="rId6"/>
    <p:sldId id="333" r:id="rId7"/>
    <p:sldId id="335" r:id="rId8"/>
    <p:sldId id="336" r:id="rId9"/>
    <p:sldId id="337" r:id="rId10"/>
    <p:sldId id="340" r:id="rId11"/>
    <p:sldId id="339" r:id="rId12"/>
    <p:sldId id="341" r:id="rId13"/>
    <p:sldId id="342" r:id="rId14"/>
    <p:sldId id="350" r:id="rId15"/>
    <p:sldId id="317" r:id="rId16"/>
    <p:sldId id="348" r:id="rId17"/>
    <p:sldId id="313" r:id="rId18"/>
    <p:sldId id="347" r:id="rId19"/>
    <p:sldId id="343" r:id="rId20"/>
    <p:sldId id="277" r:id="rId21"/>
    <p:sldId id="311" r:id="rId22"/>
    <p:sldId id="322" r:id="rId23"/>
    <p:sldId id="323" r:id="rId24"/>
    <p:sldId id="324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405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9F9F"/>
    <a:srgbClr val="C0C0C0"/>
    <a:srgbClr val="808080"/>
    <a:srgbClr val="646464"/>
    <a:srgbClr val="000064"/>
    <a:srgbClr val="D3D3D3"/>
    <a:srgbClr val="0000FF"/>
    <a:srgbClr val="E6E6E6"/>
    <a:srgbClr val="F6FA40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3883" autoAdjust="0"/>
  </p:normalViewPr>
  <p:slideViewPr>
    <p:cSldViewPr snapToGrid="0">
      <p:cViewPr>
        <p:scale>
          <a:sx n="100" d="100"/>
          <a:sy n="100" d="100"/>
        </p:scale>
        <p:origin x="1230" y="144"/>
      </p:cViewPr>
      <p:guideLst>
        <p:guide pos="540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CD385-DF20-4DAF-8E56-832193D99297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52898-E46A-4F66-9C5A-0C40FE68AC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013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 *4 + scrollbar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849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333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950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012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554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126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1~10</a:t>
            </a:r>
            <a:r>
              <a:rPr lang="zh-TW" altLang="en-US" dirty="0"/>
              <a:t>回合結果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481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1~10</a:t>
            </a:r>
            <a:r>
              <a:rPr lang="zh-TW" altLang="en-US" dirty="0"/>
              <a:t>回合結果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254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961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592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269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465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050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760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38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304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591F3-7939-4101-9107-44E87E68D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1F01F7E-E4F8-44D8-AD6F-B21FCD24A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D664DF-0830-4CD6-A149-3C261F3A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B56613-A731-49FB-861D-DDDFF7FB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1D1DB1-1276-4962-AEAD-67FDB679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94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6DBEC6-8582-4E59-892E-B3036E55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CA8170-C326-41A6-9A7B-D9FEDBF99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5A254D-E344-4C2C-A66F-6D46E886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74B592-395C-4FA0-90EC-DCFB371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01C02C-F813-403E-99B4-F85A6DC8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73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F57D47A-5B9F-4D09-8888-68080B04D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8903EE3-F58E-44D0-A651-6023E177B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4750ED-FA11-49BD-A827-829ECBB6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58662B-D4E8-4CBF-894D-5C47627B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287DB8-7773-4733-93C5-938F8157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14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39543-D66C-45C7-A132-E8898B64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1C991F-7E0E-4931-9D16-F026B76FA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1D2D2A-851A-4247-A3FB-EAD2D673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263391-B226-4500-AAF2-10B21789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BB675D-B52B-482D-84AC-97F0A0CB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57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1DCB5D-CEBC-4B5F-9D8B-68BC0CD2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0CB9D9-12F1-40D5-A16E-82C6F67B9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697E03-955D-42C9-9196-614CA0D2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288C2D-7AB1-4ABB-8194-952E8F35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3F3021-145D-4551-A61A-CF124B37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52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075D3C-79FB-4C16-A5FC-8EBB9055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82C78C-FF5C-46C5-965E-CD3FBE9B7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864CB3-531C-40CB-8236-9FBAD44B1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C0A77D-2F86-4D69-A1D2-85FEEEB5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9ED7DA-B21E-4AF9-A61D-8C3528CC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3EDD5F-ABBF-4821-9DE3-81D04EF0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42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E8F4A2-C4B4-445B-AE00-41B1ECC4C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83F883-E854-449F-A914-0A6F8DEEF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3ABAA8-DE1C-42D8-93C9-BFD5E7C15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12F8B98-0FC9-4E5C-87F4-F9824C806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327619B-4D1A-4F66-94A1-ACBF042F7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50C8985-8E0F-48B7-9E50-52DB306F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546F2F4-C142-42CA-83F4-EB7BF0C7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8B3A70C-743D-47D8-81BC-081BA72C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81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66FF2-DB7E-4958-9C9C-C96CB79D6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1947D33-C754-4D25-92A6-135FE4CF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F27C017-914A-46F6-A107-4BAE9D9D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A7FEDD-AC12-4B00-8C69-B5AB5CDE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06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DE8FA77-2F30-430A-95CF-D2448893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831B08C-6031-4BA6-9574-A84814E5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DBFC43-C05E-4619-87A5-264D3B73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44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435BE8-CBD4-439A-9793-98007B0C4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222FE1-1476-4287-BA57-B4FFBDD9F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F546E0B-F27C-40AC-8476-92B31162E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AA5819-C963-4188-84B0-12F257D9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F3B1B9-B7E1-44BA-B161-4408C173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9E6FC3-8B8D-4362-986F-4BE65B84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18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A6614-388E-4763-A8B9-20FE74A2B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6C2FF9B-4209-4E19-958D-51719E1D5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0C25E4-C32A-48E3-BF97-A6410146E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8C2CFB-1E29-4A12-973D-B77023C8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1F8A5B-D06A-471F-9459-BB12777E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8A4321-BE7B-40F1-9768-41CB3DA0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67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8A36F9C-AAEB-4A36-8C19-E79D64EC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72828C-3327-4349-B3AB-C67D439FD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7541A2-DEAA-45FC-AE6B-99E1A8B37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169B5-0FF2-4C98-8757-8DBF4E03E30D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B3642D-B04F-4788-AC5F-7E772612B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CA88C1-76F3-44AE-86B7-75130D996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2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9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F76730C2-E632-4F6D-B278-E928AC1B2009}"/>
              </a:ext>
            </a:extLst>
          </p:cNvPr>
          <p:cNvGrpSpPr/>
          <p:nvPr/>
        </p:nvGrpSpPr>
        <p:grpSpPr>
          <a:xfrm>
            <a:off x="3976491" y="1661571"/>
            <a:ext cx="3085315" cy="2085129"/>
            <a:chOff x="3897243" y="1661571"/>
            <a:chExt cx="3085315" cy="2085129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21972F0F-4C70-49A9-92F7-3E2C2C9B1066}"/>
                </a:ext>
              </a:extLst>
            </p:cNvPr>
            <p:cNvGrpSpPr/>
            <p:nvPr/>
          </p:nvGrpSpPr>
          <p:grpSpPr>
            <a:xfrm>
              <a:off x="4104913" y="1727978"/>
              <a:ext cx="2877645" cy="1965103"/>
              <a:chOff x="3939540" y="3172758"/>
              <a:chExt cx="2877645" cy="1965103"/>
            </a:xfrm>
          </p:grpSpPr>
          <p:cxnSp>
            <p:nvCxnSpPr>
              <p:cNvPr id="8" name="接點: 肘形 7">
                <a:extLst>
                  <a:ext uri="{FF2B5EF4-FFF2-40B4-BE49-F238E27FC236}">
                    <a16:creationId xmlns:a16="http://schemas.microsoft.com/office/drawing/2014/main" id="{246BF67A-5064-4250-B577-2564F3123C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9540" y="3172758"/>
                <a:ext cx="2877645" cy="953472"/>
              </a:xfrm>
              <a:prstGeom prst="bentConnector3">
                <a:avLst/>
              </a:prstGeom>
              <a:ln w="508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接點: 肘形 9">
                <a:extLst>
                  <a:ext uri="{FF2B5EF4-FFF2-40B4-BE49-F238E27FC236}">
                    <a16:creationId xmlns:a16="http://schemas.microsoft.com/office/drawing/2014/main" id="{10884705-0C1D-4DFB-ABDA-DB8C4D84B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9540" y="4175760"/>
                <a:ext cx="2875740" cy="962101"/>
              </a:xfrm>
              <a:prstGeom prst="bentConnector3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A8CA20CB-6964-4B59-8F63-0089BF2FE911}"/>
                </a:ext>
              </a:extLst>
            </p:cNvPr>
            <p:cNvSpPr/>
            <p:nvPr/>
          </p:nvSpPr>
          <p:spPr>
            <a:xfrm>
              <a:off x="3897243" y="2524538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D99B9896-7323-4D9A-B5F6-51BB7C09B7C1}"/>
                </a:ext>
              </a:extLst>
            </p:cNvPr>
            <p:cNvGrpSpPr/>
            <p:nvPr/>
          </p:nvGrpSpPr>
          <p:grpSpPr>
            <a:xfrm>
              <a:off x="5260573" y="1661571"/>
              <a:ext cx="1556279" cy="2085129"/>
              <a:chOff x="5455645" y="1661571"/>
              <a:chExt cx="1556279" cy="2085129"/>
            </a:xfrm>
          </p:grpSpPr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954365D-59CE-4ECC-B344-40C6C016D663}"/>
                  </a:ext>
                </a:extLst>
              </p:cNvPr>
              <p:cNvSpPr txBox="1"/>
              <p:nvPr/>
            </p:nvSpPr>
            <p:spPr>
              <a:xfrm>
                <a:off x="5455645" y="1661571"/>
                <a:ext cx="15440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508C284-FCE5-416D-96EE-94B6266F204D}"/>
                  </a:ext>
                </a:extLst>
              </p:cNvPr>
              <p:cNvSpPr txBox="1"/>
              <p:nvPr/>
            </p:nvSpPr>
            <p:spPr>
              <a:xfrm>
                <a:off x="5467837" y="3161925"/>
                <a:ext cx="15440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6670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9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4609862" y="1605045"/>
            <a:ext cx="2972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/>
              <a:t>Round 9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5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71236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9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4515725" y="1605045"/>
            <a:ext cx="31605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/>
              <a:t>Round 10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5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84336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9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4515725" y="1605045"/>
            <a:ext cx="31605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/>
              <a:t>Round 11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5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81680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9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4515725" y="1605045"/>
            <a:ext cx="31605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/>
              <a:t>Round 12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5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94131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9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2858132" y="225480"/>
            <a:ext cx="64757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500" dirty="0"/>
              <a:t>Game Summary</a:t>
            </a:r>
            <a:endParaRPr lang="zh-TW" altLang="en-US" sz="4500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73C32C1-2AB7-4BFD-9A02-3E88082A1754}"/>
              </a:ext>
            </a:extLst>
          </p:cNvPr>
          <p:cNvGrpSpPr/>
          <p:nvPr/>
        </p:nvGrpSpPr>
        <p:grpSpPr>
          <a:xfrm>
            <a:off x="4914901" y="1552575"/>
            <a:ext cx="1657350" cy="3152120"/>
            <a:chOff x="4057651" y="1552575"/>
            <a:chExt cx="1657350" cy="3152120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F3955297-6728-43C6-B875-76C4CCB69EBB}"/>
                </a:ext>
              </a:extLst>
            </p:cNvPr>
            <p:cNvSpPr txBox="1"/>
            <p:nvPr/>
          </p:nvSpPr>
          <p:spPr>
            <a:xfrm>
              <a:off x="4057651" y="1552575"/>
              <a:ext cx="1657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Round 5:</a:t>
              </a:r>
              <a:endParaRPr lang="zh-TW" altLang="en-US" sz="2800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06BC6AD6-40F5-4852-A9F5-88E680BF9F5D}"/>
                </a:ext>
              </a:extLst>
            </p:cNvPr>
            <p:cNvSpPr txBox="1"/>
            <p:nvPr/>
          </p:nvSpPr>
          <p:spPr>
            <a:xfrm>
              <a:off x="4057651" y="2428875"/>
              <a:ext cx="1657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Round 6:</a:t>
              </a:r>
              <a:endParaRPr lang="zh-TW" altLang="en-US" sz="2800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1C383A0-0035-46D0-B16A-821767AB897E}"/>
                </a:ext>
              </a:extLst>
            </p:cNvPr>
            <p:cNvSpPr txBox="1"/>
            <p:nvPr/>
          </p:nvSpPr>
          <p:spPr>
            <a:xfrm>
              <a:off x="4057651" y="3305175"/>
              <a:ext cx="1657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Round 7:</a:t>
              </a:r>
              <a:endParaRPr lang="zh-TW" altLang="en-US" sz="2800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A4DB29A-728E-44E0-A0AB-0F9DF32129B6}"/>
                </a:ext>
              </a:extLst>
            </p:cNvPr>
            <p:cNvSpPr txBox="1"/>
            <p:nvPr/>
          </p:nvSpPr>
          <p:spPr>
            <a:xfrm>
              <a:off x="4057651" y="4181475"/>
              <a:ext cx="1657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Round 8:</a:t>
              </a:r>
              <a:endParaRPr lang="zh-TW" altLang="en-US" sz="2800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E1E4FE6-307F-4FD8-B4AC-B501AC9DF2E8}"/>
              </a:ext>
            </a:extLst>
          </p:cNvPr>
          <p:cNvGrpSpPr/>
          <p:nvPr/>
        </p:nvGrpSpPr>
        <p:grpSpPr>
          <a:xfrm>
            <a:off x="7543173" y="1552575"/>
            <a:ext cx="1657350" cy="3152120"/>
            <a:chOff x="4057651" y="1552575"/>
            <a:chExt cx="1657350" cy="3152120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DE2A66E-2E8D-4894-80F9-68D7496A9EE6}"/>
                </a:ext>
              </a:extLst>
            </p:cNvPr>
            <p:cNvSpPr txBox="1"/>
            <p:nvPr/>
          </p:nvSpPr>
          <p:spPr>
            <a:xfrm>
              <a:off x="4057651" y="1552575"/>
              <a:ext cx="1657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Round 9:</a:t>
              </a:r>
              <a:endParaRPr lang="zh-TW" altLang="en-US" sz="2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DBD219D-C723-4EA4-A08F-949BA022122E}"/>
                </a:ext>
              </a:extLst>
            </p:cNvPr>
            <p:cNvSpPr txBox="1"/>
            <p:nvPr/>
          </p:nvSpPr>
          <p:spPr>
            <a:xfrm>
              <a:off x="4057651" y="2428875"/>
              <a:ext cx="1657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Round 10:</a:t>
              </a:r>
              <a:endParaRPr lang="zh-TW" altLang="en-US" sz="2800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48F86B4-75EB-4CD0-A2BF-6E37E2DF4A25}"/>
                </a:ext>
              </a:extLst>
            </p:cNvPr>
            <p:cNvSpPr txBox="1"/>
            <p:nvPr/>
          </p:nvSpPr>
          <p:spPr>
            <a:xfrm>
              <a:off x="4057651" y="3305175"/>
              <a:ext cx="1657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Round 11:</a:t>
              </a:r>
              <a:endParaRPr lang="zh-TW" altLang="en-US" sz="28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FF19182B-27D1-4BF2-86C7-CCF791948A12}"/>
                </a:ext>
              </a:extLst>
            </p:cNvPr>
            <p:cNvSpPr txBox="1"/>
            <p:nvPr/>
          </p:nvSpPr>
          <p:spPr>
            <a:xfrm>
              <a:off x="4057651" y="4181475"/>
              <a:ext cx="1657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Round 12:</a:t>
              </a:r>
              <a:endParaRPr lang="zh-TW" altLang="en-US" sz="2800" dirty="0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D2194167-5D3B-4F99-A8AF-47F4229C42BE}"/>
              </a:ext>
            </a:extLst>
          </p:cNvPr>
          <p:cNvGrpSpPr/>
          <p:nvPr/>
        </p:nvGrpSpPr>
        <p:grpSpPr>
          <a:xfrm>
            <a:off x="2286629" y="1552575"/>
            <a:ext cx="1657350" cy="3152120"/>
            <a:chOff x="4057651" y="1552575"/>
            <a:chExt cx="1657350" cy="3152120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46F8790-7198-4037-A997-DCBFB3ED82E5}"/>
                </a:ext>
              </a:extLst>
            </p:cNvPr>
            <p:cNvSpPr txBox="1"/>
            <p:nvPr/>
          </p:nvSpPr>
          <p:spPr>
            <a:xfrm>
              <a:off x="4057651" y="1552575"/>
              <a:ext cx="1657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Round 1:</a:t>
              </a:r>
              <a:endParaRPr lang="zh-TW" altLang="en-US" sz="2800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F4526323-5727-4F64-8DE2-68469CF1E8E4}"/>
                </a:ext>
              </a:extLst>
            </p:cNvPr>
            <p:cNvSpPr txBox="1"/>
            <p:nvPr/>
          </p:nvSpPr>
          <p:spPr>
            <a:xfrm>
              <a:off x="4057651" y="2428875"/>
              <a:ext cx="1657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Round 2:</a:t>
              </a:r>
              <a:endParaRPr lang="zh-TW" altLang="en-US" sz="2800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5290558C-F366-4572-8753-C6CFE25B558F}"/>
                </a:ext>
              </a:extLst>
            </p:cNvPr>
            <p:cNvSpPr txBox="1"/>
            <p:nvPr/>
          </p:nvSpPr>
          <p:spPr>
            <a:xfrm>
              <a:off x="4057651" y="3305175"/>
              <a:ext cx="1657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Round 3:</a:t>
              </a:r>
              <a:endParaRPr lang="zh-TW" altLang="en-US" sz="28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FFF69597-4464-4F95-955A-294B1F7F470D}"/>
                </a:ext>
              </a:extLst>
            </p:cNvPr>
            <p:cNvSpPr txBox="1"/>
            <p:nvPr/>
          </p:nvSpPr>
          <p:spPr>
            <a:xfrm>
              <a:off x="4057651" y="4181475"/>
              <a:ext cx="1657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Round 4: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2776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9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F13E60A5-E284-40AF-8225-7FDD09EF3ACC}"/>
              </a:ext>
            </a:extLst>
          </p:cNvPr>
          <p:cNvGrpSpPr/>
          <p:nvPr/>
        </p:nvGrpSpPr>
        <p:grpSpPr>
          <a:xfrm>
            <a:off x="1640700" y="471378"/>
            <a:ext cx="2653425" cy="1584599"/>
            <a:chOff x="1648213" y="484977"/>
            <a:chExt cx="2653425" cy="1584599"/>
          </a:xfrm>
        </p:grpSpPr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FDB0BD6D-D94C-47F0-8226-249C26EB702C}"/>
                </a:ext>
              </a:extLst>
            </p:cNvPr>
            <p:cNvGrpSpPr/>
            <p:nvPr/>
          </p:nvGrpSpPr>
          <p:grpSpPr>
            <a:xfrm>
              <a:off x="2015639" y="484977"/>
              <a:ext cx="2285999" cy="1584599"/>
              <a:chOff x="6695440" y="1917646"/>
              <a:chExt cx="2285999" cy="1584599"/>
            </a:xfrm>
          </p:grpSpPr>
          <p:grpSp>
            <p:nvGrpSpPr>
              <p:cNvPr id="91" name="群組 90">
                <a:extLst>
                  <a:ext uri="{FF2B5EF4-FFF2-40B4-BE49-F238E27FC236}">
                    <a16:creationId xmlns:a16="http://schemas.microsoft.com/office/drawing/2014/main" id="{2A4DCFED-B056-417F-B249-C410EFFB794F}"/>
                  </a:ext>
                </a:extLst>
              </p:cNvPr>
              <p:cNvGrpSpPr/>
              <p:nvPr/>
            </p:nvGrpSpPr>
            <p:grpSpPr>
              <a:xfrm>
                <a:off x="6825526" y="1991359"/>
                <a:ext cx="2155913" cy="1437641"/>
                <a:chOff x="7061198" y="2352040"/>
                <a:chExt cx="2407923" cy="2461562"/>
              </a:xfrm>
            </p:grpSpPr>
            <p:cxnSp>
              <p:nvCxnSpPr>
                <p:cNvPr id="95" name="接點: 肘形 94">
                  <a:extLst>
                    <a:ext uri="{FF2B5EF4-FFF2-40B4-BE49-F238E27FC236}">
                      <a16:creationId xmlns:a16="http://schemas.microsoft.com/office/drawing/2014/main" id="{DE3FDFDA-B61C-45A4-A6CF-EC8E9FBD7916}"/>
                    </a:ext>
                  </a:extLst>
                </p:cNvPr>
                <p:cNvCxnSpPr/>
                <p:nvPr/>
              </p:nvCxnSpPr>
              <p:spPr>
                <a:xfrm flipV="1">
                  <a:off x="7061201" y="2352040"/>
                  <a:ext cx="2407920" cy="1226792"/>
                </a:xfrm>
                <a:prstGeom prst="bentConnector3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接點: 肘形 95">
                  <a:extLst>
                    <a:ext uri="{FF2B5EF4-FFF2-40B4-BE49-F238E27FC236}">
                      <a16:creationId xmlns:a16="http://schemas.microsoft.com/office/drawing/2014/main" id="{EB8CA74F-5070-481C-B082-0DF7608C18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1198" y="3586176"/>
                  <a:ext cx="2407920" cy="1227426"/>
                </a:xfrm>
                <a:prstGeom prst="bentConnector3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F73107FE-DA0A-43E6-AA37-01DA90EC19AE}"/>
                  </a:ext>
                </a:extLst>
              </p:cNvPr>
              <p:cNvSpPr txBox="1"/>
              <p:nvPr/>
            </p:nvSpPr>
            <p:spPr>
              <a:xfrm>
                <a:off x="8173765" y="1917646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2BFE07D1-A6E2-49F6-BD72-433D2F7FF36B}"/>
                  </a:ext>
                </a:extLst>
              </p:cNvPr>
              <p:cNvSpPr txBox="1"/>
              <p:nvPr/>
            </p:nvSpPr>
            <p:spPr>
              <a:xfrm>
                <a:off x="8173765" y="2979025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94" name="橢圓 93">
                <a:extLst>
                  <a:ext uri="{FF2B5EF4-FFF2-40B4-BE49-F238E27FC236}">
                    <a16:creationId xmlns:a16="http://schemas.microsoft.com/office/drawing/2014/main" id="{0CD82DCA-460C-43D7-BA72-E8345BA2608E}"/>
                  </a:ext>
                </a:extLst>
              </p:cNvPr>
              <p:cNvSpPr/>
              <p:nvPr/>
            </p:nvSpPr>
            <p:spPr>
              <a:xfrm>
                <a:off x="6695440" y="2611120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1F7E260B-1F36-415B-AE6E-6A26CF6B6770}"/>
                </a:ext>
              </a:extLst>
            </p:cNvPr>
            <p:cNvSpPr txBox="1"/>
            <p:nvPr/>
          </p:nvSpPr>
          <p:spPr>
            <a:xfrm>
              <a:off x="1648213" y="100954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1</a:t>
              </a:r>
              <a:endParaRPr lang="zh-TW" altLang="en-US" sz="2800" dirty="0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FB71CE04-1D3C-477E-AE7E-38DA43C8FC66}"/>
              </a:ext>
            </a:extLst>
          </p:cNvPr>
          <p:cNvGrpSpPr/>
          <p:nvPr/>
        </p:nvGrpSpPr>
        <p:grpSpPr>
          <a:xfrm>
            <a:off x="1638488" y="2641620"/>
            <a:ext cx="2653406" cy="1584599"/>
            <a:chOff x="1648208" y="2636700"/>
            <a:chExt cx="2653406" cy="1584599"/>
          </a:xfrm>
        </p:grpSpPr>
        <p:grpSp>
          <p:nvGrpSpPr>
            <p:cNvPr id="97" name="群組 96">
              <a:extLst>
                <a:ext uri="{FF2B5EF4-FFF2-40B4-BE49-F238E27FC236}">
                  <a16:creationId xmlns:a16="http://schemas.microsoft.com/office/drawing/2014/main" id="{93A8B8F6-484F-49FB-A082-26774BE26324}"/>
                </a:ext>
              </a:extLst>
            </p:cNvPr>
            <p:cNvGrpSpPr/>
            <p:nvPr/>
          </p:nvGrpSpPr>
          <p:grpSpPr>
            <a:xfrm>
              <a:off x="2015616" y="2636700"/>
              <a:ext cx="2285998" cy="1584599"/>
              <a:chOff x="6695440" y="1917646"/>
              <a:chExt cx="2285998" cy="1584599"/>
            </a:xfrm>
          </p:grpSpPr>
          <p:grpSp>
            <p:nvGrpSpPr>
              <p:cNvPr id="98" name="群組 97">
                <a:extLst>
                  <a:ext uri="{FF2B5EF4-FFF2-40B4-BE49-F238E27FC236}">
                    <a16:creationId xmlns:a16="http://schemas.microsoft.com/office/drawing/2014/main" id="{87BFF611-2BED-442E-8859-44EB4FDB7A74}"/>
                  </a:ext>
                </a:extLst>
              </p:cNvPr>
              <p:cNvGrpSpPr/>
              <p:nvPr/>
            </p:nvGrpSpPr>
            <p:grpSpPr>
              <a:xfrm>
                <a:off x="6825526" y="1991359"/>
                <a:ext cx="2155912" cy="1437641"/>
                <a:chOff x="7061199" y="2352040"/>
                <a:chExt cx="2407922" cy="2461562"/>
              </a:xfrm>
            </p:grpSpPr>
            <p:cxnSp>
              <p:nvCxnSpPr>
                <p:cNvPr id="102" name="接點: 肘形 101">
                  <a:extLst>
                    <a:ext uri="{FF2B5EF4-FFF2-40B4-BE49-F238E27FC236}">
                      <a16:creationId xmlns:a16="http://schemas.microsoft.com/office/drawing/2014/main" id="{9E651996-01A7-450D-B987-51CCDDDE5F03}"/>
                    </a:ext>
                  </a:extLst>
                </p:cNvPr>
                <p:cNvCxnSpPr/>
                <p:nvPr/>
              </p:nvCxnSpPr>
              <p:spPr>
                <a:xfrm flipV="1">
                  <a:off x="7061201" y="2352040"/>
                  <a:ext cx="2407920" cy="1226792"/>
                </a:xfrm>
                <a:prstGeom prst="bentConnector3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接點: 肘形 102">
                  <a:extLst>
                    <a:ext uri="{FF2B5EF4-FFF2-40B4-BE49-F238E27FC236}">
                      <a16:creationId xmlns:a16="http://schemas.microsoft.com/office/drawing/2014/main" id="{5DB9E5EE-632C-4BE8-B80C-9C042B3387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1199" y="3586176"/>
                  <a:ext cx="2407920" cy="1227426"/>
                </a:xfrm>
                <a:prstGeom prst="bentConnector3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935C1F86-1A39-4F02-9C5E-A0F5D6563D96}"/>
                  </a:ext>
                </a:extLst>
              </p:cNvPr>
              <p:cNvSpPr txBox="1"/>
              <p:nvPr/>
            </p:nvSpPr>
            <p:spPr>
              <a:xfrm>
                <a:off x="8173765" y="1917646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C5DAED64-32F0-4A72-AEFB-056C68C9099D}"/>
                  </a:ext>
                </a:extLst>
              </p:cNvPr>
              <p:cNvSpPr txBox="1"/>
              <p:nvPr/>
            </p:nvSpPr>
            <p:spPr>
              <a:xfrm>
                <a:off x="8173765" y="2979025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01" name="橢圓 100">
                <a:extLst>
                  <a:ext uri="{FF2B5EF4-FFF2-40B4-BE49-F238E27FC236}">
                    <a16:creationId xmlns:a16="http://schemas.microsoft.com/office/drawing/2014/main" id="{5F9FED81-0AEE-42BA-AE5E-6A710B2FE3BE}"/>
                  </a:ext>
                </a:extLst>
              </p:cNvPr>
              <p:cNvSpPr/>
              <p:nvPr/>
            </p:nvSpPr>
            <p:spPr>
              <a:xfrm>
                <a:off x="6695440" y="2611120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49B062CE-C8D7-489D-8191-BB320A804EA9}"/>
                </a:ext>
              </a:extLst>
            </p:cNvPr>
            <p:cNvSpPr txBox="1"/>
            <p:nvPr/>
          </p:nvSpPr>
          <p:spPr>
            <a:xfrm>
              <a:off x="1648208" y="316003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2</a:t>
              </a:r>
              <a:endParaRPr lang="zh-TW" altLang="en-US" sz="2800" dirty="0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C8FA1156-24AD-4ED0-AE4B-8B7B83D3D45E}"/>
              </a:ext>
            </a:extLst>
          </p:cNvPr>
          <p:cNvGrpSpPr/>
          <p:nvPr/>
        </p:nvGrpSpPr>
        <p:grpSpPr>
          <a:xfrm>
            <a:off x="1646103" y="4796641"/>
            <a:ext cx="2654473" cy="1584599"/>
            <a:chOff x="1648208" y="4808881"/>
            <a:chExt cx="2654473" cy="1584599"/>
          </a:xfrm>
        </p:grpSpPr>
        <p:grpSp>
          <p:nvGrpSpPr>
            <p:cNvPr id="104" name="群組 103">
              <a:extLst>
                <a:ext uri="{FF2B5EF4-FFF2-40B4-BE49-F238E27FC236}">
                  <a16:creationId xmlns:a16="http://schemas.microsoft.com/office/drawing/2014/main" id="{15213BE5-6305-4912-9879-BAB1A93264CB}"/>
                </a:ext>
              </a:extLst>
            </p:cNvPr>
            <p:cNvGrpSpPr/>
            <p:nvPr/>
          </p:nvGrpSpPr>
          <p:grpSpPr>
            <a:xfrm>
              <a:off x="2016682" y="4808881"/>
              <a:ext cx="2285999" cy="1584599"/>
              <a:chOff x="6695440" y="1917646"/>
              <a:chExt cx="2285999" cy="1584599"/>
            </a:xfrm>
          </p:grpSpPr>
          <p:grpSp>
            <p:nvGrpSpPr>
              <p:cNvPr id="105" name="群組 104">
                <a:extLst>
                  <a:ext uri="{FF2B5EF4-FFF2-40B4-BE49-F238E27FC236}">
                    <a16:creationId xmlns:a16="http://schemas.microsoft.com/office/drawing/2014/main" id="{515B4FE1-CBDA-4BAC-A221-3316C40795BC}"/>
                  </a:ext>
                </a:extLst>
              </p:cNvPr>
              <p:cNvGrpSpPr/>
              <p:nvPr/>
            </p:nvGrpSpPr>
            <p:grpSpPr>
              <a:xfrm>
                <a:off x="6825526" y="1991359"/>
                <a:ext cx="2155913" cy="1437641"/>
                <a:chOff x="7061198" y="2352040"/>
                <a:chExt cx="2407923" cy="2461562"/>
              </a:xfrm>
            </p:grpSpPr>
            <p:cxnSp>
              <p:nvCxnSpPr>
                <p:cNvPr id="109" name="接點: 肘形 108">
                  <a:extLst>
                    <a:ext uri="{FF2B5EF4-FFF2-40B4-BE49-F238E27FC236}">
                      <a16:creationId xmlns:a16="http://schemas.microsoft.com/office/drawing/2014/main" id="{555CFC65-B027-4AA1-8793-BFE255F893A5}"/>
                    </a:ext>
                  </a:extLst>
                </p:cNvPr>
                <p:cNvCxnSpPr/>
                <p:nvPr/>
              </p:nvCxnSpPr>
              <p:spPr>
                <a:xfrm flipV="1">
                  <a:off x="7061201" y="2352040"/>
                  <a:ext cx="2407920" cy="1226792"/>
                </a:xfrm>
                <a:prstGeom prst="bentConnector3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接點: 肘形 109">
                  <a:extLst>
                    <a:ext uri="{FF2B5EF4-FFF2-40B4-BE49-F238E27FC236}">
                      <a16:creationId xmlns:a16="http://schemas.microsoft.com/office/drawing/2014/main" id="{9E8FE385-2B61-4CF2-93DB-E5EAB1FD04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1198" y="3586176"/>
                  <a:ext cx="2407920" cy="1227426"/>
                </a:xfrm>
                <a:prstGeom prst="bentConnector3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B9F180CA-B0B1-414A-9F3F-D8C7FEC0FD56}"/>
                  </a:ext>
                </a:extLst>
              </p:cNvPr>
              <p:cNvSpPr txBox="1"/>
              <p:nvPr/>
            </p:nvSpPr>
            <p:spPr>
              <a:xfrm>
                <a:off x="8173765" y="1917646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479C4A63-D194-4242-A734-13195AE2BC72}"/>
                  </a:ext>
                </a:extLst>
              </p:cNvPr>
              <p:cNvSpPr txBox="1"/>
              <p:nvPr/>
            </p:nvSpPr>
            <p:spPr>
              <a:xfrm>
                <a:off x="8173765" y="2979025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08" name="橢圓 107">
                <a:extLst>
                  <a:ext uri="{FF2B5EF4-FFF2-40B4-BE49-F238E27FC236}">
                    <a16:creationId xmlns:a16="http://schemas.microsoft.com/office/drawing/2014/main" id="{B53A8B73-763C-4C2C-AAA8-5A983C4161F2}"/>
                  </a:ext>
                </a:extLst>
              </p:cNvPr>
              <p:cNvSpPr/>
              <p:nvPr/>
            </p:nvSpPr>
            <p:spPr>
              <a:xfrm>
                <a:off x="6695440" y="2611120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55EA68B9-75E7-4BD1-81FA-259CEE5296DA}"/>
                </a:ext>
              </a:extLst>
            </p:cNvPr>
            <p:cNvSpPr txBox="1"/>
            <p:nvPr/>
          </p:nvSpPr>
          <p:spPr>
            <a:xfrm>
              <a:off x="1648208" y="534704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3</a:t>
              </a:r>
              <a:endParaRPr lang="zh-TW" altLang="en-US" sz="2800" dirty="0"/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8AA1640-9E3D-4CBF-9106-2BD38A0EFC57}"/>
              </a:ext>
            </a:extLst>
          </p:cNvPr>
          <p:cNvGrpSpPr/>
          <p:nvPr/>
        </p:nvGrpSpPr>
        <p:grpSpPr>
          <a:xfrm>
            <a:off x="6440259" y="471361"/>
            <a:ext cx="2688153" cy="1584599"/>
            <a:chOff x="7356033" y="471198"/>
            <a:chExt cx="2688153" cy="1584599"/>
          </a:xfrm>
        </p:grpSpPr>
        <p:grpSp>
          <p:nvGrpSpPr>
            <p:cNvPr id="111" name="群組 110">
              <a:extLst>
                <a:ext uri="{FF2B5EF4-FFF2-40B4-BE49-F238E27FC236}">
                  <a16:creationId xmlns:a16="http://schemas.microsoft.com/office/drawing/2014/main" id="{18584B3D-F098-437A-B166-491407B29440}"/>
                </a:ext>
              </a:extLst>
            </p:cNvPr>
            <p:cNvGrpSpPr/>
            <p:nvPr/>
          </p:nvGrpSpPr>
          <p:grpSpPr>
            <a:xfrm>
              <a:off x="7758187" y="471198"/>
              <a:ext cx="2285999" cy="1584599"/>
              <a:chOff x="6695440" y="1917646"/>
              <a:chExt cx="2285999" cy="1584599"/>
            </a:xfrm>
          </p:grpSpPr>
          <p:grpSp>
            <p:nvGrpSpPr>
              <p:cNvPr id="112" name="群組 111">
                <a:extLst>
                  <a:ext uri="{FF2B5EF4-FFF2-40B4-BE49-F238E27FC236}">
                    <a16:creationId xmlns:a16="http://schemas.microsoft.com/office/drawing/2014/main" id="{B5521730-F96E-4B7E-A12E-21E89F7FB820}"/>
                  </a:ext>
                </a:extLst>
              </p:cNvPr>
              <p:cNvGrpSpPr/>
              <p:nvPr/>
            </p:nvGrpSpPr>
            <p:grpSpPr>
              <a:xfrm>
                <a:off x="6825526" y="1991359"/>
                <a:ext cx="2155913" cy="1437641"/>
                <a:chOff x="7061198" y="2352040"/>
                <a:chExt cx="2407923" cy="2461562"/>
              </a:xfrm>
            </p:grpSpPr>
            <p:cxnSp>
              <p:nvCxnSpPr>
                <p:cNvPr id="116" name="接點: 肘形 115">
                  <a:extLst>
                    <a:ext uri="{FF2B5EF4-FFF2-40B4-BE49-F238E27FC236}">
                      <a16:creationId xmlns:a16="http://schemas.microsoft.com/office/drawing/2014/main" id="{73361AB0-ABE7-4B60-B766-3C0F16BBC949}"/>
                    </a:ext>
                  </a:extLst>
                </p:cNvPr>
                <p:cNvCxnSpPr/>
                <p:nvPr/>
              </p:nvCxnSpPr>
              <p:spPr>
                <a:xfrm flipV="1">
                  <a:off x="7061201" y="2352040"/>
                  <a:ext cx="2407920" cy="1226792"/>
                </a:xfrm>
                <a:prstGeom prst="bentConnector3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接點: 肘形 116">
                  <a:extLst>
                    <a:ext uri="{FF2B5EF4-FFF2-40B4-BE49-F238E27FC236}">
                      <a16:creationId xmlns:a16="http://schemas.microsoft.com/office/drawing/2014/main" id="{5F586E21-B897-48A9-8DF5-30BBD65E9F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1198" y="3586176"/>
                  <a:ext cx="2407920" cy="1227426"/>
                </a:xfrm>
                <a:prstGeom prst="bentConnector3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7AC37563-5D26-42E0-B3C8-F32EEB9D0CD3}"/>
                  </a:ext>
                </a:extLst>
              </p:cNvPr>
              <p:cNvSpPr txBox="1"/>
              <p:nvPr/>
            </p:nvSpPr>
            <p:spPr>
              <a:xfrm>
                <a:off x="8173765" y="1917646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FECEF3CE-47EE-4DBD-8701-B8E8633DE031}"/>
                  </a:ext>
                </a:extLst>
              </p:cNvPr>
              <p:cNvSpPr txBox="1"/>
              <p:nvPr/>
            </p:nvSpPr>
            <p:spPr>
              <a:xfrm>
                <a:off x="8173765" y="2979025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46097212-0C8B-483E-9D66-DAC4B9A20E01}"/>
                  </a:ext>
                </a:extLst>
              </p:cNvPr>
              <p:cNvSpPr/>
              <p:nvPr/>
            </p:nvSpPr>
            <p:spPr>
              <a:xfrm>
                <a:off x="6695440" y="2611120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ADA84379-E5AF-4BB4-9D97-C7DBD0D58DA0}"/>
                </a:ext>
              </a:extLst>
            </p:cNvPr>
            <p:cNvSpPr txBox="1"/>
            <p:nvPr/>
          </p:nvSpPr>
          <p:spPr>
            <a:xfrm>
              <a:off x="7356033" y="100150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4</a:t>
              </a:r>
              <a:endParaRPr lang="zh-TW" altLang="en-US" sz="2800" dirty="0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FBEA141-64D5-4E56-960F-2B183EF29713}"/>
              </a:ext>
            </a:extLst>
          </p:cNvPr>
          <p:cNvGrpSpPr/>
          <p:nvPr/>
        </p:nvGrpSpPr>
        <p:grpSpPr>
          <a:xfrm>
            <a:off x="6442012" y="2643926"/>
            <a:ext cx="2689196" cy="1584599"/>
            <a:chOff x="7356033" y="2634198"/>
            <a:chExt cx="2689196" cy="1584599"/>
          </a:xfrm>
        </p:grpSpPr>
        <p:grpSp>
          <p:nvGrpSpPr>
            <p:cNvPr id="118" name="群組 117">
              <a:extLst>
                <a:ext uri="{FF2B5EF4-FFF2-40B4-BE49-F238E27FC236}">
                  <a16:creationId xmlns:a16="http://schemas.microsoft.com/office/drawing/2014/main" id="{60A701F1-7DEE-48AA-A353-C86B05CC5131}"/>
                </a:ext>
              </a:extLst>
            </p:cNvPr>
            <p:cNvGrpSpPr/>
            <p:nvPr/>
          </p:nvGrpSpPr>
          <p:grpSpPr>
            <a:xfrm>
              <a:off x="7759230" y="2634198"/>
              <a:ext cx="2285999" cy="1584599"/>
              <a:chOff x="6695440" y="1917646"/>
              <a:chExt cx="2285999" cy="1584599"/>
            </a:xfrm>
          </p:grpSpPr>
          <p:grpSp>
            <p:nvGrpSpPr>
              <p:cNvPr id="119" name="群組 118">
                <a:extLst>
                  <a:ext uri="{FF2B5EF4-FFF2-40B4-BE49-F238E27FC236}">
                    <a16:creationId xmlns:a16="http://schemas.microsoft.com/office/drawing/2014/main" id="{AA994B26-2328-4E1E-88ED-3E9A8C7BA3DC}"/>
                  </a:ext>
                </a:extLst>
              </p:cNvPr>
              <p:cNvGrpSpPr/>
              <p:nvPr/>
            </p:nvGrpSpPr>
            <p:grpSpPr>
              <a:xfrm>
                <a:off x="6825526" y="1991359"/>
                <a:ext cx="2155913" cy="1437641"/>
                <a:chOff x="7061198" y="2352040"/>
                <a:chExt cx="2407923" cy="2461562"/>
              </a:xfrm>
            </p:grpSpPr>
            <p:cxnSp>
              <p:nvCxnSpPr>
                <p:cNvPr id="123" name="接點: 肘形 122">
                  <a:extLst>
                    <a:ext uri="{FF2B5EF4-FFF2-40B4-BE49-F238E27FC236}">
                      <a16:creationId xmlns:a16="http://schemas.microsoft.com/office/drawing/2014/main" id="{B9B120FB-68AA-4ABE-A6CC-92DD8CAC76C2}"/>
                    </a:ext>
                  </a:extLst>
                </p:cNvPr>
                <p:cNvCxnSpPr/>
                <p:nvPr/>
              </p:nvCxnSpPr>
              <p:spPr>
                <a:xfrm flipV="1">
                  <a:off x="7061201" y="2352040"/>
                  <a:ext cx="2407920" cy="1226792"/>
                </a:xfrm>
                <a:prstGeom prst="bentConnector3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接點: 肘形 123">
                  <a:extLst>
                    <a:ext uri="{FF2B5EF4-FFF2-40B4-BE49-F238E27FC236}">
                      <a16:creationId xmlns:a16="http://schemas.microsoft.com/office/drawing/2014/main" id="{20C8B804-6EEF-4D95-8F4E-4664B8AD2A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1198" y="3586176"/>
                  <a:ext cx="2407920" cy="1227426"/>
                </a:xfrm>
                <a:prstGeom prst="bentConnector3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文字方塊 119">
                <a:extLst>
                  <a:ext uri="{FF2B5EF4-FFF2-40B4-BE49-F238E27FC236}">
                    <a16:creationId xmlns:a16="http://schemas.microsoft.com/office/drawing/2014/main" id="{C633A749-2AC7-4F84-B58E-DC492179D832}"/>
                  </a:ext>
                </a:extLst>
              </p:cNvPr>
              <p:cNvSpPr txBox="1"/>
              <p:nvPr/>
            </p:nvSpPr>
            <p:spPr>
              <a:xfrm>
                <a:off x="8173765" y="1917646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21" name="文字方塊 120">
                <a:extLst>
                  <a:ext uri="{FF2B5EF4-FFF2-40B4-BE49-F238E27FC236}">
                    <a16:creationId xmlns:a16="http://schemas.microsoft.com/office/drawing/2014/main" id="{358BC260-43E5-42CE-974F-F27EB35684AC}"/>
                  </a:ext>
                </a:extLst>
              </p:cNvPr>
              <p:cNvSpPr txBox="1"/>
              <p:nvPr/>
            </p:nvSpPr>
            <p:spPr>
              <a:xfrm>
                <a:off x="8173765" y="2979025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22" name="橢圓 121">
                <a:extLst>
                  <a:ext uri="{FF2B5EF4-FFF2-40B4-BE49-F238E27FC236}">
                    <a16:creationId xmlns:a16="http://schemas.microsoft.com/office/drawing/2014/main" id="{C7BDA24C-B867-496C-B49C-F79C6E63FCB4}"/>
                  </a:ext>
                </a:extLst>
              </p:cNvPr>
              <p:cNvSpPr/>
              <p:nvPr/>
            </p:nvSpPr>
            <p:spPr>
              <a:xfrm>
                <a:off x="6695440" y="2611120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EDF508E9-2714-4FBB-806A-873B07C3787D}"/>
                </a:ext>
              </a:extLst>
            </p:cNvPr>
            <p:cNvSpPr txBox="1"/>
            <p:nvPr/>
          </p:nvSpPr>
          <p:spPr>
            <a:xfrm>
              <a:off x="7356033" y="317055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5</a:t>
              </a:r>
              <a:endParaRPr lang="zh-TW" altLang="en-US" sz="2800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8882D362-D44E-4071-82D0-C72126A8CA76}"/>
              </a:ext>
            </a:extLst>
          </p:cNvPr>
          <p:cNvGrpSpPr/>
          <p:nvPr/>
        </p:nvGrpSpPr>
        <p:grpSpPr>
          <a:xfrm>
            <a:off x="6442021" y="4794818"/>
            <a:ext cx="2689196" cy="1584599"/>
            <a:chOff x="7356033" y="4795102"/>
            <a:chExt cx="2689196" cy="1584599"/>
          </a:xfrm>
        </p:grpSpPr>
        <p:grpSp>
          <p:nvGrpSpPr>
            <p:cNvPr id="125" name="群組 124">
              <a:extLst>
                <a:ext uri="{FF2B5EF4-FFF2-40B4-BE49-F238E27FC236}">
                  <a16:creationId xmlns:a16="http://schemas.microsoft.com/office/drawing/2014/main" id="{F4B0280E-45ED-4E46-898E-B5A21F4682C3}"/>
                </a:ext>
              </a:extLst>
            </p:cNvPr>
            <p:cNvGrpSpPr/>
            <p:nvPr/>
          </p:nvGrpSpPr>
          <p:grpSpPr>
            <a:xfrm>
              <a:off x="7759230" y="4795102"/>
              <a:ext cx="2285999" cy="1584599"/>
              <a:chOff x="6695440" y="1917646"/>
              <a:chExt cx="2285999" cy="1584599"/>
            </a:xfrm>
          </p:grpSpPr>
          <p:grpSp>
            <p:nvGrpSpPr>
              <p:cNvPr id="126" name="群組 125">
                <a:extLst>
                  <a:ext uri="{FF2B5EF4-FFF2-40B4-BE49-F238E27FC236}">
                    <a16:creationId xmlns:a16="http://schemas.microsoft.com/office/drawing/2014/main" id="{43A14D08-ED29-4B33-A358-9EEEEEF9B3DA}"/>
                  </a:ext>
                </a:extLst>
              </p:cNvPr>
              <p:cNvGrpSpPr/>
              <p:nvPr/>
            </p:nvGrpSpPr>
            <p:grpSpPr>
              <a:xfrm>
                <a:off x="6825526" y="1991359"/>
                <a:ext cx="2155913" cy="1437641"/>
                <a:chOff x="7061198" y="2352040"/>
                <a:chExt cx="2407923" cy="2461562"/>
              </a:xfrm>
            </p:grpSpPr>
            <p:cxnSp>
              <p:nvCxnSpPr>
                <p:cNvPr id="130" name="接點: 肘形 129">
                  <a:extLst>
                    <a:ext uri="{FF2B5EF4-FFF2-40B4-BE49-F238E27FC236}">
                      <a16:creationId xmlns:a16="http://schemas.microsoft.com/office/drawing/2014/main" id="{7864F3CC-9377-4DE7-8C20-30BDDF6E0B9B}"/>
                    </a:ext>
                  </a:extLst>
                </p:cNvPr>
                <p:cNvCxnSpPr/>
                <p:nvPr/>
              </p:nvCxnSpPr>
              <p:spPr>
                <a:xfrm flipV="1">
                  <a:off x="7061201" y="2352040"/>
                  <a:ext cx="2407920" cy="1226792"/>
                </a:xfrm>
                <a:prstGeom prst="bentConnector3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接點: 肘形 130">
                  <a:extLst>
                    <a:ext uri="{FF2B5EF4-FFF2-40B4-BE49-F238E27FC236}">
                      <a16:creationId xmlns:a16="http://schemas.microsoft.com/office/drawing/2014/main" id="{601B9543-F198-4C06-8500-3F8458A438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1198" y="3586176"/>
                  <a:ext cx="2407920" cy="1227426"/>
                </a:xfrm>
                <a:prstGeom prst="bentConnector3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文字方塊 126">
                <a:extLst>
                  <a:ext uri="{FF2B5EF4-FFF2-40B4-BE49-F238E27FC236}">
                    <a16:creationId xmlns:a16="http://schemas.microsoft.com/office/drawing/2014/main" id="{1CB25A53-EF2C-45F2-834A-8208C17AA636}"/>
                  </a:ext>
                </a:extLst>
              </p:cNvPr>
              <p:cNvSpPr txBox="1"/>
              <p:nvPr/>
            </p:nvSpPr>
            <p:spPr>
              <a:xfrm>
                <a:off x="8173765" y="1917646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28" name="文字方塊 127">
                <a:extLst>
                  <a:ext uri="{FF2B5EF4-FFF2-40B4-BE49-F238E27FC236}">
                    <a16:creationId xmlns:a16="http://schemas.microsoft.com/office/drawing/2014/main" id="{8E7E3260-0F0C-441A-B100-185D3E49F2F1}"/>
                  </a:ext>
                </a:extLst>
              </p:cNvPr>
              <p:cNvSpPr txBox="1"/>
              <p:nvPr/>
            </p:nvSpPr>
            <p:spPr>
              <a:xfrm>
                <a:off x="8173765" y="2979025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29" name="橢圓 128">
                <a:extLst>
                  <a:ext uri="{FF2B5EF4-FFF2-40B4-BE49-F238E27FC236}">
                    <a16:creationId xmlns:a16="http://schemas.microsoft.com/office/drawing/2014/main" id="{88EC401D-AB3E-4145-87EC-81FE5F3376E4}"/>
                  </a:ext>
                </a:extLst>
              </p:cNvPr>
              <p:cNvSpPr/>
              <p:nvPr/>
            </p:nvSpPr>
            <p:spPr>
              <a:xfrm>
                <a:off x="6695440" y="2611120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99D6529-1EB7-45BD-8B81-3025F0DFC068}"/>
                </a:ext>
              </a:extLst>
            </p:cNvPr>
            <p:cNvSpPr txBox="1"/>
            <p:nvPr/>
          </p:nvSpPr>
          <p:spPr>
            <a:xfrm>
              <a:off x="7356033" y="534704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6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3326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9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F13E60A5-E284-40AF-8225-7FDD09EF3ACC}"/>
              </a:ext>
            </a:extLst>
          </p:cNvPr>
          <p:cNvGrpSpPr/>
          <p:nvPr/>
        </p:nvGrpSpPr>
        <p:grpSpPr>
          <a:xfrm>
            <a:off x="1640700" y="471378"/>
            <a:ext cx="2653425" cy="1584599"/>
            <a:chOff x="1648213" y="484977"/>
            <a:chExt cx="2653425" cy="1584599"/>
          </a:xfrm>
        </p:grpSpPr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FDB0BD6D-D94C-47F0-8226-249C26EB702C}"/>
                </a:ext>
              </a:extLst>
            </p:cNvPr>
            <p:cNvGrpSpPr/>
            <p:nvPr/>
          </p:nvGrpSpPr>
          <p:grpSpPr>
            <a:xfrm>
              <a:off x="2015639" y="484977"/>
              <a:ext cx="2285999" cy="1584599"/>
              <a:chOff x="6695440" y="1917646"/>
              <a:chExt cx="2285999" cy="1584599"/>
            </a:xfrm>
          </p:grpSpPr>
          <p:grpSp>
            <p:nvGrpSpPr>
              <p:cNvPr id="91" name="群組 90">
                <a:extLst>
                  <a:ext uri="{FF2B5EF4-FFF2-40B4-BE49-F238E27FC236}">
                    <a16:creationId xmlns:a16="http://schemas.microsoft.com/office/drawing/2014/main" id="{2A4DCFED-B056-417F-B249-C410EFFB794F}"/>
                  </a:ext>
                </a:extLst>
              </p:cNvPr>
              <p:cNvGrpSpPr/>
              <p:nvPr/>
            </p:nvGrpSpPr>
            <p:grpSpPr>
              <a:xfrm>
                <a:off x="6825526" y="1991359"/>
                <a:ext cx="2155913" cy="1437641"/>
                <a:chOff x="7061198" y="2352040"/>
                <a:chExt cx="2407923" cy="2461562"/>
              </a:xfrm>
            </p:grpSpPr>
            <p:cxnSp>
              <p:nvCxnSpPr>
                <p:cNvPr id="95" name="接點: 肘形 94">
                  <a:extLst>
                    <a:ext uri="{FF2B5EF4-FFF2-40B4-BE49-F238E27FC236}">
                      <a16:creationId xmlns:a16="http://schemas.microsoft.com/office/drawing/2014/main" id="{DE3FDFDA-B61C-45A4-A6CF-EC8E9FBD7916}"/>
                    </a:ext>
                  </a:extLst>
                </p:cNvPr>
                <p:cNvCxnSpPr/>
                <p:nvPr/>
              </p:nvCxnSpPr>
              <p:spPr>
                <a:xfrm flipV="1">
                  <a:off x="7061201" y="2352040"/>
                  <a:ext cx="2407920" cy="1226792"/>
                </a:xfrm>
                <a:prstGeom prst="bentConnector3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接點: 肘形 95">
                  <a:extLst>
                    <a:ext uri="{FF2B5EF4-FFF2-40B4-BE49-F238E27FC236}">
                      <a16:creationId xmlns:a16="http://schemas.microsoft.com/office/drawing/2014/main" id="{EB8CA74F-5070-481C-B082-0DF7608C18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1198" y="3586176"/>
                  <a:ext cx="2407920" cy="1227426"/>
                </a:xfrm>
                <a:prstGeom prst="bentConnector3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F73107FE-DA0A-43E6-AA37-01DA90EC19AE}"/>
                  </a:ext>
                </a:extLst>
              </p:cNvPr>
              <p:cNvSpPr txBox="1"/>
              <p:nvPr/>
            </p:nvSpPr>
            <p:spPr>
              <a:xfrm>
                <a:off x="8173765" y="1917646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2BFE07D1-A6E2-49F6-BD72-433D2F7FF36B}"/>
                  </a:ext>
                </a:extLst>
              </p:cNvPr>
              <p:cNvSpPr txBox="1"/>
              <p:nvPr/>
            </p:nvSpPr>
            <p:spPr>
              <a:xfrm>
                <a:off x="8173765" y="2979025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94" name="橢圓 93">
                <a:extLst>
                  <a:ext uri="{FF2B5EF4-FFF2-40B4-BE49-F238E27FC236}">
                    <a16:creationId xmlns:a16="http://schemas.microsoft.com/office/drawing/2014/main" id="{0CD82DCA-460C-43D7-BA72-E8345BA2608E}"/>
                  </a:ext>
                </a:extLst>
              </p:cNvPr>
              <p:cNvSpPr/>
              <p:nvPr/>
            </p:nvSpPr>
            <p:spPr>
              <a:xfrm>
                <a:off x="6695440" y="2611120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1F7E260B-1F36-415B-AE6E-6A26CF6B6770}"/>
                </a:ext>
              </a:extLst>
            </p:cNvPr>
            <p:cNvSpPr txBox="1"/>
            <p:nvPr/>
          </p:nvSpPr>
          <p:spPr>
            <a:xfrm>
              <a:off x="1648213" y="100954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7</a:t>
              </a:r>
              <a:endParaRPr lang="zh-TW" altLang="en-US" sz="2800" dirty="0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FB71CE04-1D3C-477E-AE7E-38DA43C8FC66}"/>
              </a:ext>
            </a:extLst>
          </p:cNvPr>
          <p:cNvGrpSpPr/>
          <p:nvPr/>
        </p:nvGrpSpPr>
        <p:grpSpPr>
          <a:xfrm>
            <a:off x="1638488" y="2641620"/>
            <a:ext cx="2653406" cy="1584599"/>
            <a:chOff x="1648208" y="2636700"/>
            <a:chExt cx="2653406" cy="1584599"/>
          </a:xfrm>
        </p:grpSpPr>
        <p:grpSp>
          <p:nvGrpSpPr>
            <p:cNvPr id="97" name="群組 96">
              <a:extLst>
                <a:ext uri="{FF2B5EF4-FFF2-40B4-BE49-F238E27FC236}">
                  <a16:creationId xmlns:a16="http://schemas.microsoft.com/office/drawing/2014/main" id="{93A8B8F6-484F-49FB-A082-26774BE26324}"/>
                </a:ext>
              </a:extLst>
            </p:cNvPr>
            <p:cNvGrpSpPr/>
            <p:nvPr/>
          </p:nvGrpSpPr>
          <p:grpSpPr>
            <a:xfrm>
              <a:off x="2015616" y="2636700"/>
              <a:ext cx="2285998" cy="1584599"/>
              <a:chOff x="6695440" y="1917646"/>
              <a:chExt cx="2285998" cy="1584599"/>
            </a:xfrm>
          </p:grpSpPr>
          <p:grpSp>
            <p:nvGrpSpPr>
              <p:cNvPr id="98" name="群組 97">
                <a:extLst>
                  <a:ext uri="{FF2B5EF4-FFF2-40B4-BE49-F238E27FC236}">
                    <a16:creationId xmlns:a16="http://schemas.microsoft.com/office/drawing/2014/main" id="{87BFF611-2BED-442E-8859-44EB4FDB7A74}"/>
                  </a:ext>
                </a:extLst>
              </p:cNvPr>
              <p:cNvGrpSpPr/>
              <p:nvPr/>
            </p:nvGrpSpPr>
            <p:grpSpPr>
              <a:xfrm>
                <a:off x="6825526" y="1991359"/>
                <a:ext cx="2155912" cy="1437641"/>
                <a:chOff x="7061199" y="2352040"/>
                <a:chExt cx="2407922" cy="2461562"/>
              </a:xfrm>
            </p:grpSpPr>
            <p:cxnSp>
              <p:nvCxnSpPr>
                <p:cNvPr id="102" name="接點: 肘形 101">
                  <a:extLst>
                    <a:ext uri="{FF2B5EF4-FFF2-40B4-BE49-F238E27FC236}">
                      <a16:creationId xmlns:a16="http://schemas.microsoft.com/office/drawing/2014/main" id="{9E651996-01A7-450D-B987-51CCDDDE5F03}"/>
                    </a:ext>
                  </a:extLst>
                </p:cNvPr>
                <p:cNvCxnSpPr/>
                <p:nvPr/>
              </p:nvCxnSpPr>
              <p:spPr>
                <a:xfrm flipV="1">
                  <a:off x="7061201" y="2352040"/>
                  <a:ext cx="2407920" cy="1226792"/>
                </a:xfrm>
                <a:prstGeom prst="bentConnector3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接點: 肘形 102">
                  <a:extLst>
                    <a:ext uri="{FF2B5EF4-FFF2-40B4-BE49-F238E27FC236}">
                      <a16:creationId xmlns:a16="http://schemas.microsoft.com/office/drawing/2014/main" id="{5DB9E5EE-632C-4BE8-B80C-9C042B3387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1199" y="3586176"/>
                  <a:ext cx="2407920" cy="1227426"/>
                </a:xfrm>
                <a:prstGeom prst="bentConnector3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935C1F86-1A39-4F02-9C5E-A0F5D6563D96}"/>
                  </a:ext>
                </a:extLst>
              </p:cNvPr>
              <p:cNvSpPr txBox="1"/>
              <p:nvPr/>
            </p:nvSpPr>
            <p:spPr>
              <a:xfrm>
                <a:off x="8173765" y="1917646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C5DAED64-32F0-4A72-AEFB-056C68C9099D}"/>
                  </a:ext>
                </a:extLst>
              </p:cNvPr>
              <p:cNvSpPr txBox="1"/>
              <p:nvPr/>
            </p:nvSpPr>
            <p:spPr>
              <a:xfrm>
                <a:off x="8173765" y="2979025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01" name="橢圓 100">
                <a:extLst>
                  <a:ext uri="{FF2B5EF4-FFF2-40B4-BE49-F238E27FC236}">
                    <a16:creationId xmlns:a16="http://schemas.microsoft.com/office/drawing/2014/main" id="{5F9FED81-0AEE-42BA-AE5E-6A710B2FE3BE}"/>
                  </a:ext>
                </a:extLst>
              </p:cNvPr>
              <p:cNvSpPr/>
              <p:nvPr/>
            </p:nvSpPr>
            <p:spPr>
              <a:xfrm>
                <a:off x="6695440" y="2611120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49B062CE-C8D7-489D-8191-BB320A804EA9}"/>
                </a:ext>
              </a:extLst>
            </p:cNvPr>
            <p:cNvSpPr txBox="1"/>
            <p:nvPr/>
          </p:nvSpPr>
          <p:spPr>
            <a:xfrm>
              <a:off x="1648208" y="316003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8</a:t>
              </a:r>
              <a:endParaRPr lang="zh-TW" altLang="en-US" sz="2800" dirty="0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C8FA1156-24AD-4ED0-AE4B-8B7B83D3D45E}"/>
              </a:ext>
            </a:extLst>
          </p:cNvPr>
          <p:cNvGrpSpPr/>
          <p:nvPr/>
        </p:nvGrpSpPr>
        <p:grpSpPr>
          <a:xfrm>
            <a:off x="1646103" y="4796641"/>
            <a:ext cx="2654473" cy="1584599"/>
            <a:chOff x="1648208" y="4808881"/>
            <a:chExt cx="2654473" cy="1584599"/>
          </a:xfrm>
        </p:grpSpPr>
        <p:grpSp>
          <p:nvGrpSpPr>
            <p:cNvPr id="104" name="群組 103">
              <a:extLst>
                <a:ext uri="{FF2B5EF4-FFF2-40B4-BE49-F238E27FC236}">
                  <a16:creationId xmlns:a16="http://schemas.microsoft.com/office/drawing/2014/main" id="{15213BE5-6305-4912-9879-BAB1A93264CB}"/>
                </a:ext>
              </a:extLst>
            </p:cNvPr>
            <p:cNvGrpSpPr/>
            <p:nvPr/>
          </p:nvGrpSpPr>
          <p:grpSpPr>
            <a:xfrm>
              <a:off x="2016682" y="4808881"/>
              <a:ext cx="2285999" cy="1584599"/>
              <a:chOff x="6695440" y="1917646"/>
              <a:chExt cx="2285999" cy="1584599"/>
            </a:xfrm>
          </p:grpSpPr>
          <p:grpSp>
            <p:nvGrpSpPr>
              <p:cNvPr id="105" name="群組 104">
                <a:extLst>
                  <a:ext uri="{FF2B5EF4-FFF2-40B4-BE49-F238E27FC236}">
                    <a16:creationId xmlns:a16="http://schemas.microsoft.com/office/drawing/2014/main" id="{515B4FE1-CBDA-4BAC-A221-3316C40795BC}"/>
                  </a:ext>
                </a:extLst>
              </p:cNvPr>
              <p:cNvGrpSpPr/>
              <p:nvPr/>
            </p:nvGrpSpPr>
            <p:grpSpPr>
              <a:xfrm>
                <a:off x="6825526" y="1991359"/>
                <a:ext cx="2155913" cy="1437641"/>
                <a:chOff x="7061198" y="2352040"/>
                <a:chExt cx="2407923" cy="2461562"/>
              </a:xfrm>
            </p:grpSpPr>
            <p:cxnSp>
              <p:nvCxnSpPr>
                <p:cNvPr id="109" name="接點: 肘形 108">
                  <a:extLst>
                    <a:ext uri="{FF2B5EF4-FFF2-40B4-BE49-F238E27FC236}">
                      <a16:creationId xmlns:a16="http://schemas.microsoft.com/office/drawing/2014/main" id="{555CFC65-B027-4AA1-8793-BFE255F893A5}"/>
                    </a:ext>
                  </a:extLst>
                </p:cNvPr>
                <p:cNvCxnSpPr/>
                <p:nvPr/>
              </p:nvCxnSpPr>
              <p:spPr>
                <a:xfrm flipV="1">
                  <a:off x="7061201" y="2352040"/>
                  <a:ext cx="2407920" cy="1226792"/>
                </a:xfrm>
                <a:prstGeom prst="bentConnector3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接點: 肘形 109">
                  <a:extLst>
                    <a:ext uri="{FF2B5EF4-FFF2-40B4-BE49-F238E27FC236}">
                      <a16:creationId xmlns:a16="http://schemas.microsoft.com/office/drawing/2014/main" id="{9E8FE385-2B61-4CF2-93DB-E5EAB1FD04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1198" y="3586176"/>
                  <a:ext cx="2407920" cy="1227426"/>
                </a:xfrm>
                <a:prstGeom prst="bentConnector3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B9F180CA-B0B1-414A-9F3F-D8C7FEC0FD56}"/>
                  </a:ext>
                </a:extLst>
              </p:cNvPr>
              <p:cNvSpPr txBox="1"/>
              <p:nvPr/>
            </p:nvSpPr>
            <p:spPr>
              <a:xfrm>
                <a:off x="8173765" y="1917646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479C4A63-D194-4242-A734-13195AE2BC72}"/>
                  </a:ext>
                </a:extLst>
              </p:cNvPr>
              <p:cNvSpPr txBox="1"/>
              <p:nvPr/>
            </p:nvSpPr>
            <p:spPr>
              <a:xfrm>
                <a:off x="8173765" y="2979025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08" name="橢圓 107">
                <a:extLst>
                  <a:ext uri="{FF2B5EF4-FFF2-40B4-BE49-F238E27FC236}">
                    <a16:creationId xmlns:a16="http://schemas.microsoft.com/office/drawing/2014/main" id="{B53A8B73-763C-4C2C-AAA8-5A983C4161F2}"/>
                  </a:ext>
                </a:extLst>
              </p:cNvPr>
              <p:cNvSpPr/>
              <p:nvPr/>
            </p:nvSpPr>
            <p:spPr>
              <a:xfrm>
                <a:off x="6695440" y="2611120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55EA68B9-75E7-4BD1-81FA-259CEE5296DA}"/>
                </a:ext>
              </a:extLst>
            </p:cNvPr>
            <p:cNvSpPr txBox="1"/>
            <p:nvPr/>
          </p:nvSpPr>
          <p:spPr>
            <a:xfrm>
              <a:off x="1648208" y="534704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9</a:t>
              </a: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8AA1640-9E3D-4CBF-9106-2BD38A0EFC57}"/>
              </a:ext>
            </a:extLst>
          </p:cNvPr>
          <p:cNvGrpSpPr/>
          <p:nvPr/>
        </p:nvGrpSpPr>
        <p:grpSpPr>
          <a:xfrm>
            <a:off x="6300299" y="471361"/>
            <a:ext cx="2828113" cy="1584599"/>
            <a:chOff x="7216073" y="471198"/>
            <a:chExt cx="2828113" cy="1584599"/>
          </a:xfrm>
        </p:grpSpPr>
        <p:grpSp>
          <p:nvGrpSpPr>
            <p:cNvPr id="111" name="群組 110">
              <a:extLst>
                <a:ext uri="{FF2B5EF4-FFF2-40B4-BE49-F238E27FC236}">
                  <a16:creationId xmlns:a16="http://schemas.microsoft.com/office/drawing/2014/main" id="{18584B3D-F098-437A-B166-491407B29440}"/>
                </a:ext>
              </a:extLst>
            </p:cNvPr>
            <p:cNvGrpSpPr/>
            <p:nvPr/>
          </p:nvGrpSpPr>
          <p:grpSpPr>
            <a:xfrm>
              <a:off x="7758187" y="471198"/>
              <a:ext cx="2285999" cy="1584599"/>
              <a:chOff x="6695440" y="1917646"/>
              <a:chExt cx="2285999" cy="1584599"/>
            </a:xfrm>
          </p:grpSpPr>
          <p:grpSp>
            <p:nvGrpSpPr>
              <p:cNvPr id="112" name="群組 111">
                <a:extLst>
                  <a:ext uri="{FF2B5EF4-FFF2-40B4-BE49-F238E27FC236}">
                    <a16:creationId xmlns:a16="http://schemas.microsoft.com/office/drawing/2014/main" id="{B5521730-F96E-4B7E-A12E-21E89F7FB820}"/>
                  </a:ext>
                </a:extLst>
              </p:cNvPr>
              <p:cNvGrpSpPr/>
              <p:nvPr/>
            </p:nvGrpSpPr>
            <p:grpSpPr>
              <a:xfrm>
                <a:off x="6825526" y="1991359"/>
                <a:ext cx="2155913" cy="1437641"/>
                <a:chOff x="7061198" y="2352040"/>
                <a:chExt cx="2407923" cy="2461562"/>
              </a:xfrm>
            </p:grpSpPr>
            <p:cxnSp>
              <p:nvCxnSpPr>
                <p:cNvPr id="116" name="接點: 肘形 115">
                  <a:extLst>
                    <a:ext uri="{FF2B5EF4-FFF2-40B4-BE49-F238E27FC236}">
                      <a16:creationId xmlns:a16="http://schemas.microsoft.com/office/drawing/2014/main" id="{73361AB0-ABE7-4B60-B766-3C0F16BBC949}"/>
                    </a:ext>
                  </a:extLst>
                </p:cNvPr>
                <p:cNvCxnSpPr/>
                <p:nvPr/>
              </p:nvCxnSpPr>
              <p:spPr>
                <a:xfrm flipV="1">
                  <a:off x="7061201" y="2352040"/>
                  <a:ext cx="2407920" cy="1226792"/>
                </a:xfrm>
                <a:prstGeom prst="bentConnector3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接點: 肘形 116">
                  <a:extLst>
                    <a:ext uri="{FF2B5EF4-FFF2-40B4-BE49-F238E27FC236}">
                      <a16:creationId xmlns:a16="http://schemas.microsoft.com/office/drawing/2014/main" id="{5F586E21-B897-48A9-8DF5-30BBD65E9F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1198" y="3586176"/>
                  <a:ext cx="2407920" cy="1227426"/>
                </a:xfrm>
                <a:prstGeom prst="bentConnector3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7AC37563-5D26-42E0-B3C8-F32EEB9D0CD3}"/>
                  </a:ext>
                </a:extLst>
              </p:cNvPr>
              <p:cNvSpPr txBox="1"/>
              <p:nvPr/>
            </p:nvSpPr>
            <p:spPr>
              <a:xfrm>
                <a:off x="8173765" y="1917646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FECEF3CE-47EE-4DBD-8701-B8E8633DE031}"/>
                  </a:ext>
                </a:extLst>
              </p:cNvPr>
              <p:cNvSpPr txBox="1"/>
              <p:nvPr/>
            </p:nvSpPr>
            <p:spPr>
              <a:xfrm>
                <a:off x="8173765" y="2979025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46097212-0C8B-483E-9D66-DAC4B9A20E01}"/>
                  </a:ext>
                </a:extLst>
              </p:cNvPr>
              <p:cNvSpPr/>
              <p:nvPr/>
            </p:nvSpPr>
            <p:spPr>
              <a:xfrm>
                <a:off x="6695440" y="2611120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ADA84379-E5AF-4BB4-9D97-C7DBD0D58DA0}"/>
                </a:ext>
              </a:extLst>
            </p:cNvPr>
            <p:cNvSpPr txBox="1"/>
            <p:nvPr/>
          </p:nvSpPr>
          <p:spPr>
            <a:xfrm>
              <a:off x="7216073" y="1001505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10</a:t>
              </a:r>
              <a:endParaRPr lang="zh-TW" altLang="en-US" sz="2800" dirty="0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FBEA141-64D5-4E56-960F-2B183EF29713}"/>
              </a:ext>
            </a:extLst>
          </p:cNvPr>
          <p:cNvGrpSpPr/>
          <p:nvPr/>
        </p:nvGrpSpPr>
        <p:grpSpPr>
          <a:xfrm>
            <a:off x="6300299" y="2643926"/>
            <a:ext cx="2830909" cy="1584599"/>
            <a:chOff x="7214320" y="2634198"/>
            <a:chExt cx="2830909" cy="1584599"/>
          </a:xfrm>
        </p:grpSpPr>
        <p:grpSp>
          <p:nvGrpSpPr>
            <p:cNvPr id="118" name="群組 117">
              <a:extLst>
                <a:ext uri="{FF2B5EF4-FFF2-40B4-BE49-F238E27FC236}">
                  <a16:creationId xmlns:a16="http://schemas.microsoft.com/office/drawing/2014/main" id="{60A701F1-7DEE-48AA-A353-C86B05CC5131}"/>
                </a:ext>
              </a:extLst>
            </p:cNvPr>
            <p:cNvGrpSpPr/>
            <p:nvPr/>
          </p:nvGrpSpPr>
          <p:grpSpPr>
            <a:xfrm>
              <a:off x="7759230" y="2634198"/>
              <a:ext cx="2285999" cy="1584599"/>
              <a:chOff x="6695440" y="1917646"/>
              <a:chExt cx="2285999" cy="1584599"/>
            </a:xfrm>
          </p:grpSpPr>
          <p:grpSp>
            <p:nvGrpSpPr>
              <p:cNvPr id="119" name="群組 118">
                <a:extLst>
                  <a:ext uri="{FF2B5EF4-FFF2-40B4-BE49-F238E27FC236}">
                    <a16:creationId xmlns:a16="http://schemas.microsoft.com/office/drawing/2014/main" id="{AA994B26-2328-4E1E-88ED-3E9A8C7BA3DC}"/>
                  </a:ext>
                </a:extLst>
              </p:cNvPr>
              <p:cNvGrpSpPr/>
              <p:nvPr/>
            </p:nvGrpSpPr>
            <p:grpSpPr>
              <a:xfrm>
                <a:off x="6825526" y="1991359"/>
                <a:ext cx="2155913" cy="1437641"/>
                <a:chOff x="7061198" y="2352040"/>
                <a:chExt cx="2407923" cy="2461562"/>
              </a:xfrm>
            </p:grpSpPr>
            <p:cxnSp>
              <p:nvCxnSpPr>
                <p:cNvPr id="123" name="接點: 肘形 122">
                  <a:extLst>
                    <a:ext uri="{FF2B5EF4-FFF2-40B4-BE49-F238E27FC236}">
                      <a16:creationId xmlns:a16="http://schemas.microsoft.com/office/drawing/2014/main" id="{B9B120FB-68AA-4ABE-A6CC-92DD8CAC76C2}"/>
                    </a:ext>
                  </a:extLst>
                </p:cNvPr>
                <p:cNvCxnSpPr/>
                <p:nvPr/>
              </p:nvCxnSpPr>
              <p:spPr>
                <a:xfrm flipV="1">
                  <a:off x="7061201" y="2352040"/>
                  <a:ext cx="2407920" cy="1226792"/>
                </a:xfrm>
                <a:prstGeom prst="bentConnector3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接點: 肘形 123">
                  <a:extLst>
                    <a:ext uri="{FF2B5EF4-FFF2-40B4-BE49-F238E27FC236}">
                      <a16:creationId xmlns:a16="http://schemas.microsoft.com/office/drawing/2014/main" id="{20C8B804-6EEF-4D95-8F4E-4664B8AD2A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1198" y="3586176"/>
                  <a:ext cx="2407920" cy="1227426"/>
                </a:xfrm>
                <a:prstGeom prst="bentConnector3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文字方塊 119">
                <a:extLst>
                  <a:ext uri="{FF2B5EF4-FFF2-40B4-BE49-F238E27FC236}">
                    <a16:creationId xmlns:a16="http://schemas.microsoft.com/office/drawing/2014/main" id="{C633A749-2AC7-4F84-B58E-DC492179D832}"/>
                  </a:ext>
                </a:extLst>
              </p:cNvPr>
              <p:cNvSpPr txBox="1"/>
              <p:nvPr/>
            </p:nvSpPr>
            <p:spPr>
              <a:xfrm>
                <a:off x="8173765" y="1917646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21" name="文字方塊 120">
                <a:extLst>
                  <a:ext uri="{FF2B5EF4-FFF2-40B4-BE49-F238E27FC236}">
                    <a16:creationId xmlns:a16="http://schemas.microsoft.com/office/drawing/2014/main" id="{358BC260-43E5-42CE-974F-F27EB35684AC}"/>
                  </a:ext>
                </a:extLst>
              </p:cNvPr>
              <p:cNvSpPr txBox="1"/>
              <p:nvPr/>
            </p:nvSpPr>
            <p:spPr>
              <a:xfrm>
                <a:off x="8173765" y="2979025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22" name="橢圓 121">
                <a:extLst>
                  <a:ext uri="{FF2B5EF4-FFF2-40B4-BE49-F238E27FC236}">
                    <a16:creationId xmlns:a16="http://schemas.microsoft.com/office/drawing/2014/main" id="{C7BDA24C-B867-496C-B49C-F79C6E63FCB4}"/>
                  </a:ext>
                </a:extLst>
              </p:cNvPr>
              <p:cNvSpPr/>
              <p:nvPr/>
            </p:nvSpPr>
            <p:spPr>
              <a:xfrm>
                <a:off x="6695440" y="2611120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EDF508E9-2714-4FBB-806A-873B07C3787D}"/>
                </a:ext>
              </a:extLst>
            </p:cNvPr>
            <p:cNvSpPr txBox="1"/>
            <p:nvPr/>
          </p:nvSpPr>
          <p:spPr>
            <a:xfrm>
              <a:off x="7214320" y="3155112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11</a:t>
              </a:r>
              <a:endParaRPr lang="zh-TW" altLang="en-US" sz="2800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8882D362-D44E-4071-82D0-C72126A8CA76}"/>
              </a:ext>
            </a:extLst>
          </p:cNvPr>
          <p:cNvGrpSpPr/>
          <p:nvPr/>
        </p:nvGrpSpPr>
        <p:grpSpPr>
          <a:xfrm>
            <a:off x="6302983" y="4794818"/>
            <a:ext cx="2828234" cy="1584599"/>
            <a:chOff x="7216995" y="4795102"/>
            <a:chExt cx="2828234" cy="1584599"/>
          </a:xfrm>
        </p:grpSpPr>
        <p:grpSp>
          <p:nvGrpSpPr>
            <p:cNvPr id="125" name="群組 124">
              <a:extLst>
                <a:ext uri="{FF2B5EF4-FFF2-40B4-BE49-F238E27FC236}">
                  <a16:creationId xmlns:a16="http://schemas.microsoft.com/office/drawing/2014/main" id="{F4B0280E-45ED-4E46-898E-B5A21F4682C3}"/>
                </a:ext>
              </a:extLst>
            </p:cNvPr>
            <p:cNvGrpSpPr/>
            <p:nvPr/>
          </p:nvGrpSpPr>
          <p:grpSpPr>
            <a:xfrm>
              <a:off x="7759230" y="4795102"/>
              <a:ext cx="2285999" cy="1584599"/>
              <a:chOff x="6695440" y="1917646"/>
              <a:chExt cx="2285999" cy="1584599"/>
            </a:xfrm>
          </p:grpSpPr>
          <p:grpSp>
            <p:nvGrpSpPr>
              <p:cNvPr id="126" name="群組 125">
                <a:extLst>
                  <a:ext uri="{FF2B5EF4-FFF2-40B4-BE49-F238E27FC236}">
                    <a16:creationId xmlns:a16="http://schemas.microsoft.com/office/drawing/2014/main" id="{43A14D08-ED29-4B33-A358-9EEEEEF9B3DA}"/>
                  </a:ext>
                </a:extLst>
              </p:cNvPr>
              <p:cNvGrpSpPr/>
              <p:nvPr/>
            </p:nvGrpSpPr>
            <p:grpSpPr>
              <a:xfrm>
                <a:off x="6825526" y="1991359"/>
                <a:ext cx="2155913" cy="1437641"/>
                <a:chOff x="7061198" y="2352040"/>
                <a:chExt cx="2407923" cy="2461562"/>
              </a:xfrm>
            </p:grpSpPr>
            <p:cxnSp>
              <p:nvCxnSpPr>
                <p:cNvPr id="130" name="接點: 肘形 129">
                  <a:extLst>
                    <a:ext uri="{FF2B5EF4-FFF2-40B4-BE49-F238E27FC236}">
                      <a16:creationId xmlns:a16="http://schemas.microsoft.com/office/drawing/2014/main" id="{7864F3CC-9377-4DE7-8C20-30BDDF6E0B9B}"/>
                    </a:ext>
                  </a:extLst>
                </p:cNvPr>
                <p:cNvCxnSpPr/>
                <p:nvPr/>
              </p:nvCxnSpPr>
              <p:spPr>
                <a:xfrm flipV="1">
                  <a:off x="7061201" y="2352040"/>
                  <a:ext cx="2407920" cy="1226792"/>
                </a:xfrm>
                <a:prstGeom prst="bentConnector3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接點: 肘形 130">
                  <a:extLst>
                    <a:ext uri="{FF2B5EF4-FFF2-40B4-BE49-F238E27FC236}">
                      <a16:creationId xmlns:a16="http://schemas.microsoft.com/office/drawing/2014/main" id="{601B9543-F198-4C06-8500-3F8458A438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1198" y="3586176"/>
                  <a:ext cx="2407920" cy="1227426"/>
                </a:xfrm>
                <a:prstGeom prst="bentConnector3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文字方塊 126">
                <a:extLst>
                  <a:ext uri="{FF2B5EF4-FFF2-40B4-BE49-F238E27FC236}">
                    <a16:creationId xmlns:a16="http://schemas.microsoft.com/office/drawing/2014/main" id="{1CB25A53-EF2C-45F2-834A-8208C17AA636}"/>
                  </a:ext>
                </a:extLst>
              </p:cNvPr>
              <p:cNvSpPr txBox="1"/>
              <p:nvPr/>
            </p:nvSpPr>
            <p:spPr>
              <a:xfrm>
                <a:off x="8173765" y="1917646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28" name="文字方塊 127">
                <a:extLst>
                  <a:ext uri="{FF2B5EF4-FFF2-40B4-BE49-F238E27FC236}">
                    <a16:creationId xmlns:a16="http://schemas.microsoft.com/office/drawing/2014/main" id="{8E7E3260-0F0C-441A-B100-185D3E49F2F1}"/>
                  </a:ext>
                </a:extLst>
              </p:cNvPr>
              <p:cNvSpPr txBox="1"/>
              <p:nvPr/>
            </p:nvSpPr>
            <p:spPr>
              <a:xfrm>
                <a:off x="8173765" y="2979025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29" name="橢圓 128">
                <a:extLst>
                  <a:ext uri="{FF2B5EF4-FFF2-40B4-BE49-F238E27FC236}">
                    <a16:creationId xmlns:a16="http://schemas.microsoft.com/office/drawing/2014/main" id="{88EC401D-AB3E-4145-87EC-81FE5F3376E4}"/>
                  </a:ext>
                </a:extLst>
              </p:cNvPr>
              <p:cNvSpPr/>
              <p:nvPr/>
            </p:nvSpPr>
            <p:spPr>
              <a:xfrm>
                <a:off x="6695440" y="2611120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99D6529-1EB7-45BD-8B81-3025F0DFC068}"/>
                </a:ext>
              </a:extLst>
            </p:cNvPr>
            <p:cNvSpPr txBox="1"/>
            <p:nvPr/>
          </p:nvSpPr>
          <p:spPr>
            <a:xfrm>
              <a:off x="7216995" y="5318322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12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82226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C54078B-A4FB-40A8-8ABA-3AEC1DB9807C}"/>
              </a:ext>
            </a:extLst>
          </p:cNvPr>
          <p:cNvSpPr/>
          <p:nvPr/>
        </p:nvSpPr>
        <p:spPr>
          <a:xfrm>
            <a:off x="286916" y="236765"/>
            <a:ext cx="11618167" cy="63844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8636D75-1410-4EB2-83BC-33E46292947F}"/>
              </a:ext>
            </a:extLst>
          </p:cNvPr>
          <p:cNvSpPr txBox="1"/>
          <p:nvPr/>
        </p:nvSpPr>
        <p:spPr>
          <a:xfrm>
            <a:off x="2621405" y="1174534"/>
            <a:ext cx="6949188" cy="450892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700" dirty="0">
                <a:latin typeface="Arial" panose="020B0604020202020204" pitchFamily="34" charset="0"/>
                <a:cs typeface="Arial" panose="020B0604020202020204" pitchFamily="34" charset="0"/>
              </a:rPr>
              <a:t>Quit</a:t>
            </a:r>
            <a:endParaRPr lang="zh-TW" altLang="en-US" sz="28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62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6DCF338-4907-4F7A-9BC4-FDA71FB58044}"/>
              </a:ext>
            </a:extLst>
          </p:cNvPr>
          <p:cNvSpPr txBox="1"/>
          <p:nvPr/>
        </p:nvSpPr>
        <p:spPr>
          <a:xfrm>
            <a:off x="2621405" y="1174534"/>
            <a:ext cx="6949188" cy="450892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700" dirty="0">
                <a:latin typeface="Arial" panose="020B0604020202020204" pitchFamily="34" charset="0"/>
                <a:cs typeface="Arial" panose="020B0604020202020204" pitchFamily="34" charset="0"/>
              </a:rPr>
              <a:t>Quit</a:t>
            </a:r>
            <a:endParaRPr lang="zh-TW" altLang="en-US" sz="28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32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B843DFC-2F85-42B3-BF57-FD5839F39F8E}"/>
              </a:ext>
            </a:extLst>
          </p:cNvPr>
          <p:cNvSpPr/>
          <p:nvPr/>
        </p:nvSpPr>
        <p:spPr>
          <a:xfrm>
            <a:off x="286916" y="236765"/>
            <a:ext cx="11618167" cy="63844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8636D75-1410-4EB2-83BC-33E46292947F}"/>
              </a:ext>
            </a:extLst>
          </p:cNvPr>
          <p:cNvSpPr txBox="1"/>
          <p:nvPr/>
        </p:nvSpPr>
        <p:spPr>
          <a:xfrm>
            <a:off x="2621405" y="1174535"/>
            <a:ext cx="6949188" cy="450892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700" dirty="0">
                <a:latin typeface="Arial" panose="020B0604020202020204" pitchFamily="34" charset="0"/>
                <a:cs typeface="Arial" panose="020B0604020202020204" pitchFamily="34" charset="0"/>
              </a:rPr>
              <a:t>Bet</a:t>
            </a:r>
            <a:endParaRPr lang="zh-TW" altLang="en-US" sz="28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39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9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4609862" y="1605045"/>
            <a:ext cx="2972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/>
              <a:t>Round 1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5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94497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009A3505-0EC9-46D1-B285-72D06E820A4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-58151" y="141550"/>
            <a:chExt cx="12069341" cy="641476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5DF52FF-D02C-4FBF-9D47-CE8C08C14032}"/>
                </a:ext>
              </a:extLst>
            </p:cNvPr>
            <p:cNvSpPr/>
            <p:nvPr/>
          </p:nvSpPr>
          <p:spPr>
            <a:xfrm>
              <a:off x="-58151" y="141550"/>
              <a:ext cx="12069341" cy="64147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F53A80FE-A13C-4BF0-A6C8-7828BBF3618E}"/>
                </a:ext>
              </a:extLst>
            </p:cNvPr>
            <p:cNvSpPr txBox="1"/>
            <p:nvPr/>
          </p:nvSpPr>
          <p:spPr>
            <a:xfrm>
              <a:off x="3266775" y="1174536"/>
              <a:ext cx="6430257" cy="4750535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sz="28700" dirty="0">
                  <a:latin typeface="Arial" panose="020B0604020202020204" pitchFamily="34" charset="0"/>
                  <a:cs typeface="Arial" panose="020B0604020202020204" pitchFamily="34" charset="0"/>
                </a:rPr>
                <a:t>Bet</a:t>
              </a:r>
              <a:endParaRPr lang="zh-TW" altLang="en-US" sz="28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2438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009A3505-0EC9-46D1-B285-72D06E820A4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1999" cy="6858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5DF52FF-D02C-4FBF-9D47-CE8C08C14032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F53A80FE-A13C-4BF0-A6C8-7828BBF3618E}"/>
                </a:ext>
              </a:extLst>
            </p:cNvPr>
            <p:cNvSpPr txBox="1"/>
            <p:nvPr/>
          </p:nvSpPr>
          <p:spPr>
            <a:xfrm>
              <a:off x="2628901" y="735955"/>
              <a:ext cx="6636488" cy="538609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sz="34400" dirty="0"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lang="zh-TW" altLang="en-US" sz="34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6367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5DF52FF-D02C-4FBF-9D47-CE8C08C140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95DD9B8-2699-46D3-AE28-904BF29E6E4D}"/>
              </a:ext>
            </a:extLst>
          </p:cNvPr>
          <p:cNvSpPr txBox="1"/>
          <p:nvPr/>
        </p:nvSpPr>
        <p:spPr>
          <a:xfrm>
            <a:off x="2562003" y="842288"/>
            <a:ext cx="7067994" cy="450892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700" dirty="0">
                <a:latin typeface="Arial" panose="020B0604020202020204" pitchFamily="34" charset="0"/>
                <a:cs typeface="Arial" panose="020B0604020202020204" pitchFamily="34" charset="0"/>
              </a:rPr>
              <a:t>play</a:t>
            </a:r>
            <a:endParaRPr lang="zh-TW" altLang="en-US" sz="28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729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5DF52FF-D02C-4FBF-9D47-CE8C08C140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95DD9B8-2699-46D3-AE28-904BF29E6E4D}"/>
              </a:ext>
            </a:extLst>
          </p:cNvPr>
          <p:cNvSpPr txBox="1"/>
          <p:nvPr/>
        </p:nvSpPr>
        <p:spPr>
          <a:xfrm>
            <a:off x="2427767" y="980502"/>
            <a:ext cx="7336466" cy="450892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700" dirty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endParaRPr lang="zh-TW" altLang="en-US" sz="28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71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009A3505-0EC9-46D1-B285-72D06E820A4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1999" cy="6858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5DF52FF-D02C-4FBF-9D47-CE8C08C14032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F53A80FE-A13C-4BF0-A6C8-7828BBF3618E}"/>
                </a:ext>
              </a:extLst>
            </p:cNvPr>
            <p:cNvSpPr txBox="1"/>
            <p:nvPr/>
          </p:nvSpPr>
          <p:spPr>
            <a:xfrm>
              <a:off x="2942010" y="969362"/>
              <a:ext cx="6307979" cy="4508927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sz="28700" dirty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zh-TW" altLang="en-US" sz="28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214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9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4609862" y="1605045"/>
            <a:ext cx="2972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/>
              <a:t>Round 2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5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6708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9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4609862" y="1605045"/>
            <a:ext cx="2972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/>
              <a:t>Round 3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5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8833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9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4609862" y="1605045"/>
            <a:ext cx="2972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/>
              <a:t>Round 4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5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1948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9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4609862" y="1605045"/>
            <a:ext cx="2972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/>
              <a:t>Round 5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5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6225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9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4609862" y="1605045"/>
            <a:ext cx="2972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/>
              <a:t>Round 6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5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78941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9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4609862" y="1605045"/>
            <a:ext cx="2972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/>
              <a:t>Round 7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5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4597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9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4609862" y="1605045"/>
            <a:ext cx="2972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/>
              <a:t>Round 8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5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02454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8987</TotalTime>
  <Words>209</Words>
  <Application>Microsoft Office PowerPoint</Application>
  <PresentationFormat>寬螢幕</PresentationFormat>
  <Paragraphs>102</Paragraphs>
  <Slides>24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李彥廷</cp:lastModifiedBy>
  <cp:revision>149</cp:revision>
  <dcterms:created xsi:type="dcterms:W3CDTF">2020-08-12T15:05:08Z</dcterms:created>
  <dcterms:modified xsi:type="dcterms:W3CDTF">2021-12-15T17:40:49Z</dcterms:modified>
</cp:coreProperties>
</file>