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5" r:id="rId2"/>
    <p:sldId id="331" r:id="rId3"/>
    <p:sldId id="271" r:id="rId4"/>
    <p:sldId id="332" r:id="rId5"/>
    <p:sldId id="334" r:id="rId6"/>
    <p:sldId id="333" r:id="rId7"/>
    <p:sldId id="335" r:id="rId8"/>
    <p:sldId id="336" r:id="rId9"/>
    <p:sldId id="337" r:id="rId10"/>
    <p:sldId id="340" r:id="rId11"/>
    <p:sldId id="339" r:id="rId12"/>
    <p:sldId id="341" r:id="rId13"/>
    <p:sldId id="342" r:id="rId14"/>
    <p:sldId id="350" r:id="rId15"/>
    <p:sldId id="317" r:id="rId16"/>
    <p:sldId id="348" r:id="rId17"/>
    <p:sldId id="313" r:id="rId18"/>
    <p:sldId id="347" r:id="rId19"/>
    <p:sldId id="343" r:id="rId20"/>
    <p:sldId id="277" r:id="rId21"/>
    <p:sldId id="311" r:id="rId22"/>
    <p:sldId id="322" r:id="rId23"/>
    <p:sldId id="323" r:id="rId24"/>
    <p:sldId id="32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05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C0C0C0"/>
    <a:srgbClr val="808080"/>
    <a:srgbClr val="646464"/>
    <a:srgbClr val="000064"/>
    <a:srgbClr val="D3D3D3"/>
    <a:srgbClr val="0000FF"/>
    <a:srgbClr val="E6E6E6"/>
    <a:srgbClr val="F6FA40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883" autoAdjust="0"/>
  </p:normalViewPr>
  <p:slideViewPr>
    <p:cSldViewPr snapToGrid="0">
      <p:cViewPr>
        <p:scale>
          <a:sx n="100" d="100"/>
          <a:sy n="100" d="100"/>
        </p:scale>
        <p:origin x="1230" y="144"/>
      </p:cViewPr>
      <p:guideLst>
        <p:guide pos="540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D385-DF20-4DAF-8E56-832193D99297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2898-E46A-4F66-9C5A-0C40FE68A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84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95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01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54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126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1~10</a:t>
            </a:r>
            <a:r>
              <a:rPr lang="zh-TW" altLang="en-US" dirty="0"/>
              <a:t>回合結果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81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1~10</a:t>
            </a:r>
            <a:r>
              <a:rPr lang="zh-TW" altLang="en-US" dirty="0"/>
              <a:t>回合結果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5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9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26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6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5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76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3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0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91F3-7939-4101-9107-44E87E68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1F7E-E4F8-44D8-AD6F-B21FCD2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64DF-0830-4CD6-A149-3C261F3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56613-A731-49FB-861D-DDDFF7F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D1DB1-1276-4962-AEAD-67FDB67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BEC6-8582-4E59-892E-B3036E5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A8170-C326-41A6-9A7B-D9FEDBF9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A254D-E344-4C2C-A66F-6D46E88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4B592-395C-4FA0-90EC-DCFB371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1C02C-F813-403E-99B4-F85A6DC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7D47A-5B9F-4D09-8888-68080B04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903EE3-F58E-44D0-A651-6023E177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750ED-FA11-49BD-A827-829ECBB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662B-D4E8-4CBF-894D-5C47627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87DB8-7773-4733-93C5-938F815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39543-D66C-45C7-A132-E8898B6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C991F-7E0E-4931-9D16-F026B76F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2D2A-851A-4247-A3FB-EAD2D67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63391-B226-4500-AAF2-10B2178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B675D-B52B-482D-84AC-97F0A0C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CB5D-CEBC-4B5F-9D8B-68BC0CD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CB9D9-12F1-40D5-A16E-82C6F6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97E03-955D-42C9-9196-614CA0D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88C2D-7AB1-4ABB-8194-952E8F3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F3021-145D-4551-A61A-CF124B3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75D3C-79FB-4C16-A5FC-8EBB905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2C78C-FF5C-46C5-965E-CD3FBE9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64CB3-531C-40CB-8236-9FBAD44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A77D-2F86-4D69-A1D2-85FEEEB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D7DA-B21E-4AF9-A61D-8C3528C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3EDD5F-ABBF-4821-9DE3-81D04EF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F4A2-C4B4-445B-AE00-41B1ECC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3F883-E854-449F-A914-0A6F8DE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ABAA8-DE1C-42D8-93C9-BFD5E7C1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2F8B98-0FC9-4E5C-87F4-F9824C80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7619B-4D1A-4F66-94A1-ACBF042F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0C8985-8E0F-48B7-9E50-52DB306F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46F2F4-C142-42CA-83F4-EB7BF0C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B3A70C-743D-47D8-81BC-081BA72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6FF2-DB7E-4958-9C9C-C96CB79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47D33-C754-4D25-92A6-135FE4C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27C017-914A-46F6-A107-4BAE9D9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A7FEDD-AC12-4B00-8C69-B5AB5C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E8FA77-2F30-430A-95CF-D244889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31B08C-6031-4BA6-9574-A84814E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BFC43-C05E-4619-87A5-264D3B7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5BE8-CBD4-439A-9793-98007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22FE1-1476-4287-BA57-B4FFBDD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6E0B-F27C-40AC-8476-92B3116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5819-C963-4188-84B0-12F257D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F3B1B9-B7E1-44BA-B161-4408C17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6FC3-8B8D-4362-986F-4BE65B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6614-388E-4763-A8B9-20FE74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C2FF9B-4209-4E19-958D-51719E1D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0C25E4-C32A-48E3-BF97-A6410146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C2CFB-1E29-4A12-973D-B77023C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F8A5B-D06A-471F-9459-BB12777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A4321-BE7B-40F1-9768-41CB3DA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36F9C-AAEB-4A36-8C19-E79D64E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2828C-3327-4349-B3AB-C67D439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541A2-DEAA-45FC-AE6B-99E1A8B3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9B5-0FF2-4C98-8757-8DBF4E03E30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3642D-B04F-4788-AC5F-7E772612B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A88C1-76F3-44AE-86B7-75130D99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F76730C2-E632-4F6D-B278-E928AC1B2009}"/>
              </a:ext>
            </a:extLst>
          </p:cNvPr>
          <p:cNvGrpSpPr/>
          <p:nvPr/>
        </p:nvGrpSpPr>
        <p:grpSpPr>
          <a:xfrm>
            <a:off x="3976491" y="1661571"/>
            <a:ext cx="3085315" cy="2085129"/>
            <a:chOff x="3897243" y="1661571"/>
            <a:chExt cx="3085315" cy="2085129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21972F0F-4C70-49A9-92F7-3E2C2C9B1066}"/>
                </a:ext>
              </a:extLst>
            </p:cNvPr>
            <p:cNvGrpSpPr/>
            <p:nvPr/>
          </p:nvGrpSpPr>
          <p:grpSpPr>
            <a:xfrm>
              <a:off x="4104913" y="1727978"/>
              <a:ext cx="2877645" cy="1965103"/>
              <a:chOff x="3939540" y="3172758"/>
              <a:chExt cx="2877645" cy="1965103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9540" y="3172758"/>
                <a:ext cx="2877645" cy="953472"/>
              </a:xfrm>
              <a:prstGeom prst="bentConnector3">
                <a:avLst/>
              </a:prstGeom>
              <a:ln w="508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9540" y="4175760"/>
                <a:ext cx="2875740" cy="962101"/>
              </a:xfrm>
              <a:prstGeom prst="bentConnector3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3897243" y="2524538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99B9896-7323-4D9A-B5F6-51BB7C09B7C1}"/>
                </a:ext>
              </a:extLst>
            </p:cNvPr>
            <p:cNvGrpSpPr/>
            <p:nvPr/>
          </p:nvGrpSpPr>
          <p:grpSpPr>
            <a:xfrm>
              <a:off x="5260573" y="1661571"/>
              <a:ext cx="1556279" cy="2085129"/>
              <a:chOff x="5455645" y="1661571"/>
              <a:chExt cx="1556279" cy="2085129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5455645" y="1661571"/>
                <a:ext cx="15440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508C284-FCE5-416D-96EE-94B6266F204D}"/>
                  </a:ext>
                </a:extLst>
              </p:cNvPr>
              <p:cNvSpPr txBox="1"/>
              <p:nvPr/>
            </p:nvSpPr>
            <p:spPr>
              <a:xfrm>
                <a:off x="5467837" y="3161925"/>
                <a:ext cx="15440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67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9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123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515725" y="1605045"/>
            <a:ext cx="3160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10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8433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515725" y="1605045"/>
            <a:ext cx="3160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11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168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515725" y="1605045"/>
            <a:ext cx="3160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12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9413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858132" y="225480"/>
            <a:ext cx="64757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dirty="0"/>
              <a:t>Game Summary</a:t>
            </a:r>
            <a:endParaRPr lang="zh-TW" altLang="en-US" sz="45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3C32C1-2AB7-4BFD-9A02-3E88082A1754}"/>
              </a:ext>
            </a:extLst>
          </p:cNvPr>
          <p:cNvGrpSpPr/>
          <p:nvPr/>
        </p:nvGrpSpPr>
        <p:grpSpPr>
          <a:xfrm>
            <a:off x="4914901" y="1552575"/>
            <a:ext cx="1657350" cy="3152120"/>
            <a:chOff x="4057651" y="1552575"/>
            <a:chExt cx="1657350" cy="315212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3955297-6728-43C6-B875-76C4CCB69EBB}"/>
                </a:ext>
              </a:extLst>
            </p:cNvPr>
            <p:cNvSpPr txBox="1"/>
            <p:nvPr/>
          </p:nvSpPr>
          <p:spPr>
            <a:xfrm>
              <a:off x="4057651" y="15525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5:</a:t>
              </a:r>
              <a:endParaRPr lang="zh-TW" altLang="en-US" sz="28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6BC6AD6-40F5-4852-A9F5-88E680BF9F5D}"/>
                </a:ext>
              </a:extLst>
            </p:cNvPr>
            <p:cNvSpPr txBox="1"/>
            <p:nvPr/>
          </p:nvSpPr>
          <p:spPr>
            <a:xfrm>
              <a:off x="4057651" y="24288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6:</a:t>
              </a:r>
              <a:endParaRPr lang="zh-TW" altLang="en-US" sz="28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1C383A0-0035-46D0-B16A-821767AB897E}"/>
                </a:ext>
              </a:extLst>
            </p:cNvPr>
            <p:cNvSpPr txBox="1"/>
            <p:nvPr/>
          </p:nvSpPr>
          <p:spPr>
            <a:xfrm>
              <a:off x="4057651" y="33051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7:</a:t>
              </a:r>
              <a:endParaRPr lang="zh-TW" altLang="en-US" sz="28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A4DB29A-728E-44E0-A0AB-0F9DF32129B6}"/>
                </a:ext>
              </a:extLst>
            </p:cNvPr>
            <p:cNvSpPr txBox="1"/>
            <p:nvPr/>
          </p:nvSpPr>
          <p:spPr>
            <a:xfrm>
              <a:off x="4057651" y="41814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8:</a:t>
              </a:r>
              <a:endParaRPr lang="zh-TW" altLang="en-US" sz="2800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E1E4FE6-307F-4FD8-B4AC-B501AC9DF2E8}"/>
              </a:ext>
            </a:extLst>
          </p:cNvPr>
          <p:cNvGrpSpPr/>
          <p:nvPr/>
        </p:nvGrpSpPr>
        <p:grpSpPr>
          <a:xfrm>
            <a:off x="7543173" y="1552575"/>
            <a:ext cx="1657350" cy="3152120"/>
            <a:chOff x="4057651" y="1552575"/>
            <a:chExt cx="1657350" cy="315212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DE2A66E-2E8D-4894-80F9-68D7496A9EE6}"/>
                </a:ext>
              </a:extLst>
            </p:cNvPr>
            <p:cNvSpPr txBox="1"/>
            <p:nvPr/>
          </p:nvSpPr>
          <p:spPr>
            <a:xfrm>
              <a:off x="4057651" y="15525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9:</a:t>
              </a:r>
              <a:endParaRPr lang="zh-TW" altLang="en-US" sz="2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DBD219D-C723-4EA4-A08F-949BA022122E}"/>
                </a:ext>
              </a:extLst>
            </p:cNvPr>
            <p:cNvSpPr txBox="1"/>
            <p:nvPr/>
          </p:nvSpPr>
          <p:spPr>
            <a:xfrm>
              <a:off x="4057651" y="24288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10: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48F86B4-75EB-4CD0-A2BF-6E37E2DF4A25}"/>
                </a:ext>
              </a:extLst>
            </p:cNvPr>
            <p:cNvSpPr txBox="1"/>
            <p:nvPr/>
          </p:nvSpPr>
          <p:spPr>
            <a:xfrm>
              <a:off x="4057651" y="33051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11: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F19182B-27D1-4BF2-86C7-CCF791948A12}"/>
                </a:ext>
              </a:extLst>
            </p:cNvPr>
            <p:cNvSpPr txBox="1"/>
            <p:nvPr/>
          </p:nvSpPr>
          <p:spPr>
            <a:xfrm>
              <a:off x="4057651" y="41814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12:</a:t>
              </a:r>
              <a:endParaRPr lang="zh-TW" altLang="en-US" sz="2800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2194167-5D3B-4F99-A8AF-47F4229C42BE}"/>
              </a:ext>
            </a:extLst>
          </p:cNvPr>
          <p:cNvGrpSpPr/>
          <p:nvPr/>
        </p:nvGrpSpPr>
        <p:grpSpPr>
          <a:xfrm>
            <a:off x="2286629" y="1552575"/>
            <a:ext cx="1657350" cy="3152120"/>
            <a:chOff x="4057651" y="1552575"/>
            <a:chExt cx="1657350" cy="3152120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46F8790-7198-4037-A997-DCBFB3ED82E5}"/>
                </a:ext>
              </a:extLst>
            </p:cNvPr>
            <p:cNvSpPr txBox="1"/>
            <p:nvPr/>
          </p:nvSpPr>
          <p:spPr>
            <a:xfrm>
              <a:off x="4057651" y="15525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1:</a:t>
              </a:r>
              <a:endParaRPr lang="zh-TW" altLang="en-US" sz="28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4526323-5727-4F64-8DE2-68469CF1E8E4}"/>
                </a:ext>
              </a:extLst>
            </p:cNvPr>
            <p:cNvSpPr txBox="1"/>
            <p:nvPr/>
          </p:nvSpPr>
          <p:spPr>
            <a:xfrm>
              <a:off x="4057651" y="24288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2:</a:t>
              </a:r>
              <a:endParaRPr lang="zh-TW" altLang="en-US" sz="28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290558C-F366-4572-8753-C6CFE25B558F}"/>
                </a:ext>
              </a:extLst>
            </p:cNvPr>
            <p:cNvSpPr txBox="1"/>
            <p:nvPr/>
          </p:nvSpPr>
          <p:spPr>
            <a:xfrm>
              <a:off x="4057651" y="33051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3:</a:t>
              </a:r>
              <a:endParaRPr lang="zh-TW" altLang="en-US" sz="28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FF69597-4464-4F95-955A-294B1F7F470D}"/>
                </a:ext>
              </a:extLst>
            </p:cNvPr>
            <p:cNvSpPr txBox="1"/>
            <p:nvPr/>
          </p:nvSpPr>
          <p:spPr>
            <a:xfrm>
              <a:off x="4057651" y="4181475"/>
              <a:ext cx="165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Round 4: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77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F13E60A5-E284-40AF-8225-7FDD09EF3ACC}"/>
              </a:ext>
            </a:extLst>
          </p:cNvPr>
          <p:cNvGrpSpPr/>
          <p:nvPr/>
        </p:nvGrpSpPr>
        <p:grpSpPr>
          <a:xfrm>
            <a:off x="1640700" y="471378"/>
            <a:ext cx="2653425" cy="1584599"/>
            <a:chOff x="1648213" y="484977"/>
            <a:chExt cx="2653425" cy="1584599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FDB0BD6D-D94C-47F0-8226-249C26EB702C}"/>
                </a:ext>
              </a:extLst>
            </p:cNvPr>
            <p:cNvGrpSpPr/>
            <p:nvPr/>
          </p:nvGrpSpPr>
          <p:grpSpPr>
            <a:xfrm>
              <a:off x="2015639" y="484977"/>
              <a:ext cx="2285999" cy="1584599"/>
              <a:chOff x="6695440" y="1917646"/>
              <a:chExt cx="2285999" cy="1584599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2A4DCFED-B056-417F-B249-C410EFFB794F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95" name="接點: 肘形 94">
                  <a:extLst>
                    <a:ext uri="{FF2B5EF4-FFF2-40B4-BE49-F238E27FC236}">
                      <a16:creationId xmlns:a16="http://schemas.microsoft.com/office/drawing/2014/main" id="{DE3FDFDA-B61C-45A4-A6CF-EC8E9FBD7916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接點: 肘形 95">
                  <a:extLst>
                    <a:ext uri="{FF2B5EF4-FFF2-40B4-BE49-F238E27FC236}">
                      <a16:creationId xmlns:a16="http://schemas.microsoft.com/office/drawing/2014/main" id="{EB8CA74F-5070-481C-B082-0DF7608C1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F73107FE-DA0A-43E6-AA37-01DA90EC19AE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BFE07D1-A6E2-49F6-BD72-433D2F7FF36B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0CD82DCA-460C-43D7-BA72-E8345BA2608E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1F7E260B-1F36-415B-AE6E-6A26CF6B6770}"/>
                </a:ext>
              </a:extLst>
            </p:cNvPr>
            <p:cNvSpPr txBox="1"/>
            <p:nvPr/>
          </p:nvSpPr>
          <p:spPr>
            <a:xfrm>
              <a:off x="1648213" y="10095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FB71CE04-1D3C-477E-AE7E-38DA43C8FC66}"/>
              </a:ext>
            </a:extLst>
          </p:cNvPr>
          <p:cNvGrpSpPr/>
          <p:nvPr/>
        </p:nvGrpSpPr>
        <p:grpSpPr>
          <a:xfrm>
            <a:off x="1638488" y="2641620"/>
            <a:ext cx="2653406" cy="1584599"/>
            <a:chOff x="1648208" y="2636700"/>
            <a:chExt cx="2653406" cy="1584599"/>
          </a:xfrm>
        </p:grpSpPr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93A8B8F6-484F-49FB-A082-26774BE26324}"/>
                </a:ext>
              </a:extLst>
            </p:cNvPr>
            <p:cNvGrpSpPr/>
            <p:nvPr/>
          </p:nvGrpSpPr>
          <p:grpSpPr>
            <a:xfrm>
              <a:off x="2015616" y="2636700"/>
              <a:ext cx="2285998" cy="1584599"/>
              <a:chOff x="6695440" y="1917646"/>
              <a:chExt cx="2285998" cy="1584599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87BFF611-2BED-442E-8859-44EB4FDB7A74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2" cy="1437641"/>
                <a:chOff x="7061199" y="2352040"/>
                <a:chExt cx="2407922" cy="2461562"/>
              </a:xfrm>
            </p:grpSpPr>
            <p:cxnSp>
              <p:nvCxnSpPr>
                <p:cNvPr id="102" name="接點: 肘形 101">
                  <a:extLst>
                    <a:ext uri="{FF2B5EF4-FFF2-40B4-BE49-F238E27FC236}">
                      <a16:creationId xmlns:a16="http://schemas.microsoft.com/office/drawing/2014/main" id="{9E651996-01A7-450D-B987-51CCDDDE5F03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接點: 肘形 102">
                  <a:extLst>
                    <a:ext uri="{FF2B5EF4-FFF2-40B4-BE49-F238E27FC236}">
                      <a16:creationId xmlns:a16="http://schemas.microsoft.com/office/drawing/2014/main" id="{5DB9E5EE-632C-4BE8-B80C-9C042B338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9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935C1F86-1A39-4F02-9C5E-A0F5D6563D9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5DAED64-32F0-4A72-AEFB-056C68C9099D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5F9FED81-0AEE-42BA-AE5E-6A710B2FE3BE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49B062CE-C8D7-489D-8191-BB320A804EA9}"/>
                </a:ext>
              </a:extLst>
            </p:cNvPr>
            <p:cNvSpPr txBox="1"/>
            <p:nvPr/>
          </p:nvSpPr>
          <p:spPr>
            <a:xfrm>
              <a:off x="1648208" y="316003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8FA1156-24AD-4ED0-AE4B-8B7B83D3D45E}"/>
              </a:ext>
            </a:extLst>
          </p:cNvPr>
          <p:cNvGrpSpPr/>
          <p:nvPr/>
        </p:nvGrpSpPr>
        <p:grpSpPr>
          <a:xfrm>
            <a:off x="1646103" y="4796641"/>
            <a:ext cx="2654473" cy="1584599"/>
            <a:chOff x="1648208" y="4808881"/>
            <a:chExt cx="2654473" cy="1584599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15213BE5-6305-4912-9879-BAB1A93264CB}"/>
                </a:ext>
              </a:extLst>
            </p:cNvPr>
            <p:cNvGrpSpPr/>
            <p:nvPr/>
          </p:nvGrpSpPr>
          <p:grpSpPr>
            <a:xfrm>
              <a:off x="2016682" y="4808881"/>
              <a:ext cx="2285999" cy="1584599"/>
              <a:chOff x="6695440" y="1917646"/>
              <a:chExt cx="2285999" cy="1584599"/>
            </a:xfrm>
          </p:grpSpPr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515B4FE1-CBDA-4BAC-A221-3316C40795BC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09" name="接點: 肘形 108">
                  <a:extLst>
                    <a:ext uri="{FF2B5EF4-FFF2-40B4-BE49-F238E27FC236}">
                      <a16:creationId xmlns:a16="http://schemas.microsoft.com/office/drawing/2014/main" id="{555CFC65-B027-4AA1-8793-BFE255F893A5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接點: 肘形 109">
                  <a:extLst>
                    <a:ext uri="{FF2B5EF4-FFF2-40B4-BE49-F238E27FC236}">
                      <a16:creationId xmlns:a16="http://schemas.microsoft.com/office/drawing/2014/main" id="{9E8FE385-2B61-4CF2-93DB-E5EAB1FD0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B9F180CA-B0B1-414A-9F3F-D8C7FEC0FD5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479C4A63-D194-4242-A734-13195AE2BC72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B53A8B73-763C-4C2C-AAA8-5A983C4161F2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5EA68B9-75E7-4BD1-81FA-259CEE5296DA}"/>
                </a:ext>
              </a:extLst>
            </p:cNvPr>
            <p:cNvSpPr txBox="1"/>
            <p:nvPr/>
          </p:nvSpPr>
          <p:spPr>
            <a:xfrm>
              <a:off x="1648208" y="53470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8AA1640-9E3D-4CBF-9106-2BD38A0EFC57}"/>
              </a:ext>
            </a:extLst>
          </p:cNvPr>
          <p:cNvGrpSpPr/>
          <p:nvPr/>
        </p:nvGrpSpPr>
        <p:grpSpPr>
          <a:xfrm>
            <a:off x="6440259" y="471361"/>
            <a:ext cx="2688153" cy="1584599"/>
            <a:chOff x="7356033" y="471198"/>
            <a:chExt cx="2688153" cy="1584599"/>
          </a:xfrm>
        </p:grpSpPr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18584B3D-F098-437A-B166-491407B29440}"/>
                </a:ext>
              </a:extLst>
            </p:cNvPr>
            <p:cNvGrpSpPr/>
            <p:nvPr/>
          </p:nvGrpSpPr>
          <p:grpSpPr>
            <a:xfrm>
              <a:off x="7758187" y="471198"/>
              <a:ext cx="2285999" cy="1584599"/>
              <a:chOff x="6695440" y="1917646"/>
              <a:chExt cx="2285999" cy="1584599"/>
            </a:xfrm>
          </p:grpSpPr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B5521730-F96E-4B7E-A12E-21E89F7FB82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16" name="接點: 肘形 115">
                  <a:extLst>
                    <a:ext uri="{FF2B5EF4-FFF2-40B4-BE49-F238E27FC236}">
                      <a16:creationId xmlns:a16="http://schemas.microsoft.com/office/drawing/2014/main" id="{73361AB0-ABE7-4B60-B766-3C0F16BBC949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接點: 肘形 116">
                  <a:extLst>
                    <a:ext uri="{FF2B5EF4-FFF2-40B4-BE49-F238E27FC236}">
                      <a16:creationId xmlns:a16="http://schemas.microsoft.com/office/drawing/2014/main" id="{5F586E21-B897-48A9-8DF5-30BBD65E9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7AC37563-5D26-42E0-B3C8-F32EEB9D0CD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FECEF3CE-47EE-4DBD-8701-B8E8633DE031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6097212-0C8B-483E-9D66-DAC4B9A20E0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DA84379-E5AF-4BB4-9D97-C7DBD0D58DA0}"/>
                </a:ext>
              </a:extLst>
            </p:cNvPr>
            <p:cNvSpPr txBox="1"/>
            <p:nvPr/>
          </p:nvSpPr>
          <p:spPr>
            <a:xfrm>
              <a:off x="7356033" y="100150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FBEA141-64D5-4E56-960F-2B183EF29713}"/>
              </a:ext>
            </a:extLst>
          </p:cNvPr>
          <p:cNvGrpSpPr/>
          <p:nvPr/>
        </p:nvGrpSpPr>
        <p:grpSpPr>
          <a:xfrm>
            <a:off x="6442012" y="2643926"/>
            <a:ext cx="2689196" cy="1584599"/>
            <a:chOff x="7356033" y="2634198"/>
            <a:chExt cx="2689196" cy="1584599"/>
          </a:xfrm>
        </p:grpSpPr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60A701F1-7DEE-48AA-A353-C86B05CC5131}"/>
                </a:ext>
              </a:extLst>
            </p:cNvPr>
            <p:cNvGrpSpPr/>
            <p:nvPr/>
          </p:nvGrpSpPr>
          <p:grpSpPr>
            <a:xfrm>
              <a:off x="7759230" y="2634198"/>
              <a:ext cx="2285999" cy="1584599"/>
              <a:chOff x="6695440" y="1917646"/>
              <a:chExt cx="2285999" cy="1584599"/>
            </a:xfrm>
          </p:grpSpPr>
          <p:grpSp>
            <p:nvGrpSpPr>
              <p:cNvPr id="119" name="群組 118">
                <a:extLst>
                  <a:ext uri="{FF2B5EF4-FFF2-40B4-BE49-F238E27FC236}">
                    <a16:creationId xmlns:a16="http://schemas.microsoft.com/office/drawing/2014/main" id="{AA994B26-2328-4E1E-88ED-3E9A8C7BA3DC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23" name="接點: 肘形 122">
                  <a:extLst>
                    <a:ext uri="{FF2B5EF4-FFF2-40B4-BE49-F238E27FC236}">
                      <a16:creationId xmlns:a16="http://schemas.microsoft.com/office/drawing/2014/main" id="{B9B120FB-68AA-4ABE-A6CC-92DD8CAC76C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接點: 肘形 123">
                  <a:extLst>
                    <a:ext uri="{FF2B5EF4-FFF2-40B4-BE49-F238E27FC236}">
                      <a16:creationId xmlns:a16="http://schemas.microsoft.com/office/drawing/2014/main" id="{20C8B804-6EEF-4D95-8F4E-4664B8AD2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C633A749-2AC7-4F84-B58E-DC492179D832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358BC260-43E5-42CE-974F-F27EB35684AC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C7BDA24C-B867-496C-B49C-F79C6E63FCB4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EDF508E9-2714-4FBB-806A-873B07C3787D}"/>
                </a:ext>
              </a:extLst>
            </p:cNvPr>
            <p:cNvSpPr txBox="1"/>
            <p:nvPr/>
          </p:nvSpPr>
          <p:spPr>
            <a:xfrm>
              <a:off x="7356033" y="317055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882D362-D44E-4071-82D0-C72126A8CA76}"/>
              </a:ext>
            </a:extLst>
          </p:cNvPr>
          <p:cNvGrpSpPr/>
          <p:nvPr/>
        </p:nvGrpSpPr>
        <p:grpSpPr>
          <a:xfrm>
            <a:off x="6442021" y="4794818"/>
            <a:ext cx="2689196" cy="1584599"/>
            <a:chOff x="7356033" y="4795102"/>
            <a:chExt cx="2689196" cy="1584599"/>
          </a:xfrm>
        </p:grpSpPr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F4B0280E-45ED-4E46-898E-B5A21F4682C3}"/>
                </a:ext>
              </a:extLst>
            </p:cNvPr>
            <p:cNvGrpSpPr/>
            <p:nvPr/>
          </p:nvGrpSpPr>
          <p:grpSpPr>
            <a:xfrm>
              <a:off x="7759230" y="4795102"/>
              <a:ext cx="2285999" cy="1584599"/>
              <a:chOff x="6695440" y="1917646"/>
              <a:chExt cx="2285999" cy="1584599"/>
            </a:xfrm>
          </p:grpSpPr>
          <p:grpSp>
            <p:nvGrpSpPr>
              <p:cNvPr id="126" name="群組 125">
                <a:extLst>
                  <a:ext uri="{FF2B5EF4-FFF2-40B4-BE49-F238E27FC236}">
                    <a16:creationId xmlns:a16="http://schemas.microsoft.com/office/drawing/2014/main" id="{43A14D08-ED29-4B33-A358-9EEEEEF9B3DA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30" name="接點: 肘形 129">
                  <a:extLst>
                    <a:ext uri="{FF2B5EF4-FFF2-40B4-BE49-F238E27FC236}">
                      <a16:creationId xmlns:a16="http://schemas.microsoft.com/office/drawing/2014/main" id="{7864F3CC-9377-4DE7-8C20-30BDDF6E0B9B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接點: 肘形 130">
                  <a:extLst>
                    <a:ext uri="{FF2B5EF4-FFF2-40B4-BE49-F238E27FC236}">
                      <a16:creationId xmlns:a16="http://schemas.microsoft.com/office/drawing/2014/main" id="{601B9543-F198-4C06-8500-3F8458A438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1CB25A53-EF2C-45F2-834A-8208C17AA63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8E7E3260-0F0C-441A-B100-185D3E49F2F1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88EC401D-AB3E-4145-87EC-81FE5F3376E4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99D6529-1EB7-45BD-8B81-3025F0DFC068}"/>
                </a:ext>
              </a:extLst>
            </p:cNvPr>
            <p:cNvSpPr txBox="1"/>
            <p:nvPr/>
          </p:nvSpPr>
          <p:spPr>
            <a:xfrm>
              <a:off x="7356033" y="53470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6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332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F13E60A5-E284-40AF-8225-7FDD09EF3ACC}"/>
              </a:ext>
            </a:extLst>
          </p:cNvPr>
          <p:cNvGrpSpPr/>
          <p:nvPr/>
        </p:nvGrpSpPr>
        <p:grpSpPr>
          <a:xfrm>
            <a:off x="1640700" y="471378"/>
            <a:ext cx="2653425" cy="1584599"/>
            <a:chOff x="1648213" y="484977"/>
            <a:chExt cx="2653425" cy="1584599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FDB0BD6D-D94C-47F0-8226-249C26EB702C}"/>
                </a:ext>
              </a:extLst>
            </p:cNvPr>
            <p:cNvGrpSpPr/>
            <p:nvPr/>
          </p:nvGrpSpPr>
          <p:grpSpPr>
            <a:xfrm>
              <a:off x="2015639" y="484977"/>
              <a:ext cx="2285999" cy="1584599"/>
              <a:chOff x="6695440" y="1917646"/>
              <a:chExt cx="2285999" cy="1584599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2A4DCFED-B056-417F-B249-C410EFFB794F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95" name="接點: 肘形 94">
                  <a:extLst>
                    <a:ext uri="{FF2B5EF4-FFF2-40B4-BE49-F238E27FC236}">
                      <a16:creationId xmlns:a16="http://schemas.microsoft.com/office/drawing/2014/main" id="{DE3FDFDA-B61C-45A4-A6CF-EC8E9FBD7916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接點: 肘形 95">
                  <a:extLst>
                    <a:ext uri="{FF2B5EF4-FFF2-40B4-BE49-F238E27FC236}">
                      <a16:creationId xmlns:a16="http://schemas.microsoft.com/office/drawing/2014/main" id="{EB8CA74F-5070-481C-B082-0DF7608C1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F73107FE-DA0A-43E6-AA37-01DA90EC19AE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BFE07D1-A6E2-49F6-BD72-433D2F7FF36B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0CD82DCA-460C-43D7-BA72-E8345BA2608E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1F7E260B-1F36-415B-AE6E-6A26CF6B6770}"/>
                </a:ext>
              </a:extLst>
            </p:cNvPr>
            <p:cNvSpPr txBox="1"/>
            <p:nvPr/>
          </p:nvSpPr>
          <p:spPr>
            <a:xfrm>
              <a:off x="1648213" y="10095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FB71CE04-1D3C-477E-AE7E-38DA43C8FC66}"/>
              </a:ext>
            </a:extLst>
          </p:cNvPr>
          <p:cNvGrpSpPr/>
          <p:nvPr/>
        </p:nvGrpSpPr>
        <p:grpSpPr>
          <a:xfrm>
            <a:off x="1638488" y="2641620"/>
            <a:ext cx="2653406" cy="1584599"/>
            <a:chOff x="1648208" y="2636700"/>
            <a:chExt cx="2653406" cy="1584599"/>
          </a:xfrm>
        </p:grpSpPr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93A8B8F6-484F-49FB-A082-26774BE26324}"/>
                </a:ext>
              </a:extLst>
            </p:cNvPr>
            <p:cNvGrpSpPr/>
            <p:nvPr/>
          </p:nvGrpSpPr>
          <p:grpSpPr>
            <a:xfrm>
              <a:off x="2015616" y="2636700"/>
              <a:ext cx="2285998" cy="1584599"/>
              <a:chOff x="6695440" y="1917646"/>
              <a:chExt cx="2285998" cy="1584599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87BFF611-2BED-442E-8859-44EB4FDB7A74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2" cy="1437641"/>
                <a:chOff x="7061199" y="2352040"/>
                <a:chExt cx="2407922" cy="2461562"/>
              </a:xfrm>
            </p:grpSpPr>
            <p:cxnSp>
              <p:nvCxnSpPr>
                <p:cNvPr id="102" name="接點: 肘形 101">
                  <a:extLst>
                    <a:ext uri="{FF2B5EF4-FFF2-40B4-BE49-F238E27FC236}">
                      <a16:creationId xmlns:a16="http://schemas.microsoft.com/office/drawing/2014/main" id="{9E651996-01A7-450D-B987-51CCDDDE5F03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接點: 肘形 102">
                  <a:extLst>
                    <a:ext uri="{FF2B5EF4-FFF2-40B4-BE49-F238E27FC236}">
                      <a16:creationId xmlns:a16="http://schemas.microsoft.com/office/drawing/2014/main" id="{5DB9E5EE-632C-4BE8-B80C-9C042B338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9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935C1F86-1A39-4F02-9C5E-A0F5D6563D9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5DAED64-32F0-4A72-AEFB-056C68C9099D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5F9FED81-0AEE-42BA-AE5E-6A710B2FE3BE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49B062CE-C8D7-489D-8191-BB320A804EA9}"/>
                </a:ext>
              </a:extLst>
            </p:cNvPr>
            <p:cNvSpPr txBox="1"/>
            <p:nvPr/>
          </p:nvSpPr>
          <p:spPr>
            <a:xfrm>
              <a:off x="1648208" y="316003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8FA1156-24AD-4ED0-AE4B-8B7B83D3D45E}"/>
              </a:ext>
            </a:extLst>
          </p:cNvPr>
          <p:cNvGrpSpPr/>
          <p:nvPr/>
        </p:nvGrpSpPr>
        <p:grpSpPr>
          <a:xfrm>
            <a:off x="1646103" y="4796641"/>
            <a:ext cx="2654473" cy="1584599"/>
            <a:chOff x="1648208" y="4808881"/>
            <a:chExt cx="2654473" cy="1584599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15213BE5-6305-4912-9879-BAB1A93264CB}"/>
                </a:ext>
              </a:extLst>
            </p:cNvPr>
            <p:cNvGrpSpPr/>
            <p:nvPr/>
          </p:nvGrpSpPr>
          <p:grpSpPr>
            <a:xfrm>
              <a:off x="2016682" y="4808881"/>
              <a:ext cx="2285999" cy="1584599"/>
              <a:chOff x="6695440" y="1917646"/>
              <a:chExt cx="2285999" cy="1584599"/>
            </a:xfrm>
          </p:grpSpPr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515B4FE1-CBDA-4BAC-A221-3316C40795BC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09" name="接點: 肘形 108">
                  <a:extLst>
                    <a:ext uri="{FF2B5EF4-FFF2-40B4-BE49-F238E27FC236}">
                      <a16:creationId xmlns:a16="http://schemas.microsoft.com/office/drawing/2014/main" id="{555CFC65-B027-4AA1-8793-BFE255F893A5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接點: 肘形 109">
                  <a:extLst>
                    <a:ext uri="{FF2B5EF4-FFF2-40B4-BE49-F238E27FC236}">
                      <a16:creationId xmlns:a16="http://schemas.microsoft.com/office/drawing/2014/main" id="{9E8FE385-2B61-4CF2-93DB-E5EAB1FD0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B9F180CA-B0B1-414A-9F3F-D8C7FEC0FD5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479C4A63-D194-4242-A734-13195AE2BC72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B53A8B73-763C-4C2C-AAA8-5A983C4161F2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5EA68B9-75E7-4BD1-81FA-259CEE5296DA}"/>
                </a:ext>
              </a:extLst>
            </p:cNvPr>
            <p:cNvSpPr txBox="1"/>
            <p:nvPr/>
          </p:nvSpPr>
          <p:spPr>
            <a:xfrm>
              <a:off x="1648208" y="53470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9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8AA1640-9E3D-4CBF-9106-2BD38A0EFC57}"/>
              </a:ext>
            </a:extLst>
          </p:cNvPr>
          <p:cNvGrpSpPr/>
          <p:nvPr/>
        </p:nvGrpSpPr>
        <p:grpSpPr>
          <a:xfrm>
            <a:off x="6300299" y="471361"/>
            <a:ext cx="2828113" cy="1584599"/>
            <a:chOff x="7216073" y="471198"/>
            <a:chExt cx="2828113" cy="1584599"/>
          </a:xfrm>
        </p:grpSpPr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18584B3D-F098-437A-B166-491407B29440}"/>
                </a:ext>
              </a:extLst>
            </p:cNvPr>
            <p:cNvGrpSpPr/>
            <p:nvPr/>
          </p:nvGrpSpPr>
          <p:grpSpPr>
            <a:xfrm>
              <a:off x="7758187" y="471198"/>
              <a:ext cx="2285999" cy="1584599"/>
              <a:chOff x="6695440" y="1917646"/>
              <a:chExt cx="2285999" cy="1584599"/>
            </a:xfrm>
          </p:grpSpPr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B5521730-F96E-4B7E-A12E-21E89F7FB82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16" name="接點: 肘形 115">
                  <a:extLst>
                    <a:ext uri="{FF2B5EF4-FFF2-40B4-BE49-F238E27FC236}">
                      <a16:creationId xmlns:a16="http://schemas.microsoft.com/office/drawing/2014/main" id="{73361AB0-ABE7-4B60-B766-3C0F16BBC949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接點: 肘形 116">
                  <a:extLst>
                    <a:ext uri="{FF2B5EF4-FFF2-40B4-BE49-F238E27FC236}">
                      <a16:creationId xmlns:a16="http://schemas.microsoft.com/office/drawing/2014/main" id="{5F586E21-B897-48A9-8DF5-30BBD65E9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7AC37563-5D26-42E0-B3C8-F32EEB9D0CD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FECEF3CE-47EE-4DBD-8701-B8E8633DE031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6097212-0C8B-483E-9D66-DAC4B9A20E0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DA84379-E5AF-4BB4-9D97-C7DBD0D58DA0}"/>
                </a:ext>
              </a:extLst>
            </p:cNvPr>
            <p:cNvSpPr txBox="1"/>
            <p:nvPr/>
          </p:nvSpPr>
          <p:spPr>
            <a:xfrm>
              <a:off x="7216073" y="100150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</a:t>
              </a:r>
              <a:endParaRPr lang="zh-TW" altLang="en-US" sz="28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FBEA141-64D5-4E56-960F-2B183EF29713}"/>
              </a:ext>
            </a:extLst>
          </p:cNvPr>
          <p:cNvGrpSpPr/>
          <p:nvPr/>
        </p:nvGrpSpPr>
        <p:grpSpPr>
          <a:xfrm>
            <a:off x="6300299" y="2643926"/>
            <a:ext cx="2830909" cy="1584599"/>
            <a:chOff x="7214320" y="2634198"/>
            <a:chExt cx="2830909" cy="1584599"/>
          </a:xfrm>
        </p:grpSpPr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60A701F1-7DEE-48AA-A353-C86B05CC5131}"/>
                </a:ext>
              </a:extLst>
            </p:cNvPr>
            <p:cNvGrpSpPr/>
            <p:nvPr/>
          </p:nvGrpSpPr>
          <p:grpSpPr>
            <a:xfrm>
              <a:off x="7759230" y="2634198"/>
              <a:ext cx="2285999" cy="1584599"/>
              <a:chOff x="6695440" y="1917646"/>
              <a:chExt cx="2285999" cy="1584599"/>
            </a:xfrm>
          </p:grpSpPr>
          <p:grpSp>
            <p:nvGrpSpPr>
              <p:cNvPr id="119" name="群組 118">
                <a:extLst>
                  <a:ext uri="{FF2B5EF4-FFF2-40B4-BE49-F238E27FC236}">
                    <a16:creationId xmlns:a16="http://schemas.microsoft.com/office/drawing/2014/main" id="{AA994B26-2328-4E1E-88ED-3E9A8C7BA3DC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23" name="接點: 肘形 122">
                  <a:extLst>
                    <a:ext uri="{FF2B5EF4-FFF2-40B4-BE49-F238E27FC236}">
                      <a16:creationId xmlns:a16="http://schemas.microsoft.com/office/drawing/2014/main" id="{B9B120FB-68AA-4ABE-A6CC-92DD8CAC76C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接點: 肘形 123">
                  <a:extLst>
                    <a:ext uri="{FF2B5EF4-FFF2-40B4-BE49-F238E27FC236}">
                      <a16:creationId xmlns:a16="http://schemas.microsoft.com/office/drawing/2014/main" id="{20C8B804-6EEF-4D95-8F4E-4664B8AD2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C633A749-2AC7-4F84-B58E-DC492179D832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358BC260-43E5-42CE-974F-F27EB35684AC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C7BDA24C-B867-496C-B49C-F79C6E63FCB4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EDF508E9-2714-4FBB-806A-873B07C3787D}"/>
                </a:ext>
              </a:extLst>
            </p:cNvPr>
            <p:cNvSpPr txBox="1"/>
            <p:nvPr/>
          </p:nvSpPr>
          <p:spPr>
            <a:xfrm>
              <a:off x="7214320" y="315511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11</a:t>
              </a:r>
              <a:endParaRPr lang="zh-TW" altLang="en-US" sz="28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882D362-D44E-4071-82D0-C72126A8CA76}"/>
              </a:ext>
            </a:extLst>
          </p:cNvPr>
          <p:cNvGrpSpPr/>
          <p:nvPr/>
        </p:nvGrpSpPr>
        <p:grpSpPr>
          <a:xfrm>
            <a:off x="6302983" y="4794818"/>
            <a:ext cx="2828234" cy="1584599"/>
            <a:chOff x="7216995" y="4795102"/>
            <a:chExt cx="2828234" cy="1584599"/>
          </a:xfrm>
        </p:grpSpPr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F4B0280E-45ED-4E46-898E-B5A21F4682C3}"/>
                </a:ext>
              </a:extLst>
            </p:cNvPr>
            <p:cNvGrpSpPr/>
            <p:nvPr/>
          </p:nvGrpSpPr>
          <p:grpSpPr>
            <a:xfrm>
              <a:off x="7759230" y="4795102"/>
              <a:ext cx="2285999" cy="1584599"/>
              <a:chOff x="6695440" y="1917646"/>
              <a:chExt cx="2285999" cy="1584599"/>
            </a:xfrm>
          </p:grpSpPr>
          <p:grpSp>
            <p:nvGrpSpPr>
              <p:cNvPr id="126" name="群組 125">
                <a:extLst>
                  <a:ext uri="{FF2B5EF4-FFF2-40B4-BE49-F238E27FC236}">
                    <a16:creationId xmlns:a16="http://schemas.microsoft.com/office/drawing/2014/main" id="{43A14D08-ED29-4B33-A358-9EEEEEF9B3DA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130" name="接點: 肘形 129">
                  <a:extLst>
                    <a:ext uri="{FF2B5EF4-FFF2-40B4-BE49-F238E27FC236}">
                      <a16:creationId xmlns:a16="http://schemas.microsoft.com/office/drawing/2014/main" id="{7864F3CC-9377-4DE7-8C20-30BDDF6E0B9B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接點: 肘形 130">
                  <a:extLst>
                    <a:ext uri="{FF2B5EF4-FFF2-40B4-BE49-F238E27FC236}">
                      <a16:creationId xmlns:a16="http://schemas.microsoft.com/office/drawing/2014/main" id="{601B9543-F198-4C06-8500-3F8458A438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1CB25A53-EF2C-45F2-834A-8208C17AA636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8E7E3260-0F0C-441A-B100-185D3E49F2F1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88EC401D-AB3E-4145-87EC-81FE5F3376E4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99D6529-1EB7-45BD-8B81-3025F0DFC068}"/>
                </a:ext>
              </a:extLst>
            </p:cNvPr>
            <p:cNvSpPr txBox="1"/>
            <p:nvPr/>
          </p:nvSpPr>
          <p:spPr>
            <a:xfrm>
              <a:off x="7216995" y="531832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12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222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286916" y="236765"/>
            <a:ext cx="11618167" cy="63844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636D75-1410-4EB2-83BC-33E46292947F}"/>
              </a:ext>
            </a:extLst>
          </p:cNvPr>
          <p:cNvSpPr txBox="1"/>
          <p:nvPr/>
        </p:nvSpPr>
        <p:spPr>
          <a:xfrm>
            <a:off x="2621405" y="1174534"/>
            <a:ext cx="6949188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DCF338-4907-4F7A-9BC4-FDA71FB58044}"/>
              </a:ext>
            </a:extLst>
          </p:cNvPr>
          <p:cNvSpPr txBox="1"/>
          <p:nvPr/>
        </p:nvSpPr>
        <p:spPr>
          <a:xfrm>
            <a:off x="2621405" y="1174534"/>
            <a:ext cx="6949188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B843DFC-2F85-42B3-BF57-FD5839F39F8E}"/>
              </a:ext>
            </a:extLst>
          </p:cNvPr>
          <p:cNvSpPr/>
          <p:nvPr/>
        </p:nvSpPr>
        <p:spPr>
          <a:xfrm>
            <a:off x="286916" y="236765"/>
            <a:ext cx="11618167" cy="63844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636D75-1410-4EB2-83BC-33E46292947F}"/>
              </a:ext>
            </a:extLst>
          </p:cNvPr>
          <p:cNvSpPr txBox="1"/>
          <p:nvPr/>
        </p:nvSpPr>
        <p:spPr>
          <a:xfrm>
            <a:off x="2621405" y="1174535"/>
            <a:ext cx="6949188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Bet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449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58151" y="141550"/>
            <a:chExt cx="12069341" cy="6414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-58151" y="141550"/>
              <a:ext cx="12069341" cy="6414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3266775" y="1174536"/>
              <a:ext cx="6430257" cy="475053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8700" dirty="0">
                  <a:latin typeface="Arial" panose="020B0604020202020204" pitchFamily="34" charset="0"/>
                  <a:cs typeface="Arial" panose="020B0604020202020204" pitchFamily="34" charset="0"/>
                </a:rPr>
                <a:t>Bet</a:t>
              </a:r>
              <a:endParaRPr lang="zh-TW" altLang="en-US" sz="28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43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628901" y="735955"/>
              <a:ext cx="6636488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36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DF52FF-D02C-4FBF-9D47-CE8C08C140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5DD9B8-2699-46D3-AE28-904BF29E6E4D}"/>
              </a:ext>
            </a:extLst>
          </p:cNvPr>
          <p:cNvSpPr txBox="1"/>
          <p:nvPr/>
        </p:nvSpPr>
        <p:spPr>
          <a:xfrm>
            <a:off x="2562003" y="842288"/>
            <a:ext cx="7067994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2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DF52FF-D02C-4FBF-9D47-CE8C08C140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5DD9B8-2699-46D3-AE28-904BF29E6E4D}"/>
              </a:ext>
            </a:extLst>
          </p:cNvPr>
          <p:cNvSpPr txBox="1"/>
          <p:nvPr/>
        </p:nvSpPr>
        <p:spPr>
          <a:xfrm>
            <a:off x="2427767" y="980502"/>
            <a:ext cx="7336466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7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942010" y="969362"/>
              <a:ext cx="6307979" cy="450892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87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TW" altLang="en-US" sz="28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14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708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3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8833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4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948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5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225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6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894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7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597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609862" y="1605045"/>
            <a:ext cx="297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Round 8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5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245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8987</TotalTime>
  <Words>209</Words>
  <Application>Microsoft Office PowerPoint</Application>
  <PresentationFormat>寬螢幕</PresentationFormat>
  <Paragraphs>102</Paragraphs>
  <Slides>24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李彥廷</cp:lastModifiedBy>
  <cp:revision>149</cp:revision>
  <dcterms:created xsi:type="dcterms:W3CDTF">2020-08-12T15:05:08Z</dcterms:created>
  <dcterms:modified xsi:type="dcterms:W3CDTF">2021-12-15T17:40:42Z</dcterms:modified>
</cp:coreProperties>
</file>