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4"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5DE760-3BAB-4A63-ACD3-478CAE82DD21}" v="295" dt="2022-01-06T01:51:10.394"/>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089" autoAdjust="0"/>
  </p:normalViewPr>
  <p:slideViewPr>
    <p:cSldViewPr snapToGrid="0">
      <p:cViewPr varScale="1">
        <p:scale>
          <a:sx n="69" d="100"/>
          <a:sy n="69" d="100"/>
        </p:scale>
        <p:origin x="11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陳正勳" userId="e6da7aab-88bf-481b-9239-4198c194b1d3" providerId="ADAL" clId="{FB5DE760-3BAB-4A63-ACD3-478CAE82DD21}"/>
    <pc:docChg chg="undo redo custSel addSld delSld modSld">
      <pc:chgData name="陳正勳" userId="e6da7aab-88bf-481b-9239-4198c194b1d3" providerId="ADAL" clId="{FB5DE760-3BAB-4A63-ACD3-478CAE82DD21}" dt="2022-01-06T01:51:48.045" v="5269" actId="14100"/>
      <pc:docMkLst>
        <pc:docMk/>
      </pc:docMkLst>
      <pc:sldChg chg="addSp delSp modSp mod delAnim modNotesTx">
        <pc:chgData name="陳正勳" userId="e6da7aab-88bf-481b-9239-4198c194b1d3" providerId="ADAL" clId="{FB5DE760-3BAB-4A63-ACD3-478CAE82DD21}" dt="2022-01-05T15:36:10.622" v="4912"/>
        <pc:sldMkLst>
          <pc:docMk/>
          <pc:sldMk cId="126274544" sldId="257"/>
        </pc:sldMkLst>
        <pc:spChg chg="add del mod">
          <ac:chgData name="陳正勳" userId="e6da7aab-88bf-481b-9239-4198c194b1d3" providerId="ADAL" clId="{FB5DE760-3BAB-4A63-ACD3-478CAE82DD21}" dt="2022-01-05T14:37:41.682" v="4679"/>
          <ac:spMkLst>
            <pc:docMk/>
            <pc:sldMk cId="126274544" sldId="257"/>
            <ac:spMk id="2" creationId="{65CC2369-49FE-4DF1-9760-CC46DC77CA4C}"/>
          </ac:spMkLst>
        </pc:spChg>
        <pc:spChg chg="mod">
          <ac:chgData name="陳正勳" userId="e6da7aab-88bf-481b-9239-4198c194b1d3" providerId="ADAL" clId="{FB5DE760-3BAB-4A63-ACD3-478CAE82DD21}" dt="2022-01-05T14:39:06.096" v="4697" actId="2711"/>
          <ac:spMkLst>
            <pc:docMk/>
            <pc:sldMk cId="126274544" sldId="257"/>
            <ac:spMk id="4" creationId="{A737DF26-65A0-441B-8171-1D865922F7FB}"/>
          </ac:spMkLst>
        </pc:spChg>
        <pc:spChg chg="mod ord">
          <ac:chgData name="陳正勳" userId="e6da7aab-88bf-481b-9239-4198c194b1d3" providerId="ADAL" clId="{FB5DE760-3BAB-4A63-ACD3-478CAE82DD21}" dt="2022-01-05T14:39:10.867" v="4698" actId="2711"/>
          <ac:spMkLst>
            <pc:docMk/>
            <pc:sldMk cId="126274544" sldId="257"/>
            <ac:spMk id="5" creationId="{F7C756D9-9CD6-44D4-88DB-DDB685BBD3BE}"/>
          </ac:spMkLst>
        </pc:spChg>
        <pc:picChg chg="add del mod">
          <ac:chgData name="陳正勳" userId="e6da7aab-88bf-481b-9239-4198c194b1d3" providerId="ADAL" clId="{FB5DE760-3BAB-4A63-ACD3-478CAE82DD21}" dt="2022-01-05T15:08:30.122" v="4844"/>
          <ac:picMkLst>
            <pc:docMk/>
            <pc:sldMk cId="126274544" sldId="257"/>
            <ac:picMk id="3" creationId="{73F229E2-1874-4601-BD79-E01F72159302}"/>
          </ac:picMkLst>
        </pc:picChg>
        <pc:picChg chg="add del mod">
          <ac:chgData name="陳正勳" userId="e6da7aab-88bf-481b-9239-4198c194b1d3" providerId="ADAL" clId="{FB5DE760-3BAB-4A63-ACD3-478CAE82DD21}" dt="2022-01-05T15:09:02.627" v="4845"/>
          <ac:picMkLst>
            <pc:docMk/>
            <pc:sldMk cId="126274544" sldId="257"/>
            <ac:picMk id="6" creationId="{518DF5BB-7BCF-427E-B42F-A82EE1AF121D}"/>
          </ac:picMkLst>
        </pc:picChg>
        <pc:picChg chg="add del mod">
          <ac:chgData name="陳正勳" userId="e6da7aab-88bf-481b-9239-4198c194b1d3" providerId="ADAL" clId="{FB5DE760-3BAB-4A63-ACD3-478CAE82DD21}" dt="2022-01-05T15:09:36" v="4881"/>
          <ac:picMkLst>
            <pc:docMk/>
            <pc:sldMk cId="126274544" sldId="257"/>
            <ac:picMk id="7" creationId="{8BECFA55-9925-4383-8B91-9294D9C86320}"/>
          </ac:picMkLst>
        </pc:picChg>
        <pc:picChg chg="add del mod">
          <ac:chgData name="陳正勳" userId="e6da7aab-88bf-481b-9239-4198c194b1d3" providerId="ADAL" clId="{FB5DE760-3BAB-4A63-ACD3-478CAE82DD21}" dt="2022-01-05T15:10:36.942" v="4882"/>
          <ac:picMkLst>
            <pc:docMk/>
            <pc:sldMk cId="126274544" sldId="257"/>
            <ac:picMk id="8" creationId="{94637B02-D24D-4EA9-9FF5-794B9E9FD24E}"/>
          </ac:picMkLst>
        </pc:picChg>
        <pc:picChg chg="add del mod">
          <ac:chgData name="陳正勳" userId="e6da7aab-88bf-481b-9239-4198c194b1d3" providerId="ADAL" clId="{FB5DE760-3BAB-4A63-ACD3-478CAE82DD21}" dt="2022-01-05T15:11:09.405" v="4883"/>
          <ac:picMkLst>
            <pc:docMk/>
            <pc:sldMk cId="126274544" sldId="257"/>
            <ac:picMk id="9" creationId="{EE42E1C1-00DC-4047-8E35-487CD0F010C9}"/>
          </ac:picMkLst>
        </pc:picChg>
        <pc:picChg chg="add del mod">
          <ac:chgData name="陳正勳" userId="e6da7aab-88bf-481b-9239-4198c194b1d3" providerId="ADAL" clId="{FB5DE760-3BAB-4A63-ACD3-478CAE82DD21}" dt="2022-01-05T15:11:24.007" v="4885" actId="478"/>
          <ac:picMkLst>
            <pc:docMk/>
            <pc:sldMk cId="126274544" sldId="257"/>
            <ac:picMk id="11" creationId="{1BA81D7D-1FE2-44F6-B31F-621FBE1A88B5}"/>
          </ac:picMkLst>
        </pc:picChg>
        <pc:picChg chg="add del mod">
          <ac:chgData name="陳正勳" userId="e6da7aab-88bf-481b-9239-4198c194b1d3" providerId="ADAL" clId="{FB5DE760-3BAB-4A63-ACD3-478CAE82DD21}" dt="2022-01-05T15:16:01.333" v="4900" actId="478"/>
          <ac:picMkLst>
            <pc:docMk/>
            <pc:sldMk cId="126274544" sldId="257"/>
            <ac:picMk id="13" creationId="{5E3A1D1B-564D-47C5-82E5-DA40512A52CA}"/>
          </ac:picMkLst>
        </pc:picChg>
        <pc:picChg chg="ord">
          <ac:chgData name="陳正勳" userId="e6da7aab-88bf-481b-9239-4198c194b1d3" providerId="ADAL" clId="{FB5DE760-3BAB-4A63-ACD3-478CAE82DD21}" dt="2022-01-05T14:37:56.461" v="4684" actId="171"/>
          <ac:picMkLst>
            <pc:docMk/>
            <pc:sldMk cId="126274544" sldId="257"/>
            <ac:picMk id="72" creationId="{7A077459-F798-4904-AED3-5F136F2E0CC2}"/>
          </ac:picMkLst>
        </pc:picChg>
      </pc:sldChg>
      <pc:sldChg chg="addSp delSp modSp add del mod delAnim modNotesTx">
        <pc:chgData name="陳正勳" userId="e6da7aab-88bf-481b-9239-4198c194b1d3" providerId="ADAL" clId="{FB5DE760-3BAB-4A63-ACD3-478CAE82DD21}" dt="2022-01-06T01:42:00.073" v="5068" actId="1076"/>
        <pc:sldMkLst>
          <pc:docMk/>
          <pc:sldMk cId="358137105" sldId="258"/>
        </pc:sldMkLst>
        <pc:spChg chg="add del mod">
          <ac:chgData name="陳正勳" userId="e6da7aab-88bf-481b-9239-4198c194b1d3" providerId="ADAL" clId="{FB5DE760-3BAB-4A63-ACD3-478CAE82DD21}" dt="2022-01-06T01:35:24.800" v="4927" actId="478"/>
          <ac:spMkLst>
            <pc:docMk/>
            <pc:sldMk cId="358137105" sldId="258"/>
            <ac:spMk id="2" creationId="{6EEC34D0-ABF6-48AE-861E-CF319C2C127F}"/>
          </ac:spMkLst>
        </pc:spChg>
        <pc:spChg chg="add mod ord">
          <ac:chgData name="陳正勳" userId="e6da7aab-88bf-481b-9239-4198c194b1d3" providerId="ADAL" clId="{FB5DE760-3BAB-4A63-ACD3-478CAE82DD21}" dt="2022-01-06T01:41:49.055" v="5067" actId="14100"/>
          <ac:spMkLst>
            <pc:docMk/>
            <pc:sldMk cId="358137105" sldId="258"/>
            <ac:spMk id="3" creationId="{9975B7D4-452B-4F3E-9AE5-86BD3C89AF52}"/>
          </ac:spMkLst>
        </pc:spChg>
        <pc:spChg chg="mod">
          <ac:chgData name="陳正勳" userId="e6da7aab-88bf-481b-9239-4198c194b1d3" providerId="ADAL" clId="{FB5DE760-3BAB-4A63-ACD3-478CAE82DD21}" dt="2022-01-06T01:42:00.073" v="5068" actId="1076"/>
          <ac:spMkLst>
            <pc:docMk/>
            <pc:sldMk cId="358137105" sldId="258"/>
            <ac:spMk id="4" creationId="{33D4E215-B5E7-4E68-AED7-F13A9BC189AF}"/>
          </ac:spMkLst>
        </pc:spChg>
        <pc:spChg chg="add del mod">
          <ac:chgData name="陳正勳" userId="e6da7aab-88bf-481b-9239-4198c194b1d3" providerId="ADAL" clId="{FB5DE760-3BAB-4A63-ACD3-478CAE82DD21}" dt="2022-01-06T01:37:19.217" v="4953"/>
          <ac:spMkLst>
            <pc:docMk/>
            <pc:sldMk cId="358137105" sldId="258"/>
            <ac:spMk id="15" creationId="{145EAB92-E16F-418B-AEFD-8CBF90D726A7}"/>
          </ac:spMkLst>
        </pc:spChg>
        <pc:spChg chg="add del">
          <ac:chgData name="陳正勳" userId="e6da7aab-88bf-481b-9239-4198c194b1d3" providerId="ADAL" clId="{FB5DE760-3BAB-4A63-ACD3-478CAE82DD21}" dt="2022-01-06T01:39:25.469" v="4984" actId="26606"/>
          <ac:spMkLst>
            <pc:docMk/>
            <pc:sldMk cId="358137105" sldId="258"/>
            <ac:spMk id="78" creationId="{020C988C-FAAD-4B22-8BA7-6B5DEFD8D167}"/>
          </ac:spMkLst>
        </pc:spChg>
        <pc:spChg chg="add del">
          <ac:chgData name="陳正勳" userId="e6da7aab-88bf-481b-9239-4198c194b1d3" providerId="ADAL" clId="{FB5DE760-3BAB-4A63-ACD3-478CAE82DD21}" dt="2022-01-06T01:39:25.469" v="4984" actId="26606"/>
          <ac:spMkLst>
            <pc:docMk/>
            <pc:sldMk cId="358137105" sldId="258"/>
            <ac:spMk id="80" creationId="{A7B99495-F43F-4D80-A44F-2CB4764EB90B}"/>
          </ac:spMkLst>
        </pc:spChg>
        <pc:spChg chg="add del">
          <ac:chgData name="陳正勳" userId="e6da7aab-88bf-481b-9239-4198c194b1d3" providerId="ADAL" clId="{FB5DE760-3BAB-4A63-ACD3-478CAE82DD21}" dt="2022-01-06T01:39:25.469" v="4984" actId="26606"/>
          <ac:spMkLst>
            <pc:docMk/>
            <pc:sldMk cId="358137105" sldId="258"/>
            <ac:spMk id="82" creationId="{70BEB1E7-2F88-40BC-B73D-42E5B6F80BFC}"/>
          </ac:spMkLst>
        </pc:spChg>
        <pc:spChg chg="add del">
          <ac:chgData name="陳正勳" userId="e6da7aab-88bf-481b-9239-4198c194b1d3" providerId="ADAL" clId="{FB5DE760-3BAB-4A63-ACD3-478CAE82DD21}" dt="2022-01-06T01:39:33.097" v="4994" actId="26606"/>
          <ac:spMkLst>
            <pc:docMk/>
            <pc:sldMk cId="358137105" sldId="258"/>
            <ac:spMk id="84" creationId="{196DE3D2-178D-4017-842D-87C88CE92E13}"/>
          </ac:spMkLst>
        </pc:spChg>
        <pc:spChg chg="add del">
          <ac:chgData name="陳正勳" userId="e6da7aab-88bf-481b-9239-4198c194b1d3" providerId="ADAL" clId="{FB5DE760-3BAB-4A63-ACD3-478CAE82DD21}" dt="2022-01-06T01:39:33.097" v="4994" actId="26606"/>
          <ac:spMkLst>
            <pc:docMk/>
            <pc:sldMk cId="358137105" sldId="258"/>
            <ac:spMk id="88" creationId="{034ACCCC-54D4-4F78-9B85-4A34FEBAA995}"/>
          </ac:spMkLst>
        </pc:spChg>
        <pc:spChg chg="add del">
          <ac:chgData name="陳正勳" userId="e6da7aab-88bf-481b-9239-4198c194b1d3" providerId="ADAL" clId="{FB5DE760-3BAB-4A63-ACD3-478CAE82DD21}" dt="2022-01-06T01:39:33.097" v="4994" actId="26606"/>
          <ac:spMkLst>
            <pc:docMk/>
            <pc:sldMk cId="358137105" sldId="258"/>
            <ac:spMk id="90" creationId="{72413CFE-8B8A-45C9-B7BA-CF49986D4818}"/>
          </ac:spMkLst>
        </pc:spChg>
        <pc:spChg chg="add del">
          <ac:chgData name="陳正勳" userId="e6da7aab-88bf-481b-9239-4198c194b1d3" providerId="ADAL" clId="{FB5DE760-3BAB-4A63-ACD3-478CAE82DD21}" dt="2022-01-06T01:37:39.976" v="4965" actId="26606"/>
          <ac:spMkLst>
            <pc:docMk/>
            <pc:sldMk cId="358137105" sldId="258"/>
            <ac:spMk id="95" creationId="{53E60C6D-4E85-4E14-BCDF-BF15C241F7CA}"/>
          </ac:spMkLst>
        </pc:spChg>
        <pc:spChg chg="add del">
          <ac:chgData name="陳正勳" userId="e6da7aab-88bf-481b-9239-4198c194b1d3" providerId="ADAL" clId="{FB5DE760-3BAB-4A63-ACD3-478CAE82DD21}" dt="2022-01-06T01:37:39.976" v="4965" actId="26606"/>
          <ac:spMkLst>
            <pc:docMk/>
            <pc:sldMk cId="358137105" sldId="258"/>
            <ac:spMk id="97" creationId="{7D42D292-4C48-479B-9E59-E29CD9871C0C}"/>
          </ac:spMkLst>
        </pc:spChg>
        <pc:spChg chg="add del">
          <ac:chgData name="陳正勳" userId="e6da7aab-88bf-481b-9239-4198c194b1d3" providerId="ADAL" clId="{FB5DE760-3BAB-4A63-ACD3-478CAE82DD21}" dt="2022-01-06T01:37:39.976" v="4965" actId="26606"/>
          <ac:spMkLst>
            <pc:docMk/>
            <pc:sldMk cId="358137105" sldId="258"/>
            <ac:spMk id="99" creationId="{533DF362-939D-4EEE-8DC4-6B54607E5611}"/>
          </ac:spMkLst>
        </pc:spChg>
        <pc:spChg chg="add del">
          <ac:chgData name="陳正勳" userId="e6da7aab-88bf-481b-9239-4198c194b1d3" providerId="ADAL" clId="{FB5DE760-3BAB-4A63-ACD3-478CAE82DD21}" dt="2022-01-06T01:37:33.452" v="4956" actId="26606"/>
          <ac:spMkLst>
            <pc:docMk/>
            <pc:sldMk cId="358137105" sldId="258"/>
            <ac:spMk id="104" creationId="{020C988C-FAAD-4B22-8BA7-6B5DEFD8D167}"/>
          </ac:spMkLst>
        </pc:spChg>
        <pc:spChg chg="add del">
          <ac:chgData name="陳正勳" userId="e6da7aab-88bf-481b-9239-4198c194b1d3" providerId="ADAL" clId="{FB5DE760-3BAB-4A63-ACD3-478CAE82DD21}" dt="2022-01-06T01:37:33.452" v="4956" actId="26606"/>
          <ac:spMkLst>
            <pc:docMk/>
            <pc:sldMk cId="358137105" sldId="258"/>
            <ac:spMk id="106" creationId="{A7B99495-F43F-4D80-A44F-2CB4764EB90B}"/>
          </ac:spMkLst>
        </pc:spChg>
        <pc:spChg chg="add del">
          <ac:chgData name="陳正勳" userId="e6da7aab-88bf-481b-9239-4198c194b1d3" providerId="ADAL" clId="{FB5DE760-3BAB-4A63-ACD3-478CAE82DD21}" dt="2022-01-06T01:37:33.452" v="4956" actId="26606"/>
          <ac:spMkLst>
            <pc:docMk/>
            <pc:sldMk cId="358137105" sldId="258"/>
            <ac:spMk id="108" creationId="{70BEB1E7-2F88-40BC-B73D-42E5B6F80BFC}"/>
          </ac:spMkLst>
        </pc:spChg>
        <pc:spChg chg="add del">
          <ac:chgData name="陳正勳" userId="e6da7aab-88bf-481b-9239-4198c194b1d3" providerId="ADAL" clId="{FB5DE760-3BAB-4A63-ACD3-478CAE82DD21}" dt="2022-01-06T01:37:36.680" v="4958" actId="26606"/>
          <ac:spMkLst>
            <pc:docMk/>
            <pc:sldMk cId="358137105" sldId="258"/>
            <ac:spMk id="110" creationId="{29B161DF-E457-41D5-83AD-378B43003730}"/>
          </ac:spMkLst>
        </pc:spChg>
        <pc:spChg chg="add del">
          <ac:chgData name="陳正勳" userId="e6da7aab-88bf-481b-9239-4198c194b1d3" providerId="ADAL" clId="{FB5DE760-3BAB-4A63-ACD3-478CAE82DD21}" dt="2022-01-06T01:37:36.680" v="4958" actId="26606"/>
          <ac:spMkLst>
            <pc:docMk/>
            <pc:sldMk cId="358137105" sldId="258"/>
            <ac:spMk id="111" creationId="{107D50C9-F568-423A-A839-B49874AAEE6C}"/>
          </ac:spMkLst>
        </pc:spChg>
        <pc:spChg chg="add del">
          <ac:chgData name="陳正勳" userId="e6da7aab-88bf-481b-9239-4198c194b1d3" providerId="ADAL" clId="{FB5DE760-3BAB-4A63-ACD3-478CAE82DD21}" dt="2022-01-06T01:37:37.206" v="4960" actId="26606"/>
          <ac:spMkLst>
            <pc:docMk/>
            <pc:sldMk cId="358137105" sldId="258"/>
            <ac:spMk id="113" creationId="{C9B9F33B-F0CC-4410-85D0-1B957DF4351C}"/>
          </ac:spMkLst>
        </pc:spChg>
        <pc:spChg chg="add del">
          <ac:chgData name="陳正勳" userId="e6da7aab-88bf-481b-9239-4198c194b1d3" providerId="ADAL" clId="{FB5DE760-3BAB-4A63-ACD3-478CAE82DD21}" dt="2022-01-06T01:37:37.206" v="4960" actId="26606"/>
          <ac:spMkLst>
            <pc:docMk/>
            <pc:sldMk cId="358137105" sldId="258"/>
            <ac:spMk id="114" creationId="{034ACCCC-54D4-4F78-9B85-4A34FEBAA995}"/>
          </ac:spMkLst>
        </pc:spChg>
        <pc:spChg chg="add del">
          <ac:chgData name="陳正勳" userId="e6da7aab-88bf-481b-9239-4198c194b1d3" providerId="ADAL" clId="{FB5DE760-3BAB-4A63-ACD3-478CAE82DD21}" dt="2022-01-06T01:37:37.206" v="4960" actId="26606"/>
          <ac:spMkLst>
            <pc:docMk/>
            <pc:sldMk cId="358137105" sldId="258"/>
            <ac:spMk id="115" creationId="{55CB1B7E-4B0B-4E99-9560-9667270DA7A6}"/>
          </ac:spMkLst>
        </pc:spChg>
        <pc:spChg chg="add del">
          <ac:chgData name="陳正勳" userId="e6da7aab-88bf-481b-9239-4198c194b1d3" providerId="ADAL" clId="{FB5DE760-3BAB-4A63-ACD3-478CAE82DD21}" dt="2022-01-06T01:37:37.206" v="4960" actId="26606"/>
          <ac:spMkLst>
            <pc:docMk/>
            <pc:sldMk cId="358137105" sldId="258"/>
            <ac:spMk id="116" creationId="{72413CFE-8B8A-45C9-B7BA-CF49986D4818}"/>
          </ac:spMkLst>
        </pc:spChg>
        <pc:spChg chg="add del">
          <ac:chgData name="陳正勳" userId="e6da7aab-88bf-481b-9239-4198c194b1d3" providerId="ADAL" clId="{FB5DE760-3BAB-4A63-ACD3-478CAE82DD21}" dt="2022-01-06T01:37:37.206" v="4960" actId="26606"/>
          <ac:spMkLst>
            <pc:docMk/>
            <pc:sldMk cId="358137105" sldId="258"/>
            <ac:spMk id="117" creationId="{C924DBCE-E731-4B22-8181-A39C1D86276C}"/>
          </ac:spMkLst>
        </pc:spChg>
        <pc:spChg chg="add del">
          <ac:chgData name="陳正勳" userId="e6da7aab-88bf-481b-9239-4198c194b1d3" providerId="ADAL" clId="{FB5DE760-3BAB-4A63-ACD3-478CAE82DD21}" dt="2022-01-06T01:37:37.206" v="4960" actId="26606"/>
          <ac:spMkLst>
            <pc:docMk/>
            <pc:sldMk cId="358137105" sldId="258"/>
            <ac:spMk id="118" creationId="{196DE3D2-178D-4017-842D-87C88CE92E13}"/>
          </ac:spMkLst>
        </pc:spChg>
        <pc:spChg chg="add del">
          <ac:chgData name="陳正勳" userId="e6da7aab-88bf-481b-9239-4198c194b1d3" providerId="ADAL" clId="{FB5DE760-3BAB-4A63-ACD3-478CAE82DD21}" dt="2022-01-06T01:37:38.685" v="4962" actId="26606"/>
          <ac:spMkLst>
            <pc:docMk/>
            <pc:sldMk cId="358137105" sldId="258"/>
            <ac:spMk id="120" creationId="{97AADD8D-29D7-4B10-9245-72837D2D602B}"/>
          </ac:spMkLst>
        </pc:spChg>
        <pc:spChg chg="add del">
          <ac:chgData name="陳正勳" userId="e6da7aab-88bf-481b-9239-4198c194b1d3" providerId="ADAL" clId="{FB5DE760-3BAB-4A63-ACD3-478CAE82DD21}" dt="2022-01-06T01:37:38.685" v="4962" actId="26606"/>
          <ac:spMkLst>
            <pc:docMk/>
            <pc:sldMk cId="358137105" sldId="258"/>
            <ac:spMk id="121" creationId="{55CB1B7E-4B0B-4E99-9560-9667270DA7A6}"/>
          </ac:spMkLst>
        </pc:spChg>
        <pc:spChg chg="add del">
          <ac:chgData name="陳正勳" userId="e6da7aab-88bf-481b-9239-4198c194b1d3" providerId="ADAL" clId="{FB5DE760-3BAB-4A63-ACD3-478CAE82DD21}" dt="2022-01-06T01:37:38.685" v="4962" actId="26606"/>
          <ac:spMkLst>
            <pc:docMk/>
            <pc:sldMk cId="358137105" sldId="258"/>
            <ac:spMk id="123" creationId="{196DE3D2-178D-4017-842D-87C88CE92E13}"/>
          </ac:spMkLst>
        </pc:spChg>
        <pc:spChg chg="add del">
          <ac:chgData name="陳正勳" userId="e6da7aab-88bf-481b-9239-4198c194b1d3" providerId="ADAL" clId="{FB5DE760-3BAB-4A63-ACD3-478CAE82DD21}" dt="2022-01-06T01:37:38.685" v="4962" actId="26606"/>
          <ac:spMkLst>
            <pc:docMk/>
            <pc:sldMk cId="358137105" sldId="258"/>
            <ac:spMk id="124" creationId="{C924DBCE-E731-4B22-8181-A39C1D86276C}"/>
          </ac:spMkLst>
        </pc:spChg>
        <pc:spChg chg="add del">
          <ac:chgData name="陳正勳" userId="e6da7aab-88bf-481b-9239-4198c194b1d3" providerId="ADAL" clId="{FB5DE760-3BAB-4A63-ACD3-478CAE82DD21}" dt="2022-01-06T01:37:38.685" v="4962" actId="26606"/>
          <ac:spMkLst>
            <pc:docMk/>
            <pc:sldMk cId="358137105" sldId="258"/>
            <ac:spMk id="125" creationId="{72413CFE-8B8A-45C9-B7BA-CF49986D4818}"/>
          </ac:spMkLst>
        </pc:spChg>
        <pc:spChg chg="add del">
          <ac:chgData name="陳正勳" userId="e6da7aab-88bf-481b-9239-4198c194b1d3" providerId="ADAL" clId="{FB5DE760-3BAB-4A63-ACD3-478CAE82DD21}" dt="2022-01-06T01:37:38.685" v="4962" actId="26606"/>
          <ac:spMkLst>
            <pc:docMk/>
            <pc:sldMk cId="358137105" sldId="258"/>
            <ac:spMk id="126" creationId="{034ACCCC-54D4-4F78-9B85-4A34FEBAA995}"/>
          </ac:spMkLst>
        </pc:spChg>
        <pc:spChg chg="add del">
          <ac:chgData name="陳正勳" userId="e6da7aab-88bf-481b-9239-4198c194b1d3" providerId="ADAL" clId="{FB5DE760-3BAB-4A63-ACD3-478CAE82DD21}" dt="2022-01-06T01:37:39.959" v="4964" actId="26606"/>
          <ac:spMkLst>
            <pc:docMk/>
            <pc:sldMk cId="358137105" sldId="258"/>
            <ac:spMk id="128" creationId="{17891482-C38A-4F0C-8183-0121632F0E47}"/>
          </ac:spMkLst>
        </pc:spChg>
        <pc:spChg chg="add del">
          <ac:chgData name="陳正勳" userId="e6da7aab-88bf-481b-9239-4198c194b1d3" providerId="ADAL" clId="{FB5DE760-3BAB-4A63-ACD3-478CAE82DD21}" dt="2022-01-06T01:37:39.959" v="4964" actId="26606"/>
          <ac:spMkLst>
            <pc:docMk/>
            <pc:sldMk cId="358137105" sldId="258"/>
            <ac:spMk id="129" creationId="{DA4B6E73-2318-4814-8EB1-306D53723691}"/>
          </ac:spMkLst>
        </pc:spChg>
        <pc:spChg chg="add del">
          <ac:chgData name="陳正勳" userId="e6da7aab-88bf-481b-9239-4198c194b1d3" providerId="ADAL" clId="{FB5DE760-3BAB-4A63-ACD3-478CAE82DD21}" dt="2022-01-06T01:39:33.109" v="4995" actId="26606"/>
          <ac:spMkLst>
            <pc:docMk/>
            <pc:sldMk cId="358137105" sldId="258"/>
            <ac:spMk id="131" creationId="{97AADD8D-29D7-4B10-9245-72837D2D602B}"/>
          </ac:spMkLst>
        </pc:spChg>
        <pc:spChg chg="add del">
          <ac:chgData name="陳正勳" userId="e6da7aab-88bf-481b-9239-4198c194b1d3" providerId="ADAL" clId="{FB5DE760-3BAB-4A63-ACD3-478CAE82DD21}" dt="2022-01-06T01:39:33.109" v="4995" actId="26606"/>
          <ac:spMkLst>
            <pc:docMk/>
            <pc:sldMk cId="358137105" sldId="258"/>
            <ac:spMk id="132" creationId="{55CB1B7E-4B0B-4E99-9560-9667270DA7A6}"/>
          </ac:spMkLst>
        </pc:spChg>
        <pc:spChg chg="add del">
          <ac:chgData name="陳正勳" userId="e6da7aab-88bf-481b-9239-4198c194b1d3" providerId="ADAL" clId="{FB5DE760-3BAB-4A63-ACD3-478CAE82DD21}" dt="2022-01-06T01:39:33.109" v="4995" actId="26606"/>
          <ac:spMkLst>
            <pc:docMk/>
            <pc:sldMk cId="358137105" sldId="258"/>
            <ac:spMk id="134" creationId="{196DE3D2-178D-4017-842D-87C88CE92E13}"/>
          </ac:spMkLst>
        </pc:spChg>
        <pc:spChg chg="add del">
          <ac:chgData name="陳正勳" userId="e6da7aab-88bf-481b-9239-4198c194b1d3" providerId="ADAL" clId="{FB5DE760-3BAB-4A63-ACD3-478CAE82DD21}" dt="2022-01-06T01:39:33.109" v="4995" actId="26606"/>
          <ac:spMkLst>
            <pc:docMk/>
            <pc:sldMk cId="358137105" sldId="258"/>
            <ac:spMk id="135" creationId="{C924DBCE-E731-4B22-8181-A39C1D86276C}"/>
          </ac:spMkLst>
        </pc:spChg>
        <pc:spChg chg="add del">
          <ac:chgData name="陳正勳" userId="e6da7aab-88bf-481b-9239-4198c194b1d3" providerId="ADAL" clId="{FB5DE760-3BAB-4A63-ACD3-478CAE82DD21}" dt="2022-01-06T01:39:33.109" v="4995" actId="26606"/>
          <ac:spMkLst>
            <pc:docMk/>
            <pc:sldMk cId="358137105" sldId="258"/>
            <ac:spMk id="136" creationId="{72413CFE-8B8A-45C9-B7BA-CF49986D4818}"/>
          </ac:spMkLst>
        </pc:spChg>
        <pc:spChg chg="add del">
          <ac:chgData name="陳正勳" userId="e6da7aab-88bf-481b-9239-4198c194b1d3" providerId="ADAL" clId="{FB5DE760-3BAB-4A63-ACD3-478CAE82DD21}" dt="2022-01-06T01:39:33.109" v="4995" actId="26606"/>
          <ac:spMkLst>
            <pc:docMk/>
            <pc:sldMk cId="358137105" sldId="258"/>
            <ac:spMk id="137" creationId="{034ACCCC-54D4-4F78-9B85-4A34FEBAA995}"/>
          </ac:spMkLst>
        </pc:spChg>
        <pc:spChg chg="add del">
          <ac:chgData name="陳正勳" userId="e6da7aab-88bf-481b-9239-4198c194b1d3" providerId="ADAL" clId="{FB5DE760-3BAB-4A63-ACD3-478CAE82DD21}" dt="2022-01-06T01:39:27.063" v="4986" actId="26606"/>
          <ac:spMkLst>
            <pc:docMk/>
            <pc:sldMk cId="358137105" sldId="258"/>
            <ac:spMk id="139" creationId="{111A264F-A668-44B4-88A8-1CC2F0EDC061}"/>
          </ac:spMkLst>
        </pc:spChg>
        <pc:spChg chg="add del">
          <ac:chgData name="陳正勳" userId="e6da7aab-88bf-481b-9239-4198c194b1d3" providerId="ADAL" clId="{FB5DE760-3BAB-4A63-ACD3-478CAE82DD21}" dt="2022-01-06T01:39:27.063" v="4986" actId="26606"/>
          <ac:spMkLst>
            <pc:docMk/>
            <pc:sldMk cId="358137105" sldId="258"/>
            <ac:spMk id="140" creationId="{107D50C9-F568-423A-A839-B49874AAEE6C}"/>
          </ac:spMkLst>
        </pc:spChg>
        <pc:spChg chg="add del">
          <ac:chgData name="陳正勳" userId="e6da7aab-88bf-481b-9239-4198c194b1d3" providerId="ADAL" clId="{FB5DE760-3BAB-4A63-ACD3-478CAE82DD21}" dt="2022-01-06T01:39:29.567" v="4988" actId="26606"/>
          <ac:spMkLst>
            <pc:docMk/>
            <pc:sldMk cId="358137105" sldId="258"/>
            <ac:spMk id="142" creationId="{8E0919AE-B384-4D4A-9837-F629B1CF11B1}"/>
          </ac:spMkLst>
        </pc:spChg>
        <pc:spChg chg="add del">
          <ac:chgData name="陳正勳" userId="e6da7aab-88bf-481b-9239-4198c194b1d3" providerId="ADAL" clId="{FB5DE760-3BAB-4A63-ACD3-478CAE82DD21}" dt="2022-01-06T01:39:29.567" v="4988" actId="26606"/>
          <ac:spMkLst>
            <pc:docMk/>
            <pc:sldMk cId="358137105" sldId="258"/>
            <ac:spMk id="143" creationId="{A7B99495-F43F-4D80-A44F-2CB4764EB90B}"/>
          </ac:spMkLst>
        </pc:spChg>
        <pc:spChg chg="add del">
          <ac:chgData name="陳正勳" userId="e6da7aab-88bf-481b-9239-4198c194b1d3" providerId="ADAL" clId="{FB5DE760-3BAB-4A63-ACD3-478CAE82DD21}" dt="2022-01-06T01:39:29.567" v="4988" actId="26606"/>
          <ac:spMkLst>
            <pc:docMk/>
            <pc:sldMk cId="358137105" sldId="258"/>
            <ac:spMk id="144" creationId="{107D50C9-F568-423A-A839-B49874AAEE6C}"/>
          </ac:spMkLst>
        </pc:spChg>
        <pc:spChg chg="add del">
          <ac:chgData name="陳正勳" userId="e6da7aab-88bf-481b-9239-4198c194b1d3" providerId="ADAL" clId="{FB5DE760-3BAB-4A63-ACD3-478CAE82DD21}" dt="2022-01-06T01:39:30.885" v="4990" actId="26606"/>
          <ac:spMkLst>
            <pc:docMk/>
            <pc:sldMk cId="358137105" sldId="258"/>
            <ac:spMk id="146" creationId="{53E60C6D-4E85-4E14-BCDF-BF15C241F7CA}"/>
          </ac:spMkLst>
        </pc:spChg>
        <pc:spChg chg="add del">
          <ac:chgData name="陳正勳" userId="e6da7aab-88bf-481b-9239-4198c194b1d3" providerId="ADAL" clId="{FB5DE760-3BAB-4A63-ACD3-478CAE82DD21}" dt="2022-01-06T01:39:30.885" v="4990" actId="26606"/>
          <ac:spMkLst>
            <pc:docMk/>
            <pc:sldMk cId="358137105" sldId="258"/>
            <ac:spMk id="147" creationId="{7D42D292-4C48-479B-9E59-E29CD9871C0C}"/>
          </ac:spMkLst>
        </pc:spChg>
        <pc:spChg chg="add del">
          <ac:chgData name="陳正勳" userId="e6da7aab-88bf-481b-9239-4198c194b1d3" providerId="ADAL" clId="{FB5DE760-3BAB-4A63-ACD3-478CAE82DD21}" dt="2022-01-06T01:39:30.885" v="4990" actId="26606"/>
          <ac:spMkLst>
            <pc:docMk/>
            <pc:sldMk cId="358137105" sldId="258"/>
            <ac:spMk id="148" creationId="{533DF362-939D-4EEE-8DC4-6B54607E5611}"/>
          </ac:spMkLst>
        </pc:spChg>
        <pc:spChg chg="add del">
          <ac:chgData name="陳正勳" userId="e6da7aab-88bf-481b-9239-4198c194b1d3" providerId="ADAL" clId="{FB5DE760-3BAB-4A63-ACD3-478CAE82DD21}" dt="2022-01-06T01:39:32.057" v="4992" actId="26606"/>
          <ac:spMkLst>
            <pc:docMk/>
            <pc:sldMk cId="358137105" sldId="258"/>
            <ac:spMk id="150" creationId="{29B161DF-E457-41D5-83AD-378B43003730}"/>
          </ac:spMkLst>
        </pc:spChg>
        <pc:spChg chg="del">
          <ac:chgData name="陳正勳" userId="e6da7aab-88bf-481b-9239-4198c194b1d3" providerId="ADAL" clId="{FB5DE760-3BAB-4A63-ACD3-478CAE82DD21}" dt="2022-01-06T01:35:58.508" v="4930" actId="26606"/>
          <ac:spMkLst>
            <pc:docMk/>
            <pc:sldMk cId="358137105" sldId="258"/>
            <ac:spMk id="151" creationId="{8A7BA06D-B3FF-4E91-8639-B4569AE3AA23}"/>
          </ac:spMkLst>
        </pc:spChg>
        <pc:spChg chg="del">
          <ac:chgData name="陳正勳" userId="e6da7aab-88bf-481b-9239-4198c194b1d3" providerId="ADAL" clId="{FB5DE760-3BAB-4A63-ACD3-478CAE82DD21}" dt="2022-01-06T01:35:58.508" v="4930" actId="26606"/>
          <ac:spMkLst>
            <pc:docMk/>
            <pc:sldMk cId="358137105" sldId="258"/>
            <ac:spMk id="152" creationId="{2B30C86D-5A07-48BC-9C9D-6F9A2DB1E9E1}"/>
          </ac:spMkLst>
        </pc:spChg>
        <pc:spChg chg="del">
          <ac:chgData name="陳正勳" userId="e6da7aab-88bf-481b-9239-4198c194b1d3" providerId="ADAL" clId="{FB5DE760-3BAB-4A63-ACD3-478CAE82DD21}" dt="2022-01-06T01:35:58.508" v="4930" actId="26606"/>
          <ac:spMkLst>
            <pc:docMk/>
            <pc:sldMk cId="358137105" sldId="258"/>
            <ac:spMk id="153" creationId="{B9E248E0-55F8-4E45-A07F-B49E0EEA97ED}"/>
          </ac:spMkLst>
        </pc:spChg>
        <pc:spChg chg="del">
          <ac:chgData name="陳正勳" userId="e6da7aab-88bf-481b-9239-4198c194b1d3" providerId="ADAL" clId="{FB5DE760-3BAB-4A63-ACD3-478CAE82DD21}" dt="2022-01-06T01:35:58.508" v="4930" actId="26606"/>
          <ac:spMkLst>
            <pc:docMk/>
            <pc:sldMk cId="358137105" sldId="258"/>
            <ac:spMk id="154" creationId="{311F016A-A753-449B-9EA6-322199B7119E}"/>
          </ac:spMkLst>
        </pc:spChg>
        <pc:spChg chg="add del">
          <ac:chgData name="陳正勳" userId="e6da7aab-88bf-481b-9239-4198c194b1d3" providerId="ADAL" clId="{FB5DE760-3BAB-4A63-ACD3-478CAE82DD21}" dt="2022-01-06T01:39:32.057" v="4992" actId="26606"/>
          <ac:spMkLst>
            <pc:docMk/>
            <pc:sldMk cId="358137105" sldId="258"/>
            <ac:spMk id="155" creationId="{107D50C9-F568-423A-A839-B49874AAEE6C}"/>
          </ac:spMkLst>
        </pc:spChg>
        <pc:spChg chg="add del">
          <ac:chgData name="陳正勳" userId="e6da7aab-88bf-481b-9239-4198c194b1d3" providerId="ADAL" clId="{FB5DE760-3BAB-4A63-ACD3-478CAE82DD21}" dt="2022-01-06T01:39:33.097" v="4994" actId="26606"/>
          <ac:spMkLst>
            <pc:docMk/>
            <pc:sldMk cId="358137105" sldId="258"/>
            <ac:spMk id="157" creationId="{C9B9F33B-F0CC-4410-85D0-1B957DF4351C}"/>
          </ac:spMkLst>
        </pc:spChg>
        <pc:spChg chg="add del">
          <ac:chgData name="陳正勳" userId="e6da7aab-88bf-481b-9239-4198c194b1d3" providerId="ADAL" clId="{FB5DE760-3BAB-4A63-ACD3-478CAE82DD21}" dt="2022-01-06T01:39:33.097" v="4994" actId="26606"/>
          <ac:spMkLst>
            <pc:docMk/>
            <pc:sldMk cId="358137105" sldId="258"/>
            <ac:spMk id="158" creationId="{55CB1B7E-4B0B-4E99-9560-9667270DA7A6}"/>
          </ac:spMkLst>
        </pc:spChg>
        <pc:spChg chg="add del">
          <ac:chgData name="陳正勳" userId="e6da7aab-88bf-481b-9239-4198c194b1d3" providerId="ADAL" clId="{FB5DE760-3BAB-4A63-ACD3-478CAE82DD21}" dt="2022-01-06T01:39:33.097" v="4994" actId="26606"/>
          <ac:spMkLst>
            <pc:docMk/>
            <pc:sldMk cId="358137105" sldId="258"/>
            <ac:spMk id="159" creationId="{C924DBCE-E731-4B22-8181-A39C1D86276C}"/>
          </ac:spMkLst>
        </pc:spChg>
        <pc:spChg chg="add del">
          <ac:chgData name="陳正勳" userId="e6da7aab-88bf-481b-9239-4198c194b1d3" providerId="ADAL" clId="{FB5DE760-3BAB-4A63-ACD3-478CAE82DD21}" dt="2022-01-06T01:39:42.068" v="4998" actId="26606"/>
          <ac:spMkLst>
            <pc:docMk/>
            <pc:sldMk cId="358137105" sldId="258"/>
            <ac:spMk id="161" creationId="{97AADD8D-29D7-4B10-9245-72837D2D602B}"/>
          </ac:spMkLst>
        </pc:spChg>
        <pc:spChg chg="add del">
          <ac:chgData name="陳正勳" userId="e6da7aab-88bf-481b-9239-4198c194b1d3" providerId="ADAL" clId="{FB5DE760-3BAB-4A63-ACD3-478CAE82DD21}" dt="2022-01-06T01:39:42.068" v="4998" actId="26606"/>
          <ac:spMkLst>
            <pc:docMk/>
            <pc:sldMk cId="358137105" sldId="258"/>
            <ac:spMk id="162" creationId="{55CB1B7E-4B0B-4E99-9560-9667270DA7A6}"/>
          </ac:spMkLst>
        </pc:spChg>
        <pc:spChg chg="add del">
          <ac:chgData name="陳正勳" userId="e6da7aab-88bf-481b-9239-4198c194b1d3" providerId="ADAL" clId="{FB5DE760-3BAB-4A63-ACD3-478CAE82DD21}" dt="2022-01-06T01:39:42.068" v="4998" actId="26606"/>
          <ac:spMkLst>
            <pc:docMk/>
            <pc:sldMk cId="358137105" sldId="258"/>
            <ac:spMk id="164" creationId="{196DE3D2-178D-4017-842D-87C88CE92E13}"/>
          </ac:spMkLst>
        </pc:spChg>
        <pc:spChg chg="add del">
          <ac:chgData name="陳正勳" userId="e6da7aab-88bf-481b-9239-4198c194b1d3" providerId="ADAL" clId="{FB5DE760-3BAB-4A63-ACD3-478CAE82DD21}" dt="2022-01-06T01:39:42.068" v="4998" actId="26606"/>
          <ac:spMkLst>
            <pc:docMk/>
            <pc:sldMk cId="358137105" sldId="258"/>
            <ac:spMk id="165" creationId="{C924DBCE-E731-4B22-8181-A39C1D86276C}"/>
          </ac:spMkLst>
        </pc:spChg>
        <pc:spChg chg="add del">
          <ac:chgData name="陳正勳" userId="e6da7aab-88bf-481b-9239-4198c194b1d3" providerId="ADAL" clId="{FB5DE760-3BAB-4A63-ACD3-478CAE82DD21}" dt="2022-01-06T01:39:42.068" v="4998" actId="26606"/>
          <ac:spMkLst>
            <pc:docMk/>
            <pc:sldMk cId="358137105" sldId="258"/>
            <ac:spMk id="166" creationId="{72413CFE-8B8A-45C9-B7BA-CF49986D4818}"/>
          </ac:spMkLst>
        </pc:spChg>
        <pc:spChg chg="add del">
          <ac:chgData name="陳正勳" userId="e6da7aab-88bf-481b-9239-4198c194b1d3" providerId="ADAL" clId="{FB5DE760-3BAB-4A63-ACD3-478CAE82DD21}" dt="2022-01-06T01:39:42.068" v="4998" actId="26606"/>
          <ac:spMkLst>
            <pc:docMk/>
            <pc:sldMk cId="358137105" sldId="258"/>
            <ac:spMk id="167" creationId="{034ACCCC-54D4-4F78-9B85-4A34FEBAA995}"/>
          </ac:spMkLst>
        </pc:spChg>
        <pc:spChg chg="add">
          <ac:chgData name="陳正勳" userId="e6da7aab-88bf-481b-9239-4198c194b1d3" providerId="ADAL" clId="{FB5DE760-3BAB-4A63-ACD3-478CAE82DD21}" dt="2022-01-06T01:39:42.068" v="4998" actId="26606"/>
          <ac:spMkLst>
            <pc:docMk/>
            <pc:sldMk cId="358137105" sldId="258"/>
            <ac:spMk id="169" creationId="{97AADD8D-29D7-4B10-9245-72837D2D602B}"/>
          </ac:spMkLst>
        </pc:spChg>
        <pc:spChg chg="add">
          <ac:chgData name="陳正勳" userId="e6da7aab-88bf-481b-9239-4198c194b1d3" providerId="ADAL" clId="{FB5DE760-3BAB-4A63-ACD3-478CAE82DD21}" dt="2022-01-06T01:39:42.068" v="4998" actId="26606"/>
          <ac:spMkLst>
            <pc:docMk/>
            <pc:sldMk cId="358137105" sldId="258"/>
            <ac:spMk id="170" creationId="{55CB1B7E-4B0B-4E99-9560-9667270DA7A6}"/>
          </ac:spMkLst>
        </pc:spChg>
        <pc:spChg chg="add">
          <ac:chgData name="陳正勳" userId="e6da7aab-88bf-481b-9239-4198c194b1d3" providerId="ADAL" clId="{FB5DE760-3BAB-4A63-ACD3-478CAE82DD21}" dt="2022-01-06T01:39:42.068" v="4998" actId="26606"/>
          <ac:spMkLst>
            <pc:docMk/>
            <pc:sldMk cId="358137105" sldId="258"/>
            <ac:spMk id="172" creationId="{196DE3D2-178D-4017-842D-87C88CE92E13}"/>
          </ac:spMkLst>
        </pc:spChg>
        <pc:spChg chg="add">
          <ac:chgData name="陳正勳" userId="e6da7aab-88bf-481b-9239-4198c194b1d3" providerId="ADAL" clId="{FB5DE760-3BAB-4A63-ACD3-478CAE82DD21}" dt="2022-01-06T01:39:42.068" v="4998" actId="26606"/>
          <ac:spMkLst>
            <pc:docMk/>
            <pc:sldMk cId="358137105" sldId="258"/>
            <ac:spMk id="173" creationId="{C924DBCE-E731-4B22-8181-A39C1D86276C}"/>
          </ac:spMkLst>
        </pc:spChg>
        <pc:spChg chg="add">
          <ac:chgData name="陳正勳" userId="e6da7aab-88bf-481b-9239-4198c194b1d3" providerId="ADAL" clId="{FB5DE760-3BAB-4A63-ACD3-478CAE82DD21}" dt="2022-01-06T01:39:42.068" v="4998" actId="26606"/>
          <ac:spMkLst>
            <pc:docMk/>
            <pc:sldMk cId="358137105" sldId="258"/>
            <ac:spMk id="174" creationId="{72413CFE-8B8A-45C9-B7BA-CF49986D4818}"/>
          </ac:spMkLst>
        </pc:spChg>
        <pc:spChg chg="add">
          <ac:chgData name="陳正勳" userId="e6da7aab-88bf-481b-9239-4198c194b1d3" providerId="ADAL" clId="{FB5DE760-3BAB-4A63-ACD3-478CAE82DD21}" dt="2022-01-06T01:39:42.068" v="4998" actId="26606"/>
          <ac:spMkLst>
            <pc:docMk/>
            <pc:sldMk cId="358137105" sldId="258"/>
            <ac:spMk id="175" creationId="{034ACCCC-54D4-4F78-9B85-4A34FEBAA995}"/>
          </ac:spMkLst>
        </pc:spChg>
        <pc:picChg chg="add del mod">
          <ac:chgData name="陳正勳" userId="e6da7aab-88bf-481b-9239-4198c194b1d3" providerId="ADAL" clId="{FB5DE760-3BAB-4A63-ACD3-478CAE82DD21}" dt="2022-01-05T15:08:30.122" v="4844"/>
          <ac:picMkLst>
            <pc:docMk/>
            <pc:sldMk cId="358137105" sldId="258"/>
            <ac:picMk id="2" creationId="{E941EC20-1086-41A5-804D-F91F7AF79D84}"/>
          </ac:picMkLst>
        </pc:picChg>
        <pc:picChg chg="add del mod">
          <ac:chgData name="陳正勳" userId="e6da7aab-88bf-481b-9239-4198c194b1d3" providerId="ADAL" clId="{FB5DE760-3BAB-4A63-ACD3-478CAE82DD21}" dt="2022-01-05T15:10:36.942" v="4882"/>
          <ac:picMkLst>
            <pc:docMk/>
            <pc:sldMk cId="358137105" sldId="258"/>
            <ac:picMk id="3" creationId="{58743A89-EAA2-4227-93AE-69B7562EDF4E}"/>
          </ac:picMkLst>
        </pc:picChg>
        <pc:picChg chg="add del mod">
          <ac:chgData name="陳正勳" userId="e6da7aab-88bf-481b-9239-4198c194b1d3" providerId="ADAL" clId="{FB5DE760-3BAB-4A63-ACD3-478CAE82DD21}" dt="2022-01-05T15:11:09.405" v="4883"/>
          <ac:picMkLst>
            <pc:docMk/>
            <pc:sldMk cId="358137105" sldId="258"/>
            <ac:picMk id="5" creationId="{F1D4C13E-DCF2-4661-B03C-73941E90816B}"/>
          </ac:picMkLst>
        </pc:picChg>
        <pc:picChg chg="mod ord">
          <ac:chgData name="陳正勳" userId="e6da7aab-88bf-481b-9239-4198c194b1d3" providerId="ADAL" clId="{FB5DE760-3BAB-4A63-ACD3-478CAE82DD21}" dt="2022-01-06T01:39:33.097" v="4994" actId="26606"/>
          <ac:picMkLst>
            <pc:docMk/>
            <pc:sldMk cId="358137105" sldId="258"/>
            <ac:picMk id="6" creationId="{B2BD62B0-7BCD-42B8-9829-47ABFCF87DF8}"/>
          </ac:picMkLst>
        </pc:picChg>
        <pc:picChg chg="add del mod">
          <ac:chgData name="陳正勳" userId="e6da7aab-88bf-481b-9239-4198c194b1d3" providerId="ADAL" clId="{FB5DE760-3BAB-4A63-ACD3-478CAE82DD21}" dt="2022-01-05T15:11:25.821" v="4886" actId="478"/>
          <ac:picMkLst>
            <pc:docMk/>
            <pc:sldMk cId="358137105" sldId="258"/>
            <ac:picMk id="7" creationId="{B6D7E644-ADDC-4F81-97D6-28BF8DB8C4B2}"/>
          </ac:picMkLst>
        </pc:picChg>
        <pc:picChg chg="mod ord">
          <ac:chgData name="陳正勳" userId="e6da7aab-88bf-481b-9239-4198c194b1d3" providerId="ADAL" clId="{FB5DE760-3BAB-4A63-ACD3-478CAE82DD21}" dt="2022-01-06T01:39:33.097" v="4994" actId="26606"/>
          <ac:picMkLst>
            <pc:docMk/>
            <pc:sldMk cId="358137105" sldId="258"/>
            <ac:picMk id="8" creationId="{ECF924D8-279D-4C65-9A6D-B6A69A850DC7}"/>
          </ac:picMkLst>
        </pc:picChg>
        <pc:picChg chg="add del mod">
          <ac:chgData name="陳正勳" userId="e6da7aab-88bf-481b-9239-4198c194b1d3" providerId="ADAL" clId="{FB5DE760-3BAB-4A63-ACD3-478CAE82DD21}" dt="2022-01-05T15:16:04.714" v="4903" actId="478"/>
          <ac:picMkLst>
            <pc:docMk/>
            <pc:sldMk cId="358137105" sldId="258"/>
            <ac:picMk id="9" creationId="{AB183E06-F514-4F68-B864-F8252D00172E}"/>
          </ac:picMkLst>
        </pc:picChg>
        <pc:cxnChg chg="add del">
          <ac:chgData name="陳正勳" userId="e6da7aab-88bf-481b-9239-4198c194b1d3" providerId="ADAL" clId="{FB5DE760-3BAB-4A63-ACD3-478CAE82DD21}" dt="2022-01-06T01:39:33.097" v="4994" actId="26606"/>
          <ac:cxnSpMkLst>
            <pc:docMk/>
            <pc:sldMk cId="358137105" sldId="258"/>
            <ac:cxnSpMk id="86" creationId="{43621FD4-D14D-45D5-9A57-9A2DE5EA59C0}"/>
          </ac:cxnSpMkLst>
        </pc:cxnChg>
        <pc:cxnChg chg="add del">
          <ac:chgData name="陳正勳" userId="e6da7aab-88bf-481b-9239-4198c194b1d3" providerId="ADAL" clId="{FB5DE760-3BAB-4A63-ACD3-478CAE82DD21}" dt="2022-01-06T01:37:37.206" v="4960" actId="26606"/>
          <ac:cxnSpMkLst>
            <pc:docMk/>
            <pc:sldMk cId="358137105" sldId="258"/>
            <ac:cxnSpMk id="112" creationId="{43621FD4-D14D-45D5-9A57-9A2DE5EA59C0}"/>
          </ac:cxnSpMkLst>
        </pc:cxnChg>
        <pc:cxnChg chg="add del">
          <ac:chgData name="陳正勳" userId="e6da7aab-88bf-481b-9239-4198c194b1d3" providerId="ADAL" clId="{FB5DE760-3BAB-4A63-ACD3-478CAE82DD21}" dt="2022-01-06T01:37:38.685" v="4962" actId="26606"/>
          <ac:cxnSpMkLst>
            <pc:docMk/>
            <pc:sldMk cId="358137105" sldId="258"/>
            <ac:cxnSpMk id="122" creationId="{43621FD4-D14D-45D5-9A57-9A2DE5EA59C0}"/>
          </ac:cxnSpMkLst>
        </pc:cxnChg>
        <pc:cxnChg chg="add del">
          <ac:chgData name="陳正勳" userId="e6da7aab-88bf-481b-9239-4198c194b1d3" providerId="ADAL" clId="{FB5DE760-3BAB-4A63-ACD3-478CAE82DD21}" dt="2022-01-06T01:39:33.109" v="4995" actId="26606"/>
          <ac:cxnSpMkLst>
            <pc:docMk/>
            <pc:sldMk cId="358137105" sldId="258"/>
            <ac:cxnSpMk id="133" creationId="{43621FD4-D14D-45D5-9A57-9A2DE5EA59C0}"/>
          </ac:cxnSpMkLst>
        </pc:cxnChg>
        <pc:cxnChg chg="add del">
          <ac:chgData name="陳正勳" userId="e6da7aab-88bf-481b-9239-4198c194b1d3" providerId="ADAL" clId="{FB5DE760-3BAB-4A63-ACD3-478CAE82DD21}" dt="2022-01-06T01:39:42.068" v="4998" actId="26606"/>
          <ac:cxnSpMkLst>
            <pc:docMk/>
            <pc:sldMk cId="358137105" sldId="258"/>
            <ac:cxnSpMk id="163" creationId="{43621FD4-D14D-45D5-9A57-9A2DE5EA59C0}"/>
          </ac:cxnSpMkLst>
        </pc:cxnChg>
        <pc:cxnChg chg="add">
          <ac:chgData name="陳正勳" userId="e6da7aab-88bf-481b-9239-4198c194b1d3" providerId="ADAL" clId="{FB5DE760-3BAB-4A63-ACD3-478CAE82DD21}" dt="2022-01-06T01:39:42.068" v="4998" actId="26606"/>
          <ac:cxnSpMkLst>
            <pc:docMk/>
            <pc:sldMk cId="358137105" sldId="258"/>
            <ac:cxnSpMk id="171" creationId="{43621FD4-D14D-45D5-9A57-9A2DE5EA59C0}"/>
          </ac:cxnSpMkLst>
        </pc:cxnChg>
      </pc:sldChg>
      <pc:sldChg chg="addSp delSp modSp mod delAnim modNotesTx">
        <pc:chgData name="陳正勳" userId="e6da7aab-88bf-481b-9239-4198c194b1d3" providerId="ADAL" clId="{FB5DE760-3BAB-4A63-ACD3-478CAE82DD21}" dt="2022-01-06T01:51:48.045" v="5269" actId="14100"/>
        <pc:sldMkLst>
          <pc:docMk/>
          <pc:sldMk cId="1684951940" sldId="259"/>
        </pc:sldMkLst>
        <pc:spChg chg="mod ord">
          <ac:chgData name="陳正勳" userId="e6da7aab-88bf-481b-9239-4198c194b1d3" providerId="ADAL" clId="{FB5DE760-3BAB-4A63-ACD3-478CAE82DD21}" dt="2022-01-06T01:49:25.905" v="5237" actId="166"/>
          <ac:spMkLst>
            <pc:docMk/>
            <pc:sldMk cId="1684951940" sldId="259"/>
            <ac:spMk id="2" creationId="{70745185-C56F-46C7-8A54-722B72DD8716}"/>
          </ac:spMkLst>
        </pc:spChg>
        <pc:spChg chg="add del mod">
          <ac:chgData name="陳正勳" userId="e6da7aab-88bf-481b-9239-4198c194b1d3" providerId="ADAL" clId="{FB5DE760-3BAB-4A63-ACD3-478CAE82DD21}" dt="2022-01-06T01:48:15.644" v="5220" actId="478"/>
          <ac:spMkLst>
            <pc:docMk/>
            <pc:sldMk cId="1684951940" sldId="259"/>
            <ac:spMk id="3" creationId="{AD09EA6D-490A-4915-8062-1F89C867F1A6}"/>
          </ac:spMkLst>
        </pc:spChg>
        <pc:spChg chg="add mod">
          <ac:chgData name="陳正勳" userId="e6da7aab-88bf-481b-9239-4198c194b1d3" providerId="ADAL" clId="{FB5DE760-3BAB-4A63-ACD3-478CAE82DD21}" dt="2022-01-06T01:48:26.985" v="5223" actId="208"/>
          <ac:spMkLst>
            <pc:docMk/>
            <pc:sldMk cId="1684951940" sldId="259"/>
            <ac:spMk id="5" creationId="{8160718D-8D2D-47F6-B77D-DDA396D08CC5}"/>
          </ac:spMkLst>
        </pc:spChg>
        <pc:spChg chg="add del">
          <ac:chgData name="陳正勳" userId="e6da7aab-88bf-481b-9239-4198c194b1d3" providerId="ADAL" clId="{FB5DE760-3BAB-4A63-ACD3-478CAE82DD21}" dt="2022-01-06T01:44:28.627" v="5092" actId="26606"/>
          <ac:spMkLst>
            <pc:docMk/>
            <pc:sldMk cId="1684951940" sldId="259"/>
            <ac:spMk id="31" creationId="{95199994-21AE-49A2-BA0D-12E295989A9A}"/>
          </ac:spMkLst>
        </pc:spChg>
        <pc:spChg chg="add del">
          <ac:chgData name="陳正勳" userId="e6da7aab-88bf-481b-9239-4198c194b1d3" providerId="ADAL" clId="{FB5DE760-3BAB-4A63-ACD3-478CAE82DD21}" dt="2022-01-06T01:44:28.627" v="5092" actId="26606"/>
          <ac:spMkLst>
            <pc:docMk/>
            <pc:sldMk cId="1684951940" sldId="259"/>
            <ac:spMk id="32" creationId="{A2C34835-4F79-4934-B151-D68E79764C72}"/>
          </ac:spMkLst>
        </pc:spChg>
        <pc:spChg chg="add del">
          <ac:chgData name="陳正勳" userId="e6da7aab-88bf-481b-9239-4198c194b1d3" providerId="ADAL" clId="{FB5DE760-3BAB-4A63-ACD3-478CAE82DD21}" dt="2022-01-06T01:44:17.617" v="5073" actId="26606"/>
          <ac:spMkLst>
            <pc:docMk/>
            <pc:sldMk cId="1684951940" sldId="259"/>
            <ac:spMk id="38" creationId="{460B0EFB-53ED-4F35-B05D-F658EA021C65}"/>
          </ac:spMkLst>
        </pc:spChg>
        <pc:spChg chg="add del">
          <ac:chgData name="陳正勳" userId="e6da7aab-88bf-481b-9239-4198c194b1d3" providerId="ADAL" clId="{FB5DE760-3BAB-4A63-ACD3-478CAE82DD21}" dt="2022-01-06T01:44:17.617" v="5073" actId="26606"/>
          <ac:spMkLst>
            <pc:docMk/>
            <pc:sldMk cId="1684951940" sldId="259"/>
            <ac:spMk id="40" creationId="{835EF3DD-7D43-4A27-8967-A92FD8CC9365}"/>
          </ac:spMkLst>
        </pc:spChg>
        <pc:spChg chg="add del">
          <ac:chgData name="陳正勳" userId="e6da7aab-88bf-481b-9239-4198c194b1d3" providerId="ADAL" clId="{FB5DE760-3BAB-4A63-ACD3-478CAE82DD21}" dt="2022-01-06T01:44:18.903" v="5075" actId="26606"/>
          <ac:spMkLst>
            <pc:docMk/>
            <pc:sldMk cId="1684951940" sldId="259"/>
            <ac:spMk id="42" creationId="{0007FE00-9498-4706-B255-6437B0252C02}"/>
          </ac:spMkLst>
        </pc:spChg>
        <pc:spChg chg="add del">
          <ac:chgData name="陳正勳" userId="e6da7aab-88bf-481b-9239-4198c194b1d3" providerId="ADAL" clId="{FB5DE760-3BAB-4A63-ACD3-478CAE82DD21}" dt="2022-01-06T01:44:18.903" v="5075" actId="26606"/>
          <ac:spMkLst>
            <pc:docMk/>
            <pc:sldMk cId="1684951940" sldId="259"/>
            <ac:spMk id="43" creationId="{2EB492CD-616E-47F8-933B-5E2D952A0593}"/>
          </ac:spMkLst>
        </pc:spChg>
        <pc:spChg chg="add del">
          <ac:chgData name="陳正勳" userId="e6da7aab-88bf-481b-9239-4198c194b1d3" providerId="ADAL" clId="{FB5DE760-3BAB-4A63-ACD3-478CAE82DD21}" dt="2022-01-06T01:44:18.903" v="5075" actId="26606"/>
          <ac:spMkLst>
            <pc:docMk/>
            <pc:sldMk cId="1684951940" sldId="259"/>
            <ac:spMk id="44" creationId="{59383CF9-23B5-4335-9B21-1791C4CF1C75}"/>
          </ac:spMkLst>
        </pc:spChg>
        <pc:spChg chg="add del">
          <ac:chgData name="陳正勳" userId="e6da7aab-88bf-481b-9239-4198c194b1d3" providerId="ADAL" clId="{FB5DE760-3BAB-4A63-ACD3-478CAE82DD21}" dt="2022-01-06T01:44:19.796" v="5077" actId="26606"/>
          <ac:spMkLst>
            <pc:docMk/>
            <pc:sldMk cId="1684951940" sldId="259"/>
            <ac:spMk id="46" creationId="{460B0EFB-53ED-4F35-B05D-F658EA021C65}"/>
          </ac:spMkLst>
        </pc:spChg>
        <pc:spChg chg="add del">
          <ac:chgData name="陳正勳" userId="e6da7aab-88bf-481b-9239-4198c194b1d3" providerId="ADAL" clId="{FB5DE760-3BAB-4A63-ACD3-478CAE82DD21}" dt="2022-01-06T01:44:19.796" v="5077" actId="26606"/>
          <ac:spMkLst>
            <pc:docMk/>
            <pc:sldMk cId="1684951940" sldId="259"/>
            <ac:spMk id="47" creationId="{835EF3DD-7D43-4A27-8967-A92FD8CC9365}"/>
          </ac:spMkLst>
        </pc:spChg>
        <pc:spChg chg="add del">
          <ac:chgData name="陳正勳" userId="e6da7aab-88bf-481b-9239-4198c194b1d3" providerId="ADAL" clId="{FB5DE760-3BAB-4A63-ACD3-478CAE82DD21}" dt="2022-01-06T01:44:21.712" v="5079" actId="26606"/>
          <ac:spMkLst>
            <pc:docMk/>
            <pc:sldMk cId="1684951940" sldId="259"/>
            <ac:spMk id="48" creationId="{B91ECDA9-56DC-4270-8F33-01C5637B8CEB}"/>
          </ac:spMkLst>
        </pc:spChg>
        <pc:spChg chg="add del">
          <ac:chgData name="陳正勳" userId="e6da7aab-88bf-481b-9239-4198c194b1d3" providerId="ADAL" clId="{FB5DE760-3BAB-4A63-ACD3-478CAE82DD21}" dt="2022-01-06T01:44:21.712" v="5079" actId="26606"/>
          <ac:spMkLst>
            <pc:docMk/>
            <pc:sldMk cId="1684951940" sldId="259"/>
            <ac:spMk id="49" creationId="{1CD81A2A-6ED4-4EF4-A14C-912D31E14800}"/>
          </ac:spMkLst>
        </pc:spChg>
        <pc:spChg chg="add del">
          <ac:chgData name="陳正勳" userId="e6da7aab-88bf-481b-9239-4198c194b1d3" providerId="ADAL" clId="{FB5DE760-3BAB-4A63-ACD3-478CAE82DD21}" dt="2022-01-06T01:44:21.712" v="5079" actId="26606"/>
          <ac:spMkLst>
            <pc:docMk/>
            <pc:sldMk cId="1684951940" sldId="259"/>
            <ac:spMk id="50" creationId="{75F47824-961D-465D-84F9-EAE11BC6173B}"/>
          </ac:spMkLst>
        </pc:spChg>
        <pc:spChg chg="add del">
          <ac:chgData name="陳正勳" userId="e6da7aab-88bf-481b-9239-4198c194b1d3" providerId="ADAL" clId="{FB5DE760-3BAB-4A63-ACD3-478CAE82DD21}" dt="2022-01-06T01:44:21.712" v="5079" actId="26606"/>
          <ac:spMkLst>
            <pc:docMk/>
            <pc:sldMk cId="1684951940" sldId="259"/>
            <ac:spMk id="51" creationId="{1661932C-CA15-4E17-B115-FAE7CBEE4789}"/>
          </ac:spMkLst>
        </pc:spChg>
        <pc:spChg chg="add del">
          <ac:chgData name="陳正勳" userId="e6da7aab-88bf-481b-9239-4198c194b1d3" providerId="ADAL" clId="{FB5DE760-3BAB-4A63-ACD3-478CAE82DD21}" dt="2022-01-06T01:44:21.712" v="5079" actId="26606"/>
          <ac:spMkLst>
            <pc:docMk/>
            <pc:sldMk cId="1684951940" sldId="259"/>
            <ac:spMk id="52" creationId="{FEC9DA3E-C1D7-472D-B7C0-F71AE41FBA23}"/>
          </ac:spMkLst>
        </pc:spChg>
        <pc:spChg chg="add del">
          <ac:chgData name="陳正勳" userId="e6da7aab-88bf-481b-9239-4198c194b1d3" providerId="ADAL" clId="{FB5DE760-3BAB-4A63-ACD3-478CAE82DD21}" dt="2022-01-06T01:44:21.712" v="5079" actId="26606"/>
          <ac:spMkLst>
            <pc:docMk/>
            <pc:sldMk cId="1684951940" sldId="259"/>
            <ac:spMk id="53" creationId="{8590ADD5-9383-4D3D-9047-3DA2593CCB5D}"/>
          </ac:spMkLst>
        </pc:spChg>
        <pc:spChg chg="add del">
          <ac:chgData name="陳正勳" userId="e6da7aab-88bf-481b-9239-4198c194b1d3" providerId="ADAL" clId="{FB5DE760-3BAB-4A63-ACD3-478CAE82DD21}" dt="2022-01-06T01:44:21.712" v="5079" actId="26606"/>
          <ac:spMkLst>
            <pc:docMk/>
            <pc:sldMk cId="1684951940" sldId="259"/>
            <ac:spMk id="54" creationId="{DABE3E45-88CF-45D8-8D40-C773324D93F6}"/>
          </ac:spMkLst>
        </pc:spChg>
        <pc:spChg chg="add del">
          <ac:chgData name="陳正勳" userId="e6da7aab-88bf-481b-9239-4198c194b1d3" providerId="ADAL" clId="{FB5DE760-3BAB-4A63-ACD3-478CAE82DD21}" dt="2022-01-06T01:44:22.231" v="5081" actId="26606"/>
          <ac:spMkLst>
            <pc:docMk/>
            <pc:sldMk cId="1684951940" sldId="259"/>
            <ac:spMk id="57" creationId="{95199994-21AE-49A2-BA0D-12E295989A9A}"/>
          </ac:spMkLst>
        </pc:spChg>
        <pc:spChg chg="add del">
          <ac:chgData name="陳正勳" userId="e6da7aab-88bf-481b-9239-4198c194b1d3" providerId="ADAL" clId="{FB5DE760-3BAB-4A63-ACD3-478CAE82DD21}" dt="2022-01-06T01:44:22.231" v="5081" actId="26606"/>
          <ac:spMkLst>
            <pc:docMk/>
            <pc:sldMk cId="1684951940" sldId="259"/>
            <ac:spMk id="58" creationId="{A2C34835-4F79-4934-B151-D68E79764C72}"/>
          </ac:spMkLst>
        </pc:spChg>
        <pc:spChg chg="add del">
          <ac:chgData name="陳正勳" userId="e6da7aab-88bf-481b-9239-4198c194b1d3" providerId="ADAL" clId="{FB5DE760-3BAB-4A63-ACD3-478CAE82DD21}" dt="2022-01-06T01:44:23.680" v="5083" actId="26606"/>
          <ac:spMkLst>
            <pc:docMk/>
            <pc:sldMk cId="1684951940" sldId="259"/>
            <ac:spMk id="60" creationId="{4AC6B390-BC59-4F1D-A0EE-D71A92F0A0B2}"/>
          </ac:spMkLst>
        </pc:spChg>
        <pc:spChg chg="add del">
          <ac:chgData name="陳正勳" userId="e6da7aab-88bf-481b-9239-4198c194b1d3" providerId="ADAL" clId="{FB5DE760-3BAB-4A63-ACD3-478CAE82DD21}" dt="2022-01-06T01:44:23.680" v="5083" actId="26606"/>
          <ac:spMkLst>
            <pc:docMk/>
            <pc:sldMk cId="1684951940" sldId="259"/>
            <ac:spMk id="61" creationId="{B6C60D79-16F1-4C4B-B7E3-7634E7069CDE}"/>
          </ac:spMkLst>
        </pc:spChg>
        <pc:spChg chg="add del">
          <ac:chgData name="陳正勳" userId="e6da7aab-88bf-481b-9239-4198c194b1d3" providerId="ADAL" clId="{FB5DE760-3BAB-4A63-ACD3-478CAE82DD21}" dt="2022-01-06T01:44:23.680" v="5083" actId="26606"/>
          <ac:spMkLst>
            <pc:docMk/>
            <pc:sldMk cId="1684951940" sldId="259"/>
            <ac:spMk id="62" creationId="{426B127E-6498-4C77-9C9D-4553A5113B80}"/>
          </ac:spMkLst>
        </pc:spChg>
        <pc:spChg chg="add del">
          <ac:chgData name="陳正勳" userId="e6da7aab-88bf-481b-9239-4198c194b1d3" providerId="ADAL" clId="{FB5DE760-3BAB-4A63-ACD3-478CAE82DD21}" dt="2022-01-06T01:44:24.286" v="5085" actId="26606"/>
          <ac:spMkLst>
            <pc:docMk/>
            <pc:sldMk cId="1684951940" sldId="259"/>
            <ac:spMk id="64" creationId="{CB6E2F43-29E9-49D9-91FC-E5FEFAAA70DE}"/>
          </ac:spMkLst>
        </pc:spChg>
        <pc:spChg chg="add del">
          <ac:chgData name="陳正勳" userId="e6da7aab-88bf-481b-9239-4198c194b1d3" providerId="ADAL" clId="{FB5DE760-3BAB-4A63-ACD3-478CAE82DD21}" dt="2022-01-06T01:44:24.286" v="5085" actId="26606"/>
          <ac:spMkLst>
            <pc:docMk/>
            <pc:sldMk cId="1684951940" sldId="259"/>
            <ac:spMk id="65" creationId="{8E63CC27-1C86-4653-8866-79C24C5C51FB}"/>
          </ac:spMkLst>
        </pc:spChg>
        <pc:spChg chg="add del">
          <ac:chgData name="陳正勳" userId="e6da7aab-88bf-481b-9239-4198c194b1d3" providerId="ADAL" clId="{FB5DE760-3BAB-4A63-ACD3-478CAE82DD21}" dt="2022-01-06T01:44:24.286" v="5085" actId="26606"/>
          <ac:spMkLst>
            <pc:docMk/>
            <pc:sldMk cId="1684951940" sldId="259"/>
            <ac:spMk id="66" creationId="{3BA62E19-CD42-4C09-B825-844B4943D49D}"/>
          </ac:spMkLst>
        </pc:spChg>
        <pc:spChg chg="add del">
          <ac:chgData name="陳正勳" userId="e6da7aab-88bf-481b-9239-4198c194b1d3" providerId="ADAL" clId="{FB5DE760-3BAB-4A63-ACD3-478CAE82DD21}" dt="2022-01-06T01:44:26.576" v="5087" actId="26606"/>
          <ac:spMkLst>
            <pc:docMk/>
            <pc:sldMk cId="1684951940" sldId="259"/>
            <ac:spMk id="68" creationId="{95199994-21AE-49A2-BA0D-12E295989A9A}"/>
          </ac:spMkLst>
        </pc:spChg>
        <pc:spChg chg="add del">
          <ac:chgData name="陳正勳" userId="e6da7aab-88bf-481b-9239-4198c194b1d3" providerId="ADAL" clId="{FB5DE760-3BAB-4A63-ACD3-478CAE82DD21}" dt="2022-01-06T01:44:26.576" v="5087" actId="26606"/>
          <ac:spMkLst>
            <pc:docMk/>
            <pc:sldMk cId="1684951940" sldId="259"/>
            <ac:spMk id="69" creationId="{A2C34835-4F79-4934-B151-D68E79764C72}"/>
          </ac:spMkLst>
        </pc:spChg>
        <pc:spChg chg="add del">
          <ac:chgData name="陳正勳" userId="e6da7aab-88bf-481b-9239-4198c194b1d3" providerId="ADAL" clId="{FB5DE760-3BAB-4A63-ACD3-478CAE82DD21}" dt="2022-01-06T01:44:27.987" v="5089" actId="26606"/>
          <ac:spMkLst>
            <pc:docMk/>
            <pc:sldMk cId="1684951940" sldId="259"/>
            <ac:spMk id="71" creationId="{CB6E2F43-29E9-49D9-91FC-E5FEFAAA70DE}"/>
          </ac:spMkLst>
        </pc:spChg>
        <pc:spChg chg="add del">
          <ac:chgData name="陳正勳" userId="e6da7aab-88bf-481b-9239-4198c194b1d3" providerId="ADAL" clId="{FB5DE760-3BAB-4A63-ACD3-478CAE82DD21}" dt="2022-01-06T01:44:27.987" v="5089" actId="26606"/>
          <ac:spMkLst>
            <pc:docMk/>
            <pc:sldMk cId="1684951940" sldId="259"/>
            <ac:spMk id="72" creationId="{8E63CC27-1C86-4653-8866-79C24C5C51FB}"/>
          </ac:spMkLst>
        </pc:spChg>
        <pc:spChg chg="add del">
          <ac:chgData name="陳正勳" userId="e6da7aab-88bf-481b-9239-4198c194b1d3" providerId="ADAL" clId="{FB5DE760-3BAB-4A63-ACD3-478CAE82DD21}" dt="2022-01-06T01:44:27.987" v="5089" actId="26606"/>
          <ac:spMkLst>
            <pc:docMk/>
            <pc:sldMk cId="1684951940" sldId="259"/>
            <ac:spMk id="73" creationId="{3BA62E19-CD42-4C09-B825-844B4943D49D}"/>
          </ac:spMkLst>
        </pc:spChg>
        <pc:spChg chg="add del">
          <ac:chgData name="陳正勳" userId="e6da7aab-88bf-481b-9239-4198c194b1d3" providerId="ADAL" clId="{FB5DE760-3BAB-4A63-ACD3-478CAE82DD21}" dt="2022-01-06T01:44:28.614" v="5091" actId="26606"/>
          <ac:spMkLst>
            <pc:docMk/>
            <pc:sldMk cId="1684951940" sldId="259"/>
            <ac:spMk id="75" creationId="{24D46527-8963-4773-8769-07E6ACE08487}"/>
          </ac:spMkLst>
        </pc:spChg>
        <pc:spChg chg="add del">
          <ac:chgData name="陳正勳" userId="e6da7aab-88bf-481b-9239-4198c194b1d3" providerId="ADAL" clId="{FB5DE760-3BAB-4A63-ACD3-478CAE82DD21}" dt="2022-01-06T01:44:28.614" v="5091" actId="26606"/>
          <ac:spMkLst>
            <pc:docMk/>
            <pc:sldMk cId="1684951940" sldId="259"/>
            <ac:spMk id="76" creationId="{920E13D1-85D7-4BF3-9903-59216CB5AE14}"/>
          </ac:spMkLst>
        </pc:spChg>
        <pc:spChg chg="add del">
          <ac:chgData name="陳正勳" userId="e6da7aab-88bf-481b-9239-4198c194b1d3" providerId="ADAL" clId="{FB5DE760-3BAB-4A63-ACD3-478CAE82DD21}" dt="2022-01-06T01:44:53.771" v="5112" actId="26606"/>
          <ac:spMkLst>
            <pc:docMk/>
            <pc:sldMk cId="1684951940" sldId="259"/>
            <ac:spMk id="78" creationId="{95199994-21AE-49A2-BA0D-12E295989A9A}"/>
          </ac:spMkLst>
        </pc:spChg>
        <pc:spChg chg="add del">
          <ac:chgData name="陳正勳" userId="e6da7aab-88bf-481b-9239-4198c194b1d3" providerId="ADAL" clId="{FB5DE760-3BAB-4A63-ACD3-478CAE82DD21}" dt="2022-01-06T01:44:53.771" v="5112" actId="26606"/>
          <ac:spMkLst>
            <pc:docMk/>
            <pc:sldMk cId="1684951940" sldId="259"/>
            <ac:spMk id="79" creationId="{A2C34835-4F79-4934-B151-D68E79764C72}"/>
          </ac:spMkLst>
        </pc:spChg>
        <pc:spChg chg="add del">
          <ac:chgData name="陳正勳" userId="e6da7aab-88bf-481b-9239-4198c194b1d3" providerId="ADAL" clId="{FB5DE760-3BAB-4A63-ACD3-478CAE82DD21}" dt="2022-01-06T01:44:40.889" v="5095" actId="26606"/>
          <ac:spMkLst>
            <pc:docMk/>
            <pc:sldMk cId="1684951940" sldId="259"/>
            <ac:spMk id="84" creationId="{2EB492CD-616E-47F8-933B-5E2D952A0593}"/>
          </ac:spMkLst>
        </pc:spChg>
        <pc:spChg chg="add del">
          <ac:chgData name="陳正勳" userId="e6da7aab-88bf-481b-9239-4198c194b1d3" providerId="ADAL" clId="{FB5DE760-3BAB-4A63-ACD3-478CAE82DD21}" dt="2022-01-06T01:44:40.889" v="5095" actId="26606"/>
          <ac:spMkLst>
            <pc:docMk/>
            <pc:sldMk cId="1684951940" sldId="259"/>
            <ac:spMk id="86" creationId="{59383CF9-23B5-4335-9B21-1791C4CF1C75}"/>
          </ac:spMkLst>
        </pc:spChg>
        <pc:spChg chg="add del">
          <ac:chgData name="陳正勳" userId="e6da7aab-88bf-481b-9239-4198c194b1d3" providerId="ADAL" clId="{FB5DE760-3BAB-4A63-ACD3-478CAE82DD21}" dt="2022-01-06T01:44:40.889" v="5095" actId="26606"/>
          <ac:spMkLst>
            <pc:docMk/>
            <pc:sldMk cId="1684951940" sldId="259"/>
            <ac:spMk id="88" creationId="{0007FE00-9498-4706-B255-6437B0252C02}"/>
          </ac:spMkLst>
        </pc:spChg>
        <pc:spChg chg="add del">
          <ac:chgData name="陳正勳" userId="e6da7aab-88bf-481b-9239-4198c194b1d3" providerId="ADAL" clId="{FB5DE760-3BAB-4A63-ACD3-478CAE82DD21}" dt="2022-01-06T01:44:41.708" v="5097" actId="26606"/>
          <ac:spMkLst>
            <pc:docMk/>
            <pc:sldMk cId="1684951940" sldId="259"/>
            <ac:spMk id="90" creationId="{95199994-21AE-49A2-BA0D-12E295989A9A}"/>
          </ac:spMkLst>
        </pc:spChg>
        <pc:spChg chg="add del">
          <ac:chgData name="陳正勳" userId="e6da7aab-88bf-481b-9239-4198c194b1d3" providerId="ADAL" clId="{FB5DE760-3BAB-4A63-ACD3-478CAE82DD21}" dt="2022-01-06T01:44:41.708" v="5097" actId="26606"/>
          <ac:spMkLst>
            <pc:docMk/>
            <pc:sldMk cId="1684951940" sldId="259"/>
            <ac:spMk id="91" creationId="{A2C34835-4F79-4934-B151-D68E79764C72}"/>
          </ac:spMkLst>
        </pc:spChg>
        <pc:spChg chg="add del">
          <ac:chgData name="陳正勳" userId="e6da7aab-88bf-481b-9239-4198c194b1d3" providerId="ADAL" clId="{FB5DE760-3BAB-4A63-ACD3-478CAE82DD21}" dt="2022-01-06T01:44:42.938" v="5099" actId="26606"/>
          <ac:spMkLst>
            <pc:docMk/>
            <pc:sldMk cId="1684951940" sldId="259"/>
            <ac:spMk id="93" creationId="{1CD81A2A-6ED4-4EF4-A14C-912D31E14800}"/>
          </ac:spMkLst>
        </pc:spChg>
        <pc:spChg chg="add del">
          <ac:chgData name="陳正勳" userId="e6da7aab-88bf-481b-9239-4198c194b1d3" providerId="ADAL" clId="{FB5DE760-3BAB-4A63-ACD3-478CAE82DD21}" dt="2022-01-06T01:44:42.938" v="5099" actId="26606"/>
          <ac:spMkLst>
            <pc:docMk/>
            <pc:sldMk cId="1684951940" sldId="259"/>
            <ac:spMk id="94" creationId="{B91ECDA9-56DC-4270-8F33-01C5637B8CEB}"/>
          </ac:spMkLst>
        </pc:spChg>
        <pc:spChg chg="add del">
          <ac:chgData name="陳正勳" userId="e6da7aab-88bf-481b-9239-4198c194b1d3" providerId="ADAL" clId="{FB5DE760-3BAB-4A63-ACD3-478CAE82DD21}" dt="2022-01-06T01:44:42.938" v="5099" actId="26606"/>
          <ac:spMkLst>
            <pc:docMk/>
            <pc:sldMk cId="1684951940" sldId="259"/>
            <ac:spMk id="95" creationId="{1661932C-CA15-4E17-B115-FAE7CBEE4789}"/>
          </ac:spMkLst>
        </pc:spChg>
        <pc:spChg chg="add del">
          <ac:chgData name="陳正勳" userId="e6da7aab-88bf-481b-9239-4198c194b1d3" providerId="ADAL" clId="{FB5DE760-3BAB-4A63-ACD3-478CAE82DD21}" dt="2022-01-06T01:44:42.938" v="5099" actId="26606"/>
          <ac:spMkLst>
            <pc:docMk/>
            <pc:sldMk cId="1684951940" sldId="259"/>
            <ac:spMk id="96" creationId="{75F47824-961D-465D-84F9-EAE11BC6173B}"/>
          </ac:spMkLst>
        </pc:spChg>
        <pc:spChg chg="add del">
          <ac:chgData name="陳正勳" userId="e6da7aab-88bf-481b-9239-4198c194b1d3" providerId="ADAL" clId="{FB5DE760-3BAB-4A63-ACD3-478CAE82DD21}" dt="2022-01-06T01:44:42.938" v="5099" actId="26606"/>
          <ac:spMkLst>
            <pc:docMk/>
            <pc:sldMk cId="1684951940" sldId="259"/>
            <ac:spMk id="97" creationId="{8590ADD5-9383-4D3D-9047-3DA2593CCB5D}"/>
          </ac:spMkLst>
        </pc:spChg>
        <pc:spChg chg="add del">
          <ac:chgData name="陳正勳" userId="e6da7aab-88bf-481b-9239-4198c194b1d3" providerId="ADAL" clId="{FB5DE760-3BAB-4A63-ACD3-478CAE82DD21}" dt="2022-01-06T01:44:42.938" v="5099" actId="26606"/>
          <ac:spMkLst>
            <pc:docMk/>
            <pc:sldMk cId="1684951940" sldId="259"/>
            <ac:spMk id="98" creationId="{FEC9DA3E-C1D7-472D-B7C0-F71AE41FBA23}"/>
          </ac:spMkLst>
        </pc:spChg>
        <pc:spChg chg="add del">
          <ac:chgData name="陳正勳" userId="e6da7aab-88bf-481b-9239-4198c194b1d3" providerId="ADAL" clId="{FB5DE760-3BAB-4A63-ACD3-478CAE82DD21}" dt="2022-01-06T01:44:42.938" v="5099" actId="26606"/>
          <ac:spMkLst>
            <pc:docMk/>
            <pc:sldMk cId="1684951940" sldId="259"/>
            <ac:spMk id="99" creationId="{DABE3E45-88CF-45D8-8D40-C773324D93F6}"/>
          </ac:spMkLst>
        </pc:spChg>
        <pc:spChg chg="add del">
          <ac:chgData name="陳正勳" userId="e6da7aab-88bf-481b-9239-4198c194b1d3" providerId="ADAL" clId="{FB5DE760-3BAB-4A63-ACD3-478CAE82DD21}" dt="2022-01-06T01:46:19.830" v="5159" actId="26606"/>
          <ac:spMkLst>
            <pc:docMk/>
            <pc:sldMk cId="1684951940" sldId="259"/>
            <ac:spMk id="100" creationId="{75F47824-961D-465D-84F9-EAE11BC6173B}"/>
          </ac:spMkLst>
        </pc:spChg>
        <pc:spChg chg="add del">
          <ac:chgData name="陳正勳" userId="e6da7aab-88bf-481b-9239-4198c194b1d3" providerId="ADAL" clId="{FB5DE760-3BAB-4A63-ACD3-478CAE82DD21}" dt="2022-01-06T01:44:44.347" v="5101" actId="26606"/>
          <ac:spMkLst>
            <pc:docMk/>
            <pc:sldMk cId="1684951940" sldId="259"/>
            <ac:spMk id="101" creationId="{4037C1C0-FADA-40C7-B923-037899A24F09}"/>
          </ac:spMkLst>
        </pc:spChg>
        <pc:spChg chg="add del">
          <ac:chgData name="陳正勳" userId="e6da7aab-88bf-481b-9239-4198c194b1d3" providerId="ADAL" clId="{FB5DE760-3BAB-4A63-ACD3-478CAE82DD21}" dt="2022-01-06T01:44:44.347" v="5101" actId="26606"/>
          <ac:spMkLst>
            <pc:docMk/>
            <pc:sldMk cId="1684951940" sldId="259"/>
            <ac:spMk id="102" creationId="{4B56CC07-3AFD-4C79-AFB2-0428FBBD79D1}"/>
          </ac:spMkLst>
        </pc:spChg>
        <pc:spChg chg="add del">
          <ac:chgData name="陳正勳" userId="e6da7aab-88bf-481b-9239-4198c194b1d3" providerId="ADAL" clId="{FB5DE760-3BAB-4A63-ACD3-478CAE82DD21}" dt="2022-01-06T01:44:46.373" v="5103" actId="26606"/>
          <ac:spMkLst>
            <pc:docMk/>
            <pc:sldMk cId="1684951940" sldId="259"/>
            <ac:spMk id="104" creationId="{DB304A14-32D0-4873-B914-423ED7B8DAFD}"/>
          </ac:spMkLst>
        </pc:spChg>
        <pc:spChg chg="add del">
          <ac:chgData name="陳正勳" userId="e6da7aab-88bf-481b-9239-4198c194b1d3" providerId="ADAL" clId="{FB5DE760-3BAB-4A63-ACD3-478CAE82DD21}" dt="2022-01-06T01:44:46.373" v="5103" actId="26606"/>
          <ac:spMkLst>
            <pc:docMk/>
            <pc:sldMk cId="1684951940" sldId="259"/>
            <ac:spMk id="105" creationId="{1D460C86-854F-4FB3-ABC2-E823D8FEB9DB}"/>
          </ac:spMkLst>
        </pc:spChg>
        <pc:spChg chg="add del">
          <ac:chgData name="陳正勳" userId="e6da7aab-88bf-481b-9239-4198c194b1d3" providerId="ADAL" clId="{FB5DE760-3BAB-4A63-ACD3-478CAE82DD21}" dt="2022-01-06T01:44:46.373" v="5103" actId="26606"/>
          <ac:spMkLst>
            <pc:docMk/>
            <pc:sldMk cId="1684951940" sldId="259"/>
            <ac:spMk id="106" creationId="{BB48116A-278A-4CC5-89D3-9DE8E8FF1245}"/>
          </ac:spMkLst>
        </pc:spChg>
        <pc:spChg chg="add del">
          <ac:chgData name="陳正勳" userId="e6da7aab-88bf-481b-9239-4198c194b1d3" providerId="ADAL" clId="{FB5DE760-3BAB-4A63-ACD3-478CAE82DD21}" dt="2022-01-06T01:44:50.183" v="5105" actId="26606"/>
          <ac:spMkLst>
            <pc:docMk/>
            <pc:sldMk cId="1684951940" sldId="259"/>
            <ac:spMk id="108" creationId="{4F7EBAE4-9945-4473-9E34-B2C66EA0F03D}"/>
          </ac:spMkLst>
        </pc:spChg>
        <pc:spChg chg="add del">
          <ac:chgData name="陳正勳" userId="e6da7aab-88bf-481b-9239-4198c194b1d3" providerId="ADAL" clId="{FB5DE760-3BAB-4A63-ACD3-478CAE82DD21}" dt="2022-01-06T01:44:50.183" v="5105" actId="26606"/>
          <ac:spMkLst>
            <pc:docMk/>
            <pc:sldMk cId="1684951940" sldId="259"/>
            <ac:spMk id="109" creationId="{70BEB1E7-2F88-40BC-B73D-42E5B6F80BFC}"/>
          </ac:spMkLst>
        </pc:spChg>
        <pc:spChg chg="add del">
          <ac:chgData name="陳正勳" userId="e6da7aab-88bf-481b-9239-4198c194b1d3" providerId="ADAL" clId="{FB5DE760-3BAB-4A63-ACD3-478CAE82DD21}" dt="2022-01-06T01:44:50.183" v="5105" actId="26606"/>
          <ac:spMkLst>
            <pc:docMk/>
            <pc:sldMk cId="1684951940" sldId="259"/>
            <ac:spMk id="110" creationId="{A7B99495-F43F-4D80-A44F-2CB4764EB90B}"/>
          </ac:spMkLst>
        </pc:spChg>
        <pc:spChg chg="add del">
          <ac:chgData name="陳正勳" userId="e6da7aab-88bf-481b-9239-4198c194b1d3" providerId="ADAL" clId="{FB5DE760-3BAB-4A63-ACD3-478CAE82DD21}" dt="2022-01-06T01:44:51.327" v="5107" actId="26606"/>
          <ac:spMkLst>
            <pc:docMk/>
            <pc:sldMk cId="1684951940" sldId="259"/>
            <ac:spMk id="112" creationId="{CB6E2F43-29E9-49D9-91FC-E5FEFAAA70DE}"/>
          </ac:spMkLst>
        </pc:spChg>
        <pc:spChg chg="add del">
          <ac:chgData name="陳正勳" userId="e6da7aab-88bf-481b-9239-4198c194b1d3" providerId="ADAL" clId="{FB5DE760-3BAB-4A63-ACD3-478CAE82DD21}" dt="2022-01-06T01:44:51.327" v="5107" actId="26606"/>
          <ac:spMkLst>
            <pc:docMk/>
            <pc:sldMk cId="1684951940" sldId="259"/>
            <ac:spMk id="113" creationId="{8E63CC27-1C86-4653-8866-79C24C5C51FB}"/>
          </ac:spMkLst>
        </pc:spChg>
        <pc:spChg chg="add del">
          <ac:chgData name="陳正勳" userId="e6da7aab-88bf-481b-9239-4198c194b1d3" providerId="ADAL" clId="{FB5DE760-3BAB-4A63-ACD3-478CAE82DD21}" dt="2022-01-06T01:44:51.327" v="5107" actId="26606"/>
          <ac:spMkLst>
            <pc:docMk/>
            <pc:sldMk cId="1684951940" sldId="259"/>
            <ac:spMk id="114" creationId="{3BA62E19-CD42-4C09-B825-844B4943D49D}"/>
          </ac:spMkLst>
        </pc:spChg>
        <pc:spChg chg="add del">
          <ac:chgData name="陳正勳" userId="e6da7aab-88bf-481b-9239-4198c194b1d3" providerId="ADAL" clId="{FB5DE760-3BAB-4A63-ACD3-478CAE82DD21}" dt="2022-01-06T01:44:52.828" v="5109" actId="26606"/>
          <ac:spMkLst>
            <pc:docMk/>
            <pc:sldMk cId="1684951940" sldId="259"/>
            <ac:spMk id="116" creationId="{24D46527-8963-4773-8769-07E6ACE08487}"/>
          </ac:spMkLst>
        </pc:spChg>
        <pc:spChg chg="add del">
          <ac:chgData name="陳正勳" userId="e6da7aab-88bf-481b-9239-4198c194b1d3" providerId="ADAL" clId="{FB5DE760-3BAB-4A63-ACD3-478CAE82DD21}" dt="2022-01-06T01:44:52.828" v="5109" actId="26606"/>
          <ac:spMkLst>
            <pc:docMk/>
            <pc:sldMk cId="1684951940" sldId="259"/>
            <ac:spMk id="117" creationId="{920E13D1-85D7-4BF3-9903-59216CB5AE14}"/>
          </ac:spMkLst>
        </pc:spChg>
        <pc:spChg chg="add del">
          <ac:chgData name="陳正勳" userId="e6da7aab-88bf-481b-9239-4198c194b1d3" providerId="ADAL" clId="{FB5DE760-3BAB-4A63-ACD3-478CAE82DD21}" dt="2022-01-06T01:44:53.755" v="5111" actId="26606"/>
          <ac:spMkLst>
            <pc:docMk/>
            <pc:sldMk cId="1684951940" sldId="259"/>
            <ac:spMk id="119" creationId="{77C59BEC-C4CC-4741-B975-08C543178D3D}"/>
          </ac:spMkLst>
        </pc:spChg>
        <pc:spChg chg="add del">
          <ac:chgData name="陳正勳" userId="e6da7aab-88bf-481b-9239-4198c194b1d3" providerId="ADAL" clId="{FB5DE760-3BAB-4A63-ACD3-478CAE82DD21}" dt="2022-01-06T01:44:53.755" v="5111" actId="26606"/>
          <ac:spMkLst>
            <pc:docMk/>
            <pc:sldMk cId="1684951940" sldId="259"/>
            <ac:spMk id="120" creationId="{72DEF309-605D-4117-9340-6D589B6C3A34}"/>
          </ac:spMkLst>
        </pc:spChg>
        <pc:spChg chg="add del">
          <ac:chgData name="陳正勳" userId="e6da7aab-88bf-481b-9239-4198c194b1d3" providerId="ADAL" clId="{FB5DE760-3BAB-4A63-ACD3-478CAE82DD21}" dt="2022-01-06T01:44:53.755" v="5111" actId="26606"/>
          <ac:spMkLst>
            <pc:docMk/>
            <pc:sldMk cId="1684951940" sldId="259"/>
            <ac:spMk id="121" creationId="{A7B99495-F43F-4D80-A44F-2CB4764EB90B}"/>
          </ac:spMkLst>
        </pc:spChg>
        <pc:spChg chg="add del">
          <ac:chgData name="陳正勳" userId="e6da7aab-88bf-481b-9239-4198c194b1d3" providerId="ADAL" clId="{FB5DE760-3BAB-4A63-ACD3-478CAE82DD21}" dt="2022-01-06T01:46:56.248" v="5170" actId="26606"/>
          <ac:spMkLst>
            <pc:docMk/>
            <pc:sldMk cId="1684951940" sldId="259"/>
            <ac:spMk id="122" creationId="{75F47824-961D-465D-84F9-EAE11BC6173B}"/>
          </ac:spMkLst>
        </pc:spChg>
        <pc:spChg chg="add del">
          <ac:chgData name="陳正勳" userId="e6da7aab-88bf-481b-9239-4198c194b1d3" providerId="ADAL" clId="{FB5DE760-3BAB-4A63-ACD3-478CAE82DD21}" dt="2022-01-06T01:45:53.277" v="5153" actId="26606"/>
          <ac:spMkLst>
            <pc:docMk/>
            <pc:sldMk cId="1684951940" sldId="259"/>
            <ac:spMk id="123" creationId="{7025EFD5-738C-41B9-87FE-0C00E211BD8B}"/>
          </ac:spMkLst>
        </pc:spChg>
        <pc:spChg chg="add del">
          <ac:chgData name="陳正勳" userId="e6da7aab-88bf-481b-9239-4198c194b1d3" providerId="ADAL" clId="{FB5DE760-3BAB-4A63-ACD3-478CAE82DD21}" dt="2022-01-06T01:45:53.277" v="5153" actId="26606"/>
          <ac:spMkLst>
            <pc:docMk/>
            <pc:sldMk cId="1684951940" sldId="259"/>
            <ac:spMk id="124" creationId="{835EF3DD-7D43-4A27-8967-A92FD8CC9365}"/>
          </ac:spMkLst>
        </pc:spChg>
        <pc:spChg chg="add del">
          <ac:chgData name="陳正勳" userId="e6da7aab-88bf-481b-9239-4198c194b1d3" providerId="ADAL" clId="{FB5DE760-3BAB-4A63-ACD3-478CAE82DD21}" dt="2022-01-06T01:45:11.282" v="5114" actId="26606"/>
          <ac:spMkLst>
            <pc:docMk/>
            <pc:sldMk cId="1684951940" sldId="259"/>
            <ac:spMk id="129" creationId="{2EB492CD-616E-47F8-933B-5E2D952A0593}"/>
          </ac:spMkLst>
        </pc:spChg>
        <pc:spChg chg="add del">
          <ac:chgData name="陳正勳" userId="e6da7aab-88bf-481b-9239-4198c194b1d3" providerId="ADAL" clId="{FB5DE760-3BAB-4A63-ACD3-478CAE82DD21}" dt="2022-01-06T01:45:11.282" v="5114" actId="26606"/>
          <ac:spMkLst>
            <pc:docMk/>
            <pc:sldMk cId="1684951940" sldId="259"/>
            <ac:spMk id="131" creationId="{59383CF9-23B5-4335-9B21-1791C4CF1C75}"/>
          </ac:spMkLst>
        </pc:spChg>
        <pc:spChg chg="add del">
          <ac:chgData name="陳正勳" userId="e6da7aab-88bf-481b-9239-4198c194b1d3" providerId="ADAL" clId="{FB5DE760-3BAB-4A63-ACD3-478CAE82DD21}" dt="2022-01-06T01:45:11.282" v="5114" actId="26606"/>
          <ac:spMkLst>
            <pc:docMk/>
            <pc:sldMk cId="1684951940" sldId="259"/>
            <ac:spMk id="133" creationId="{0007FE00-9498-4706-B255-6437B0252C02}"/>
          </ac:spMkLst>
        </pc:spChg>
        <pc:spChg chg="add del">
          <ac:chgData name="陳正勳" userId="e6da7aab-88bf-481b-9239-4198c194b1d3" providerId="ADAL" clId="{FB5DE760-3BAB-4A63-ACD3-478CAE82DD21}" dt="2022-01-06T01:45:12.292" v="5116" actId="26606"/>
          <ac:spMkLst>
            <pc:docMk/>
            <pc:sldMk cId="1684951940" sldId="259"/>
            <ac:spMk id="135" creationId="{4AC6B390-BC59-4F1D-A0EE-D71A92F0A0B2}"/>
          </ac:spMkLst>
        </pc:spChg>
        <pc:spChg chg="add del">
          <ac:chgData name="陳正勳" userId="e6da7aab-88bf-481b-9239-4198c194b1d3" providerId="ADAL" clId="{FB5DE760-3BAB-4A63-ACD3-478CAE82DD21}" dt="2022-01-06T01:45:12.292" v="5116" actId="26606"/>
          <ac:spMkLst>
            <pc:docMk/>
            <pc:sldMk cId="1684951940" sldId="259"/>
            <ac:spMk id="136" creationId="{B6C60D79-16F1-4C4B-B7E3-7634E7069CDE}"/>
          </ac:spMkLst>
        </pc:spChg>
        <pc:spChg chg="add del">
          <ac:chgData name="陳正勳" userId="e6da7aab-88bf-481b-9239-4198c194b1d3" providerId="ADAL" clId="{FB5DE760-3BAB-4A63-ACD3-478CAE82DD21}" dt="2022-01-06T01:45:12.292" v="5116" actId="26606"/>
          <ac:spMkLst>
            <pc:docMk/>
            <pc:sldMk cId="1684951940" sldId="259"/>
            <ac:spMk id="137" creationId="{426B127E-6498-4C77-9C9D-4553A5113B80}"/>
          </ac:spMkLst>
        </pc:spChg>
        <pc:spChg chg="add del">
          <ac:chgData name="陳正勳" userId="e6da7aab-88bf-481b-9239-4198c194b1d3" providerId="ADAL" clId="{FB5DE760-3BAB-4A63-ACD3-478CAE82DD21}" dt="2022-01-06T01:45:13.090" v="5118" actId="26606"/>
          <ac:spMkLst>
            <pc:docMk/>
            <pc:sldMk cId="1684951940" sldId="259"/>
            <ac:spMk id="139" creationId="{460B0EFB-53ED-4F35-B05D-F658EA021C65}"/>
          </ac:spMkLst>
        </pc:spChg>
        <pc:spChg chg="add del">
          <ac:chgData name="陳正勳" userId="e6da7aab-88bf-481b-9239-4198c194b1d3" providerId="ADAL" clId="{FB5DE760-3BAB-4A63-ACD3-478CAE82DD21}" dt="2022-01-06T01:45:13.090" v="5118" actId="26606"/>
          <ac:spMkLst>
            <pc:docMk/>
            <pc:sldMk cId="1684951940" sldId="259"/>
            <ac:spMk id="140" creationId="{835EF3DD-7D43-4A27-8967-A92FD8CC9365}"/>
          </ac:spMkLst>
        </pc:spChg>
        <pc:spChg chg="add del">
          <ac:chgData name="陳正勳" userId="e6da7aab-88bf-481b-9239-4198c194b1d3" providerId="ADAL" clId="{FB5DE760-3BAB-4A63-ACD3-478CAE82DD21}" dt="2022-01-06T01:45:21.357" v="5122" actId="26606"/>
          <ac:spMkLst>
            <pc:docMk/>
            <pc:sldMk cId="1684951940" sldId="259"/>
            <ac:spMk id="141" creationId="{75F47824-961D-465D-84F9-EAE11BC6173B}"/>
          </ac:spMkLst>
        </pc:spChg>
        <pc:spChg chg="add del">
          <ac:chgData name="陳正勳" userId="e6da7aab-88bf-481b-9239-4198c194b1d3" providerId="ADAL" clId="{FB5DE760-3BAB-4A63-ACD3-478CAE82DD21}" dt="2022-01-06T01:45:19.120" v="5120" actId="26606"/>
          <ac:spMkLst>
            <pc:docMk/>
            <pc:sldMk cId="1684951940" sldId="259"/>
            <ac:spMk id="142" creationId="{95199994-21AE-49A2-BA0D-12E295989A9A}"/>
          </ac:spMkLst>
        </pc:spChg>
        <pc:spChg chg="add del">
          <ac:chgData name="陳正勳" userId="e6da7aab-88bf-481b-9239-4198c194b1d3" providerId="ADAL" clId="{FB5DE760-3BAB-4A63-ACD3-478CAE82DD21}" dt="2022-01-06T01:45:19.120" v="5120" actId="26606"/>
          <ac:spMkLst>
            <pc:docMk/>
            <pc:sldMk cId="1684951940" sldId="259"/>
            <ac:spMk id="143" creationId="{A2C34835-4F79-4934-B151-D68E79764C72}"/>
          </ac:spMkLst>
        </pc:spChg>
        <pc:spChg chg="add del">
          <ac:chgData name="陳正勳" userId="e6da7aab-88bf-481b-9239-4198c194b1d3" providerId="ADAL" clId="{FB5DE760-3BAB-4A63-ACD3-478CAE82DD21}" dt="2022-01-06T01:45:21.357" v="5122" actId="26606"/>
          <ac:spMkLst>
            <pc:docMk/>
            <pc:sldMk cId="1684951940" sldId="259"/>
            <ac:spMk id="145" creationId="{1CD81A2A-6ED4-4EF4-A14C-912D31E14800}"/>
          </ac:spMkLst>
        </pc:spChg>
        <pc:spChg chg="add del">
          <ac:chgData name="陳正勳" userId="e6da7aab-88bf-481b-9239-4198c194b1d3" providerId="ADAL" clId="{FB5DE760-3BAB-4A63-ACD3-478CAE82DD21}" dt="2022-01-06T01:45:21.357" v="5122" actId="26606"/>
          <ac:spMkLst>
            <pc:docMk/>
            <pc:sldMk cId="1684951940" sldId="259"/>
            <ac:spMk id="146" creationId="{1661932C-CA15-4E17-B115-FAE7CBEE4789}"/>
          </ac:spMkLst>
        </pc:spChg>
        <pc:spChg chg="add del">
          <ac:chgData name="陳正勳" userId="e6da7aab-88bf-481b-9239-4198c194b1d3" providerId="ADAL" clId="{FB5DE760-3BAB-4A63-ACD3-478CAE82DD21}" dt="2022-01-06T01:45:21.357" v="5122" actId="26606"/>
          <ac:spMkLst>
            <pc:docMk/>
            <pc:sldMk cId="1684951940" sldId="259"/>
            <ac:spMk id="147" creationId="{8590ADD5-9383-4D3D-9047-3DA2593CCB5D}"/>
          </ac:spMkLst>
        </pc:spChg>
        <pc:spChg chg="add del">
          <ac:chgData name="陳正勳" userId="e6da7aab-88bf-481b-9239-4198c194b1d3" providerId="ADAL" clId="{FB5DE760-3BAB-4A63-ACD3-478CAE82DD21}" dt="2022-01-06T01:45:21.357" v="5122" actId="26606"/>
          <ac:spMkLst>
            <pc:docMk/>
            <pc:sldMk cId="1684951940" sldId="259"/>
            <ac:spMk id="148" creationId="{DABE3E45-88CF-45D8-8D40-C773324D93F6}"/>
          </ac:spMkLst>
        </pc:spChg>
        <pc:spChg chg="add del">
          <ac:chgData name="陳正勳" userId="e6da7aab-88bf-481b-9239-4198c194b1d3" providerId="ADAL" clId="{FB5DE760-3BAB-4A63-ACD3-478CAE82DD21}" dt="2022-01-06T01:45:21.357" v="5122" actId="26606"/>
          <ac:spMkLst>
            <pc:docMk/>
            <pc:sldMk cId="1684951940" sldId="259"/>
            <ac:spMk id="150" creationId="{B91ECDA9-56DC-4270-8F33-01C5637B8CEB}"/>
          </ac:spMkLst>
        </pc:spChg>
        <pc:spChg chg="add del">
          <ac:chgData name="陳正勳" userId="e6da7aab-88bf-481b-9239-4198c194b1d3" providerId="ADAL" clId="{FB5DE760-3BAB-4A63-ACD3-478CAE82DD21}" dt="2022-01-06T01:45:21.357" v="5122" actId="26606"/>
          <ac:spMkLst>
            <pc:docMk/>
            <pc:sldMk cId="1684951940" sldId="259"/>
            <ac:spMk id="151" creationId="{FEC9DA3E-C1D7-472D-B7C0-F71AE41FBA23}"/>
          </ac:spMkLst>
        </pc:spChg>
        <pc:spChg chg="add del">
          <ac:chgData name="陳正勳" userId="e6da7aab-88bf-481b-9239-4198c194b1d3" providerId="ADAL" clId="{FB5DE760-3BAB-4A63-ACD3-478CAE82DD21}" dt="2022-01-06T01:45:22.387" v="5124" actId="26606"/>
          <ac:spMkLst>
            <pc:docMk/>
            <pc:sldMk cId="1684951940" sldId="259"/>
            <ac:spMk id="153" creationId="{DB304A14-32D0-4873-B914-423ED7B8DAFD}"/>
          </ac:spMkLst>
        </pc:spChg>
        <pc:spChg chg="add del">
          <ac:chgData name="陳正勳" userId="e6da7aab-88bf-481b-9239-4198c194b1d3" providerId="ADAL" clId="{FB5DE760-3BAB-4A63-ACD3-478CAE82DD21}" dt="2022-01-06T01:45:22.387" v="5124" actId="26606"/>
          <ac:spMkLst>
            <pc:docMk/>
            <pc:sldMk cId="1684951940" sldId="259"/>
            <ac:spMk id="154" creationId="{1D460C86-854F-4FB3-ABC2-E823D8FEB9DB}"/>
          </ac:spMkLst>
        </pc:spChg>
        <pc:spChg chg="add del">
          <ac:chgData name="陳正勳" userId="e6da7aab-88bf-481b-9239-4198c194b1d3" providerId="ADAL" clId="{FB5DE760-3BAB-4A63-ACD3-478CAE82DD21}" dt="2022-01-06T01:45:22.387" v="5124" actId="26606"/>
          <ac:spMkLst>
            <pc:docMk/>
            <pc:sldMk cId="1684951940" sldId="259"/>
            <ac:spMk id="155" creationId="{BB48116A-278A-4CC5-89D3-9DE8E8FF1245}"/>
          </ac:spMkLst>
        </pc:spChg>
        <pc:spChg chg="add del">
          <ac:chgData name="陳正勳" userId="e6da7aab-88bf-481b-9239-4198c194b1d3" providerId="ADAL" clId="{FB5DE760-3BAB-4A63-ACD3-478CAE82DD21}" dt="2022-01-06T01:45:24.392" v="5126" actId="26606"/>
          <ac:spMkLst>
            <pc:docMk/>
            <pc:sldMk cId="1684951940" sldId="259"/>
            <ac:spMk id="157" creationId="{77C59BEC-C4CC-4741-B975-08C543178D3D}"/>
          </ac:spMkLst>
        </pc:spChg>
        <pc:spChg chg="add del">
          <ac:chgData name="陳正勳" userId="e6da7aab-88bf-481b-9239-4198c194b1d3" providerId="ADAL" clId="{FB5DE760-3BAB-4A63-ACD3-478CAE82DD21}" dt="2022-01-06T01:45:24.392" v="5126" actId="26606"/>
          <ac:spMkLst>
            <pc:docMk/>
            <pc:sldMk cId="1684951940" sldId="259"/>
            <ac:spMk id="158" creationId="{72DEF309-605D-4117-9340-6D589B6C3A34}"/>
          </ac:spMkLst>
        </pc:spChg>
        <pc:spChg chg="add del">
          <ac:chgData name="陳正勳" userId="e6da7aab-88bf-481b-9239-4198c194b1d3" providerId="ADAL" clId="{FB5DE760-3BAB-4A63-ACD3-478CAE82DD21}" dt="2022-01-06T01:45:24.392" v="5126" actId="26606"/>
          <ac:spMkLst>
            <pc:docMk/>
            <pc:sldMk cId="1684951940" sldId="259"/>
            <ac:spMk id="159" creationId="{A7B99495-F43F-4D80-A44F-2CB4764EB90B}"/>
          </ac:spMkLst>
        </pc:spChg>
        <pc:spChg chg="add del">
          <ac:chgData name="陳正勳" userId="e6da7aab-88bf-481b-9239-4198c194b1d3" providerId="ADAL" clId="{FB5DE760-3BAB-4A63-ACD3-478CAE82DD21}" dt="2022-01-06T01:45:25.994" v="5128" actId="26606"/>
          <ac:spMkLst>
            <pc:docMk/>
            <pc:sldMk cId="1684951940" sldId="259"/>
            <ac:spMk id="161" creationId="{24D46527-8963-4773-8769-07E6ACE08487}"/>
          </ac:spMkLst>
        </pc:spChg>
        <pc:spChg chg="add del">
          <ac:chgData name="陳正勳" userId="e6da7aab-88bf-481b-9239-4198c194b1d3" providerId="ADAL" clId="{FB5DE760-3BAB-4A63-ACD3-478CAE82DD21}" dt="2022-01-06T01:45:25.994" v="5128" actId="26606"/>
          <ac:spMkLst>
            <pc:docMk/>
            <pc:sldMk cId="1684951940" sldId="259"/>
            <ac:spMk id="162" creationId="{920E13D1-85D7-4BF3-9903-59216CB5AE14}"/>
          </ac:spMkLst>
        </pc:spChg>
        <pc:spChg chg="add del">
          <ac:chgData name="陳正勳" userId="e6da7aab-88bf-481b-9239-4198c194b1d3" providerId="ADAL" clId="{FB5DE760-3BAB-4A63-ACD3-478CAE82DD21}" dt="2022-01-06T01:45:29.012" v="5130" actId="26606"/>
          <ac:spMkLst>
            <pc:docMk/>
            <pc:sldMk cId="1684951940" sldId="259"/>
            <ac:spMk id="164" creationId="{7025EFD5-738C-41B9-87FE-0C00E211BD8B}"/>
          </ac:spMkLst>
        </pc:spChg>
        <pc:spChg chg="add del">
          <ac:chgData name="陳正勳" userId="e6da7aab-88bf-481b-9239-4198c194b1d3" providerId="ADAL" clId="{FB5DE760-3BAB-4A63-ACD3-478CAE82DD21}" dt="2022-01-06T01:45:29.012" v="5130" actId="26606"/>
          <ac:spMkLst>
            <pc:docMk/>
            <pc:sldMk cId="1684951940" sldId="259"/>
            <ac:spMk id="165" creationId="{835EF3DD-7D43-4A27-8967-A92FD8CC9365}"/>
          </ac:spMkLst>
        </pc:spChg>
        <pc:spChg chg="add del">
          <ac:chgData name="陳正勳" userId="e6da7aab-88bf-481b-9239-4198c194b1d3" providerId="ADAL" clId="{FB5DE760-3BAB-4A63-ACD3-478CAE82DD21}" dt="2022-01-06T01:45:32.623" v="5132" actId="26606"/>
          <ac:spMkLst>
            <pc:docMk/>
            <pc:sldMk cId="1684951940" sldId="259"/>
            <ac:spMk id="167" creationId="{2EB492CD-616E-47F8-933B-5E2D952A0593}"/>
          </ac:spMkLst>
        </pc:spChg>
        <pc:spChg chg="add del">
          <ac:chgData name="陳正勳" userId="e6da7aab-88bf-481b-9239-4198c194b1d3" providerId="ADAL" clId="{FB5DE760-3BAB-4A63-ACD3-478CAE82DD21}" dt="2022-01-06T01:45:32.623" v="5132" actId="26606"/>
          <ac:spMkLst>
            <pc:docMk/>
            <pc:sldMk cId="1684951940" sldId="259"/>
            <ac:spMk id="168" creationId="{59383CF9-23B5-4335-9B21-1791C4CF1C75}"/>
          </ac:spMkLst>
        </pc:spChg>
        <pc:spChg chg="add del">
          <ac:chgData name="陳正勳" userId="e6da7aab-88bf-481b-9239-4198c194b1d3" providerId="ADAL" clId="{FB5DE760-3BAB-4A63-ACD3-478CAE82DD21}" dt="2022-01-06T01:45:32.623" v="5132" actId="26606"/>
          <ac:spMkLst>
            <pc:docMk/>
            <pc:sldMk cId="1684951940" sldId="259"/>
            <ac:spMk id="169" creationId="{0007FE00-9498-4706-B255-6437B0252C02}"/>
          </ac:spMkLst>
        </pc:spChg>
        <pc:spChg chg="add del">
          <ac:chgData name="陳正勳" userId="e6da7aab-88bf-481b-9239-4198c194b1d3" providerId="ADAL" clId="{FB5DE760-3BAB-4A63-ACD3-478CAE82DD21}" dt="2022-01-06T01:45:33.254" v="5134" actId="26606"/>
          <ac:spMkLst>
            <pc:docMk/>
            <pc:sldMk cId="1684951940" sldId="259"/>
            <ac:spMk id="171" creationId="{460B0EFB-53ED-4F35-B05D-F658EA021C65}"/>
          </ac:spMkLst>
        </pc:spChg>
        <pc:spChg chg="add del">
          <ac:chgData name="陳正勳" userId="e6da7aab-88bf-481b-9239-4198c194b1d3" providerId="ADAL" clId="{FB5DE760-3BAB-4A63-ACD3-478CAE82DD21}" dt="2022-01-06T01:45:33.254" v="5134" actId="26606"/>
          <ac:spMkLst>
            <pc:docMk/>
            <pc:sldMk cId="1684951940" sldId="259"/>
            <ac:spMk id="172" creationId="{835EF3DD-7D43-4A27-8967-A92FD8CC9365}"/>
          </ac:spMkLst>
        </pc:spChg>
        <pc:spChg chg="add del">
          <ac:chgData name="陳正勳" userId="e6da7aab-88bf-481b-9239-4198c194b1d3" providerId="ADAL" clId="{FB5DE760-3BAB-4A63-ACD3-478CAE82DD21}" dt="2022-01-06T01:45:34.576" v="5136" actId="26606"/>
          <ac:spMkLst>
            <pc:docMk/>
            <pc:sldMk cId="1684951940" sldId="259"/>
            <ac:spMk id="174" creationId="{4AC6B390-BC59-4F1D-A0EE-D71A92F0A0B2}"/>
          </ac:spMkLst>
        </pc:spChg>
        <pc:spChg chg="add del">
          <ac:chgData name="陳正勳" userId="e6da7aab-88bf-481b-9239-4198c194b1d3" providerId="ADAL" clId="{FB5DE760-3BAB-4A63-ACD3-478CAE82DD21}" dt="2022-01-06T01:45:34.576" v="5136" actId="26606"/>
          <ac:spMkLst>
            <pc:docMk/>
            <pc:sldMk cId="1684951940" sldId="259"/>
            <ac:spMk id="175" creationId="{B6C60D79-16F1-4C4B-B7E3-7634E7069CDE}"/>
          </ac:spMkLst>
        </pc:spChg>
        <pc:spChg chg="add del">
          <ac:chgData name="陳正勳" userId="e6da7aab-88bf-481b-9239-4198c194b1d3" providerId="ADAL" clId="{FB5DE760-3BAB-4A63-ACD3-478CAE82DD21}" dt="2022-01-06T01:45:34.576" v="5136" actId="26606"/>
          <ac:spMkLst>
            <pc:docMk/>
            <pc:sldMk cId="1684951940" sldId="259"/>
            <ac:spMk id="176" creationId="{426B127E-6498-4C77-9C9D-4553A5113B80}"/>
          </ac:spMkLst>
        </pc:spChg>
        <pc:spChg chg="add del">
          <ac:chgData name="陳正勳" userId="e6da7aab-88bf-481b-9239-4198c194b1d3" providerId="ADAL" clId="{FB5DE760-3BAB-4A63-ACD3-478CAE82DD21}" dt="2022-01-06T01:45:36.374" v="5138" actId="26606"/>
          <ac:spMkLst>
            <pc:docMk/>
            <pc:sldMk cId="1684951940" sldId="259"/>
            <ac:spMk id="178" creationId="{460B0EFB-53ED-4F35-B05D-F658EA021C65}"/>
          </ac:spMkLst>
        </pc:spChg>
        <pc:spChg chg="add del">
          <ac:chgData name="陳正勳" userId="e6da7aab-88bf-481b-9239-4198c194b1d3" providerId="ADAL" clId="{FB5DE760-3BAB-4A63-ACD3-478CAE82DD21}" dt="2022-01-06T01:45:36.374" v="5138" actId="26606"/>
          <ac:spMkLst>
            <pc:docMk/>
            <pc:sldMk cId="1684951940" sldId="259"/>
            <ac:spMk id="179" creationId="{835EF3DD-7D43-4A27-8967-A92FD8CC9365}"/>
          </ac:spMkLst>
        </pc:spChg>
        <pc:spChg chg="add del">
          <ac:chgData name="陳正勳" userId="e6da7aab-88bf-481b-9239-4198c194b1d3" providerId="ADAL" clId="{FB5DE760-3BAB-4A63-ACD3-478CAE82DD21}" dt="2022-01-06T01:45:44.105" v="5140" actId="26606"/>
          <ac:spMkLst>
            <pc:docMk/>
            <pc:sldMk cId="1684951940" sldId="259"/>
            <ac:spMk id="181" creationId="{95199994-21AE-49A2-BA0D-12E295989A9A}"/>
          </ac:spMkLst>
        </pc:spChg>
        <pc:spChg chg="add del">
          <ac:chgData name="陳正勳" userId="e6da7aab-88bf-481b-9239-4198c194b1d3" providerId="ADAL" clId="{FB5DE760-3BAB-4A63-ACD3-478CAE82DD21}" dt="2022-01-06T01:45:44.105" v="5140" actId="26606"/>
          <ac:spMkLst>
            <pc:docMk/>
            <pc:sldMk cId="1684951940" sldId="259"/>
            <ac:spMk id="182" creationId="{A2C34835-4F79-4934-B151-D68E79764C72}"/>
          </ac:spMkLst>
        </pc:spChg>
        <pc:spChg chg="add del">
          <ac:chgData name="陳正勳" userId="e6da7aab-88bf-481b-9239-4198c194b1d3" providerId="ADAL" clId="{FB5DE760-3BAB-4A63-ACD3-478CAE82DD21}" dt="2022-01-06T01:45:45.170" v="5142" actId="26606"/>
          <ac:spMkLst>
            <pc:docMk/>
            <pc:sldMk cId="1684951940" sldId="259"/>
            <ac:spMk id="184" creationId="{460B0EFB-53ED-4F35-B05D-F658EA021C65}"/>
          </ac:spMkLst>
        </pc:spChg>
        <pc:spChg chg="add del">
          <ac:chgData name="陳正勳" userId="e6da7aab-88bf-481b-9239-4198c194b1d3" providerId="ADAL" clId="{FB5DE760-3BAB-4A63-ACD3-478CAE82DD21}" dt="2022-01-06T01:45:45.170" v="5142" actId="26606"/>
          <ac:spMkLst>
            <pc:docMk/>
            <pc:sldMk cId="1684951940" sldId="259"/>
            <ac:spMk id="185" creationId="{835EF3DD-7D43-4A27-8967-A92FD8CC9365}"/>
          </ac:spMkLst>
        </pc:spChg>
        <pc:spChg chg="add del">
          <ac:chgData name="陳正勳" userId="e6da7aab-88bf-481b-9239-4198c194b1d3" providerId="ADAL" clId="{FB5DE760-3BAB-4A63-ACD3-478CAE82DD21}" dt="2022-01-06T01:45:45.796" v="5144" actId="26606"/>
          <ac:spMkLst>
            <pc:docMk/>
            <pc:sldMk cId="1684951940" sldId="259"/>
            <ac:spMk id="187" creationId="{95199994-21AE-49A2-BA0D-12E295989A9A}"/>
          </ac:spMkLst>
        </pc:spChg>
        <pc:spChg chg="add del">
          <ac:chgData name="陳正勳" userId="e6da7aab-88bf-481b-9239-4198c194b1d3" providerId="ADAL" clId="{FB5DE760-3BAB-4A63-ACD3-478CAE82DD21}" dt="2022-01-06T01:45:45.796" v="5144" actId="26606"/>
          <ac:spMkLst>
            <pc:docMk/>
            <pc:sldMk cId="1684951940" sldId="259"/>
            <ac:spMk id="188" creationId="{A2C34835-4F79-4934-B151-D68E79764C72}"/>
          </ac:spMkLst>
        </pc:spChg>
        <pc:spChg chg="add del">
          <ac:chgData name="陳正勳" userId="e6da7aab-88bf-481b-9239-4198c194b1d3" providerId="ADAL" clId="{FB5DE760-3BAB-4A63-ACD3-478CAE82DD21}" dt="2022-01-06T01:45:46.339" v="5146" actId="26606"/>
          <ac:spMkLst>
            <pc:docMk/>
            <pc:sldMk cId="1684951940" sldId="259"/>
            <ac:spMk id="190" creationId="{1CD81A2A-6ED4-4EF4-A14C-912D31E14800}"/>
          </ac:spMkLst>
        </pc:spChg>
        <pc:spChg chg="add del">
          <ac:chgData name="陳正勳" userId="e6da7aab-88bf-481b-9239-4198c194b1d3" providerId="ADAL" clId="{FB5DE760-3BAB-4A63-ACD3-478CAE82DD21}" dt="2022-01-06T01:45:46.339" v="5146" actId="26606"/>
          <ac:spMkLst>
            <pc:docMk/>
            <pc:sldMk cId="1684951940" sldId="259"/>
            <ac:spMk id="191" creationId="{1661932C-CA15-4E17-B115-FAE7CBEE4789}"/>
          </ac:spMkLst>
        </pc:spChg>
        <pc:spChg chg="add del">
          <ac:chgData name="陳正勳" userId="e6da7aab-88bf-481b-9239-4198c194b1d3" providerId="ADAL" clId="{FB5DE760-3BAB-4A63-ACD3-478CAE82DD21}" dt="2022-01-06T01:45:46.339" v="5146" actId="26606"/>
          <ac:spMkLst>
            <pc:docMk/>
            <pc:sldMk cId="1684951940" sldId="259"/>
            <ac:spMk id="192" creationId="{8590ADD5-9383-4D3D-9047-3DA2593CCB5D}"/>
          </ac:spMkLst>
        </pc:spChg>
        <pc:spChg chg="add del">
          <ac:chgData name="陳正勳" userId="e6da7aab-88bf-481b-9239-4198c194b1d3" providerId="ADAL" clId="{FB5DE760-3BAB-4A63-ACD3-478CAE82DD21}" dt="2022-01-06T01:45:46.339" v="5146" actId="26606"/>
          <ac:spMkLst>
            <pc:docMk/>
            <pc:sldMk cId="1684951940" sldId="259"/>
            <ac:spMk id="193" creationId="{DABE3E45-88CF-45D8-8D40-C773324D93F6}"/>
          </ac:spMkLst>
        </pc:spChg>
        <pc:spChg chg="add del">
          <ac:chgData name="陳正勳" userId="e6da7aab-88bf-481b-9239-4198c194b1d3" providerId="ADAL" clId="{FB5DE760-3BAB-4A63-ACD3-478CAE82DD21}" dt="2022-01-06T01:45:46.339" v="5146" actId="26606"/>
          <ac:spMkLst>
            <pc:docMk/>
            <pc:sldMk cId="1684951940" sldId="259"/>
            <ac:spMk id="195" creationId="{B91ECDA9-56DC-4270-8F33-01C5637B8CEB}"/>
          </ac:spMkLst>
        </pc:spChg>
        <pc:spChg chg="add del">
          <ac:chgData name="陳正勳" userId="e6da7aab-88bf-481b-9239-4198c194b1d3" providerId="ADAL" clId="{FB5DE760-3BAB-4A63-ACD3-478CAE82DD21}" dt="2022-01-06T01:45:46.339" v="5146" actId="26606"/>
          <ac:spMkLst>
            <pc:docMk/>
            <pc:sldMk cId="1684951940" sldId="259"/>
            <ac:spMk id="196" creationId="{75F47824-961D-465D-84F9-EAE11BC6173B}"/>
          </ac:spMkLst>
        </pc:spChg>
        <pc:spChg chg="add del">
          <ac:chgData name="陳正勳" userId="e6da7aab-88bf-481b-9239-4198c194b1d3" providerId="ADAL" clId="{FB5DE760-3BAB-4A63-ACD3-478CAE82DD21}" dt="2022-01-06T01:45:46.339" v="5146" actId="26606"/>
          <ac:spMkLst>
            <pc:docMk/>
            <pc:sldMk cId="1684951940" sldId="259"/>
            <ac:spMk id="197" creationId="{FEC9DA3E-C1D7-472D-B7C0-F71AE41FBA23}"/>
          </ac:spMkLst>
        </pc:spChg>
        <pc:spChg chg="add del">
          <ac:chgData name="陳正勳" userId="e6da7aab-88bf-481b-9239-4198c194b1d3" providerId="ADAL" clId="{FB5DE760-3BAB-4A63-ACD3-478CAE82DD21}" dt="2022-01-06T01:45:47.361" v="5148" actId="26606"/>
          <ac:spMkLst>
            <pc:docMk/>
            <pc:sldMk cId="1684951940" sldId="259"/>
            <ac:spMk id="199" creationId="{DB304A14-32D0-4873-B914-423ED7B8DAFD}"/>
          </ac:spMkLst>
        </pc:spChg>
        <pc:spChg chg="add del">
          <ac:chgData name="陳正勳" userId="e6da7aab-88bf-481b-9239-4198c194b1d3" providerId="ADAL" clId="{FB5DE760-3BAB-4A63-ACD3-478CAE82DD21}" dt="2022-01-06T01:45:47.361" v="5148" actId="26606"/>
          <ac:spMkLst>
            <pc:docMk/>
            <pc:sldMk cId="1684951940" sldId="259"/>
            <ac:spMk id="200" creationId="{1D460C86-854F-4FB3-ABC2-E823D8FEB9DB}"/>
          </ac:spMkLst>
        </pc:spChg>
        <pc:spChg chg="add del">
          <ac:chgData name="陳正勳" userId="e6da7aab-88bf-481b-9239-4198c194b1d3" providerId="ADAL" clId="{FB5DE760-3BAB-4A63-ACD3-478CAE82DD21}" dt="2022-01-06T01:45:47.361" v="5148" actId="26606"/>
          <ac:spMkLst>
            <pc:docMk/>
            <pc:sldMk cId="1684951940" sldId="259"/>
            <ac:spMk id="201" creationId="{BB48116A-278A-4CC5-89D3-9DE8E8FF1245}"/>
          </ac:spMkLst>
        </pc:spChg>
        <pc:spChg chg="add del">
          <ac:chgData name="陳正勳" userId="e6da7aab-88bf-481b-9239-4198c194b1d3" providerId="ADAL" clId="{FB5DE760-3BAB-4A63-ACD3-478CAE82DD21}" dt="2022-01-06T01:45:52.019" v="5150" actId="26606"/>
          <ac:spMkLst>
            <pc:docMk/>
            <pc:sldMk cId="1684951940" sldId="259"/>
            <ac:spMk id="203" creationId="{77C59BEC-C4CC-4741-B975-08C543178D3D}"/>
          </ac:spMkLst>
        </pc:spChg>
        <pc:spChg chg="add del">
          <ac:chgData name="陳正勳" userId="e6da7aab-88bf-481b-9239-4198c194b1d3" providerId="ADAL" clId="{FB5DE760-3BAB-4A63-ACD3-478CAE82DD21}" dt="2022-01-06T01:45:52.019" v="5150" actId="26606"/>
          <ac:spMkLst>
            <pc:docMk/>
            <pc:sldMk cId="1684951940" sldId="259"/>
            <ac:spMk id="204" creationId="{72DEF309-605D-4117-9340-6D589B6C3A34}"/>
          </ac:spMkLst>
        </pc:spChg>
        <pc:spChg chg="add del">
          <ac:chgData name="陳正勳" userId="e6da7aab-88bf-481b-9239-4198c194b1d3" providerId="ADAL" clId="{FB5DE760-3BAB-4A63-ACD3-478CAE82DD21}" dt="2022-01-06T01:45:52.019" v="5150" actId="26606"/>
          <ac:spMkLst>
            <pc:docMk/>
            <pc:sldMk cId="1684951940" sldId="259"/>
            <ac:spMk id="205" creationId="{A7B99495-F43F-4D80-A44F-2CB4764EB90B}"/>
          </ac:spMkLst>
        </pc:spChg>
        <pc:spChg chg="add del">
          <ac:chgData name="陳正勳" userId="e6da7aab-88bf-481b-9239-4198c194b1d3" providerId="ADAL" clId="{FB5DE760-3BAB-4A63-ACD3-478CAE82DD21}" dt="2022-01-06T01:45:53.272" v="5152" actId="26606"/>
          <ac:spMkLst>
            <pc:docMk/>
            <pc:sldMk cId="1684951940" sldId="259"/>
            <ac:spMk id="207" creationId="{24D46527-8963-4773-8769-07E6ACE08487}"/>
          </ac:spMkLst>
        </pc:spChg>
        <pc:spChg chg="add del">
          <ac:chgData name="陳正勳" userId="e6da7aab-88bf-481b-9239-4198c194b1d3" providerId="ADAL" clId="{FB5DE760-3BAB-4A63-ACD3-478CAE82DD21}" dt="2022-01-06T01:45:53.272" v="5152" actId="26606"/>
          <ac:spMkLst>
            <pc:docMk/>
            <pc:sldMk cId="1684951940" sldId="259"/>
            <ac:spMk id="208" creationId="{920E13D1-85D7-4BF3-9903-59216CB5AE14}"/>
          </ac:spMkLst>
        </pc:spChg>
        <pc:spChg chg="add del">
          <ac:chgData name="陳正勳" userId="e6da7aab-88bf-481b-9239-4198c194b1d3" providerId="ADAL" clId="{FB5DE760-3BAB-4A63-ACD3-478CAE82DD21}" dt="2022-01-06T01:46:20.789" v="5162" actId="26606"/>
          <ac:spMkLst>
            <pc:docMk/>
            <pc:sldMk cId="1684951940" sldId="259"/>
            <ac:spMk id="210" creationId="{7025EFD5-738C-41B9-87FE-0C00E211BD8B}"/>
          </ac:spMkLst>
        </pc:spChg>
        <pc:spChg chg="add del">
          <ac:chgData name="陳正勳" userId="e6da7aab-88bf-481b-9239-4198c194b1d3" providerId="ADAL" clId="{FB5DE760-3BAB-4A63-ACD3-478CAE82DD21}" dt="2022-01-06T01:46:20.789" v="5162" actId="26606"/>
          <ac:spMkLst>
            <pc:docMk/>
            <pc:sldMk cId="1684951940" sldId="259"/>
            <ac:spMk id="211" creationId="{835EF3DD-7D43-4A27-8967-A92FD8CC9365}"/>
          </ac:spMkLst>
        </pc:spChg>
        <pc:spChg chg="add del">
          <ac:chgData name="陳正勳" userId="e6da7aab-88bf-481b-9239-4198c194b1d3" providerId="ADAL" clId="{FB5DE760-3BAB-4A63-ACD3-478CAE82DD21}" dt="2022-01-06T01:46:11.629" v="5155" actId="26606"/>
          <ac:spMkLst>
            <pc:docMk/>
            <pc:sldMk cId="1684951940" sldId="259"/>
            <ac:spMk id="213" creationId="{460B0EFB-53ED-4F35-B05D-F658EA021C65}"/>
          </ac:spMkLst>
        </pc:spChg>
        <pc:spChg chg="add del">
          <ac:chgData name="陳正勳" userId="e6da7aab-88bf-481b-9239-4198c194b1d3" providerId="ADAL" clId="{FB5DE760-3BAB-4A63-ACD3-478CAE82DD21}" dt="2022-01-06T01:46:11.629" v="5155" actId="26606"/>
          <ac:spMkLst>
            <pc:docMk/>
            <pc:sldMk cId="1684951940" sldId="259"/>
            <ac:spMk id="214" creationId="{835EF3DD-7D43-4A27-8967-A92FD8CC9365}"/>
          </ac:spMkLst>
        </pc:spChg>
        <pc:spChg chg="add del">
          <ac:chgData name="陳正勳" userId="e6da7aab-88bf-481b-9239-4198c194b1d3" providerId="ADAL" clId="{FB5DE760-3BAB-4A63-ACD3-478CAE82DD21}" dt="2022-01-06T01:46:12.418" v="5157" actId="26606"/>
          <ac:spMkLst>
            <pc:docMk/>
            <pc:sldMk cId="1684951940" sldId="259"/>
            <ac:spMk id="216" creationId="{95199994-21AE-49A2-BA0D-12E295989A9A}"/>
          </ac:spMkLst>
        </pc:spChg>
        <pc:spChg chg="add del">
          <ac:chgData name="陳正勳" userId="e6da7aab-88bf-481b-9239-4198c194b1d3" providerId="ADAL" clId="{FB5DE760-3BAB-4A63-ACD3-478CAE82DD21}" dt="2022-01-06T01:46:12.418" v="5157" actId="26606"/>
          <ac:spMkLst>
            <pc:docMk/>
            <pc:sldMk cId="1684951940" sldId="259"/>
            <ac:spMk id="217" creationId="{A2C34835-4F79-4934-B151-D68E79764C72}"/>
          </ac:spMkLst>
        </pc:spChg>
        <pc:spChg chg="add del">
          <ac:chgData name="陳正勳" userId="e6da7aab-88bf-481b-9239-4198c194b1d3" providerId="ADAL" clId="{FB5DE760-3BAB-4A63-ACD3-478CAE82DD21}" dt="2022-01-06T01:46:19.830" v="5159" actId="26606"/>
          <ac:spMkLst>
            <pc:docMk/>
            <pc:sldMk cId="1684951940" sldId="259"/>
            <ac:spMk id="219" creationId="{1CD81A2A-6ED4-4EF4-A14C-912D31E14800}"/>
          </ac:spMkLst>
        </pc:spChg>
        <pc:spChg chg="add del">
          <ac:chgData name="陳正勳" userId="e6da7aab-88bf-481b-9239-4198c194b1d3" providerId="ADAL" clId="{FB5DE760-3BAB-4A63-ACD3-478CAE82DD21}" dt="2022-01-06T01:46:19.830" v="5159" actId="26606"/>
          <ac:spMkLst>
            <pc:docMk/>
            <pc:sldMk cId="1684951940" sldId="259"/>
            <ac:spMk id="220" creationId="{1661932C-CA15-4E17-B115-FAE7CBEE4789}"/>
          </ac:spMkLst>
        </pc:spChg>
        <pc:spChg chg="add del">
          <ac:chgData name="陳正勳" userId="e6da7aab-88bf-481b-9239-4198c194b1d3" providerId="ADAL" clId="{FB5DE760-3BAB-4A63-ACD3-478CAE82DD21}" dt="2022-01-06T01:46:19.830" v="5159" actId="26606"/>
          <ac:spMkLst>
            <pc:docMk/>
            <pc:sldMk cId="1684951940" sldId="259"/>
            <ac:spMk id="221" creationId="{8590ADD5-9383-4D3D-9047-3DA2593CCB5D}"/>
          </ac:spMkLst>
        </pc:spChg>
        <pc:spChg chg="add del">
          <ac:chgData name="陳正勳" userId="e6da7aab-88bf-481b-9239-4198c194b1d3" providerId="ADAL" clId="{FB5DE760-3BAB-4A63-ACD3-478CAE82DD21}" dt="2022-01-06T01:46:19.830" v="5159" actId="26606"/>
          <ac:spMkLst>
            <pc:docMk/>
            <pc:sldMk cId="1684951940" sldId="259"/>
            <ac:spMk id="222" creationId="{DABE3E45-88CF-45D8-8D40-C773324D93F6}"/>
          </ac:spMkLst>
        </pc:spChg>
        <pc:spChg chg="add del">
          <ac:chgData name="陳正勳" userId="e6da7aab-88bf-481b-9239-4198c194b1d3" providerId="ADAL" clId="{FB5DE760-3BAB-4A63-ACD3-478CAE82DD21}" dt="2022-01-06T01:46:19.830" v="5159" actId="26606"/>
          <ac:spMkLst>
            <pc:docMk/>
            <pc:sldMk cId="1684951940" sldId="259"/>
            <ac:spMk id="224" creationId="{B91ECDA9-56DC-4270-8F33-01C5637B8CEB}"/>
          </ac:spMkLst>
        </pc:spChg>
        <pc:spChg chg="add del">
          <ac:chgData name="陳正勳" userId="e6da7aab-88bf-481b-9239-4198c194b1d3" providerId="ADAL" clId="{FB5DE760-3BAB-4A63-ACD3-478CAE82DD21}" dt="2022-01-06T01:46:19.830" v="5159" actId="26606"/>
          <ac:spMkLst>
            <pc:docMk/>
            <pc:sldMk cId="1684951940" sldId="259"/>
            <ac:spMk id="225" creationId="{FEC9DA3E-C1D7-472D-B7C0-F71AE41FBA23}"/>
          </ac:spMkLst>
        </pc:spChg>
        <pc:spChg chg="add del">
          <ac:chgData name="陳正勳" userId="e6da7aab-88bf-481b-9239-4198c194b1d3" providerId="ADAL" clId="{FB5DE760-3BAB-4A63-ACD3-478CAE82DD21}" dt="2022-01-06T01:46:20.743" v="5161" actId="26606"/>
          <ac:spMkLst>
            <pc:docMk/>
            <pc:sldMk cId="1684951940" sldId="259"/>
            <ac:spMk id="227" creationId="{DB304A14-32D0-4873-B914-423ED7B8DAFD}"/>
          </ac:spMkLst>
        </pc:spChg>
        <pc:spChg chg="add del">
          <ac:chgData name="陳正勳" userId="e6da7aab-88bf-481b-9239-4198c194b1d3" providerId="ADAL" clId="{FB5DE760-3BAB-4A63-ACD3-478CAE82DD21}" dt="2022-01-06T01:46:20.743" v="5161" actId="26606"/>
          <ac:spMkLst>
            <pc:docMk/>
            <pc:sldMk cId="1684951940" sldId="259"/>
            <ac:spMk id="228" creationId="{1D460C86-854F-4FB3-ABC2-E823D8FEB9DB}"/>
          </ac:spMkLst>
        </pc:spChg>
        <pc:spChg chg="add del">
          <ac:chgData name="陳正勳" userId="e6da7aab-88bf-481b-9239-4198c194b1d3" providerId="ADAL" clId="{FB5DE760-3BAB-4A63-ACD3-478CAE82DD21}" dt="2022-01-06T01:46:20.743" v="5161" actId="26606"/>
          <ac:spMkLst>
            <pc:docMk/>
            <pc:sldMk cId="1684951940" sldId="259"/>
            <ac:spMk id="229" creationId="{BB48116A-278A-4CC5-89D3-9DE8E8FF1245}"/>
          </ac:spMkLst>
        </pc:spChg>
        <pc:spChg chg="add del">
          <ac:chgData name="陳正勳" userId="e6da7aab-88bf-481b-9239-4198c194b1d3" providerId="ADAL" clId="{FB5DE760-3BAB-4A63-ACD3-478CAE82DD21}" dt="2022-01-06T01:47:29.031" v="5209" actId="26606"/>
          <ac:spMkLst>
            <pc:docMk/>
            <pc:sldMk cId="1684951940" sldId="259"/>
            <ac:spMk id="231" creationId="{77C59BEC-C4CC-4741-B975-08C543178D3D}"/>
          </ac:spMkLst>
        </pc:spChg>
        <pc:spChg chg="add del">
          <ac:chgData name="陳正勳" userId="e6da7aab-88bf-481b-9239-4198c194b1d3" providerId="ADAL" clId="{FB5DE760-3BAB-4A63-ACD3-478CAE82DD21}" dt="2022-01-06T01:47:29.031" v="5209" actId="26606"/>
          <ac:spMkLst>
            <pc:docMk/>
            <pc:sldMk cId="1684951940" sldId="259"/>
            <ac:spMk id="232" creationId="{72DEF309-605D-4117-9340-6D589B6C3A34}"/>
          </ac:spMkLst>
        </pc:spChg>
        <pc:spChg chg="add del">
          <ac:chgData name="陳正勳" userId="e6da7aab-88bf-481b-9239-4198c194b1d3" providerId="ADAL" clId="{FB5DE760-3BAB-4A63-ACD3-478CAE82DD21}" dt="2022-01-06T01:47:29.031" v="5209" actId="26606"/>
          <ac:spMkLst>
            <pc:docMk/>
            <pc:sldMk cId="1684951940" sldId="259"/>
            <ac:spMk id="233" creationId="{A7B99495-F43F-4D80-A44F-2CB4764EB90B}"/>
          </ac:spMkLst>
        </pc:spChg>
        <pc:spChg chg="add del">
          <ac:chgData name="陳正勳" userId="e6da7aab-88bf-481b-9239-4198c194b1d3" providerId="ADAL" clId="{FB5DE760-3BAB-4A63-ACD3-478CAE82DD21}" dt="2022-01-06T01:46:56.248" v="5170" actId="26606"/>
          <ac:spMkLst>
            <pc:docMk/>
            <pc:sldMk cId="1684951940" sldId="259"/>
            <ac:spMk id="235" creationId="{1CD81A2A-6ED4-4EF4-A14C-912D31E14800}"/>
          </ac:spMkLst>
        </pc:spChg>
        <pc:spChg chg="add del">
          <ac:chgData name="陳正勳" userId="e6da7aab-88bf-481b-9239-4198c194b1d3" providerId="ADAL" clId="{FB5DE760-3BAB-4A63-ACD3-478CAE82DD21}" dt="2022-01-06T01:46:56.248" v="5170" actId="26606"/>
          <ac:spMkLst>
            <pc:docMk/>
            <pc:sldMk cId="1684951940" sldId="259"/>
            <ac:spMk id="236" creationId="{1661932C-CA15-4E17-B115-FAE7CBEE4789}"/>
          </ac:spMkLst>
        </pc:spChg>
        <pc:spChg chg="add del">
          <ac:chgData name="陳正勳" userId="e6da7aab-88bf-481b-9239-4198c194b1d3" providerId="ADAL" clId="{FB5DE760-3BAB-4A63-ACD3-478CAE82DD21}" dt="2022-01-06T01:46:56.248" v="5170" actId="26606"/>
          <ac:spMkLst>
            <pc:docMk/>
            <pc:sldMk cId="1684951940" sldId="259"/>
            <ac:spMk id="237" creationId="{8590ADD5-9383-4D3D-9047-3DA2593CCB5D}"/>
          </ac:spMkLst>
        </pc:spChg>
        <pc:spChg chg="add del">
          <ac:chgData name="陳正勳" userId="e6da7aab-88bf-481b-9239-4198c194b1d3" providerId="ADAL" clId="{FB5DE760-3BAB-4A63-ACD3-478CAE82DD21}" dt="2022-01-06T01:46:56.248" v="5170" actId="26606"/>
          <ac:spMkLst>
            <pc:docMk/>
            <pc:sldMk cId="1684951940" sldId="259"/>
            <ac:spMk id="238" creationId="{DABE3E45-88CF-45D8-8D40-C773324D93F6}"/>
          </ac:spMkLst>
        </pc:spChg>
        <pc:spChg chg="add del">
          <ac:chgData name="陳正勳" userId="e6da7aab-88bf-481b-9239-4198c194b1d3" providerId="ADAL" clId="{FB5DE760-3BAB-4A63-ACD3-478CAE82DD21}" dt="2022-01-06T01:46:56.248" v="5170" actId="26606"/>
          <ac:spMkLst>
            <pc:docMk/>
            <pc:sldMk cId="1684951940" sldId="259"/>
            <ac:spMk id="239" creationId="{B91ECDA9-56DC-4270-8F33-01C5637B8CEB}"/>
          </ac:spMkLst>
        </pc:spChg>
        <pc:spChg chg="add del">
          <ac:chgData name="陳正勳" userId="e6da7aab-88bf-481b-9239-4198c194b1d3" providerId="ADAL" clId="{FB5DE760-3BAB-4A63-ACD3-478CAE82DD21}" dt="2022-01-06T01:46:56.248" v="5170" actId="26606"/>
          <ac:spMkLst>
            <pc:docMk/>
            <pc:sldMk cId="1684951940" sldId="259"/>
            <ac:spMk id="240" creationId="{FEC9DA3E-C1D7-472D-B7C0-F71AE41FBA23}"/>
          </ac:spMkLst>
        </pc:spChg>
        <pc:spChg chg="add del">
          <ac:chgData name="陳正勳" userId="e6da7aab-88bf-481b-9239-4198c194b1d3" providerId="ADAL" clId="{FB5DE760-3BAB-4A63-ACD3-478CAE82DD21}" dt="2022-01-06T01:46:57.468" v="5172" actId="26606"/>
          <ac:spMkLst>
            <pc:docMk/>
            <pc:sldMk cId="1684951940" sldId="259"/>
            <ac:spMk id="242" creationId="{DB304A14-32D0-4873-B914-423ED7B8DAFD}"/>
          </ac:spMkLst>
        </pc:spChg>
        <pc:spChg chg="add del">
          <ac:chgData name="陳正勳" userId="e6da7aab-88bf-481b-9239-4198c194b1d3" providerId="ADAL" clId="{FB5DE760-3BAB-4A63-ACD3-478CAE82DD21}" dt="2022-01-06T01:46:57.468" v="5172" actId="26606"/>
          <ac:spMkLst>
            <pc:docMk/>
            <pc:sldMk cId="1684951940" sldId="259"/>
            <ac:spMk id="243" creationId="{1D460C86-854F-4FB3-ABC2-E823D8FEB9DB}"/>
          </ac:spMkLst>
        </pc:spChg>
        <pc:spChg chg="add del">
          <ac:chgData name="陳正勳" userId="e6da7aab-88bf-481b-9239-4198c194b1d3" providerId="ADAL" clId="{FB5DE760-3BAB-4A63-ACD3-478CAE82DD21}" dt="2022-01-06T01:46:57.468" v="5172" actId="26606"/>
          <ac:spMkLst>
            <pc:docMk/>
            <pc:sldMk cId="1684951940" sldId="259"/>
            <ac:spMk id="244" creationId="{BB48116A-278A-4CC5-89D3-9DE8E8FF1245}"/>
          </ac:spMkLst>
        </pc:spChg>
        <pc:spChg chg="add del">
          <ac:chgData name="陳正勳" userId="e6da7aab-88bf-481b-9239-4198c194b1d3" providerId="ADAL" clId="{FB5DE760-3BAB-4A63-ACD3-478CAE82DD21}" dt="2022-01-06T01:46:58.535" v="5174" actId="26606"/>
          <ac:spMkLst>
            <pc:docMk/>
            <pc:sldMk cId="1684951940" sldId="259"/>
            <ac:spMk id="246" creationId="{6A84B152-3496-4C52-AF08-97AFFC09DD2C}"/>
          </ac:spMkLst>
        </pc:spChg>
        <pc:spChg chg="add del">
          <ac:chgData name="陳正勳" userId="e6da7aab-88bf-481b-9239-4198c194b1d3" providerId="ADAL" clId="{FB5DE760-3BAB-4A63-ACD3-478CAE82DD21}" dt="2022-01-06T01:46:58.535" v="5174" actId="26606"/>
          <ac:spMkLst>
            <pc:docMk/>
            <pc:sldMk cId="1684951940" sldId="259"/>
            <ac:spMk id="247" creationId="{6B2ADB95-0FA3-4BD7-A8AC-89D014A83E5B}"/>
          </ac:spMkLst>
        </pc:spChg>
        <pc:spChg chg="add del">
          <ac:chgData name="陳正勳" userId="e6da7aab-88bf-481b-9239-4198c194b1d3" providerId="ADAL" clId="{FB5DE760-3BAB-4A63-ACD3-478CAE82DD21}" dt="2022-01-06T01:46:58.535" v="5174" actId="26606"/>
          <ac:spMkLst>
            <pc:docMk/>
            <pc:sldMk cId="1684951940" sldId="259"/>
            <ac:spMk id="248" creationId="{C924DBCE-E731-4B22-8181-A39C1D86276C}"/>
          </ac:spMkLst>
        </pc:spChg>
        <pc:spChg chg="add del">
          <ac:chgData name="陳正勳" userId="e6da7aab-88bf-481b-9239-4198c194b1d3" providerId="ADAL" clId="{FB5DE760-3BAB-4A63-ACD3-478CAE82DD21}" dt="2022-01-06T01:46:58.535" v="5174" actId="26606"/>
          <ac:spMkLst>
            <pc:docMk/>
            <pc:sldMk cId="1684951940" sldId="259"/>
            <ac:spMk id="249" creationId="{4CBF9756-6AC8-4C65-84DF-56FBFFA1D873}"/>
          </ac:spMkLst>
        </pc:spChg>
        <pc:spChg chg="add del">
          <ac:chgData name="陳正勳" userId="e6da7aab-88bf-481b-9239-4198c194b1d3" providerId="ADAL" clId="{FB5DE760-3BAB-4A63-ACD3-478CAE82DD21}" dt="2022-01-06T01:46:58.535" v="5174" actId="26606"/>
          <ac:spMkLst>
            <pc:docMk/>
            <pc:sldMk cId="1684951940" sldId="259"/>
            <ac:spMk id="250" creationId="{2D385988-EAAF-4C27-AF8A-2BFBECAF3D4F}"/>
          </ac:spMkLst>
        </pc:spChg>
        <pc:spChg chg="add del">
          <ac:chgData name="陳正勳" userId="e6da7aab-88bf-481b-9239-4198c194b1d3" providerId="ADAL" clId="{FB5DE760-3BAB-4A63-ACD3-478CAE82DD21}" dt="2022-01-06T01:46:58.535" v="5174" actId="26606"/>
          <ac:spMkLst>
            <pc:docMk/>
            <pc:sldMk cId="1684951940" sldId="259"/>
            <ac:spMk id="252" creationId="{B621D332-7329-4994-8836-C429A51B7549}"/>
          </ac:spMkLst>
        </pc:spChg>
        <pc:spChg chg="add del">
          <ac:chgData name="陳正勳" userId="e6da7aab-88bf-481b-9239-4198c194b1d3" providerId="ADAL" clId="{FB5DE760-3BAB-4A63-ACD3-478CAE82DD21}" dt="2022-01-06T01:46:58.535" v="5174" actId="26606"/>
          <ac:spMkLst>
            <pc:docMk/>
            <pc:sldMk cId="1684951940" sldId="259"/>
            <ac:spMk id="253" creationId="{2D20F754-35A9-4508-BE3C-C59996D1437B}"/>
          </ac:spMkLst>
        </pc:spChg>
        <pc:spChg chg="add del">
          <ac:chgData name="陳正勳" userId="e6da7aab-88bf-481b-9239-4198c194b1d3" providerId="ADAL" clId="{FB5DE760-3BAB-4A63-ACD3-478CAE82DD21}" dt="2022-01-06T01:46:59.257" v="5176" actId="26606"/>
          <ac:spMkLst>
            <pc:docMk/>
            <pc:sldMk cId="1684951940" sldId="259"/>
            <ac:spMk id="255" creationId="{77C59BEC-C4CC-4741-B975-08C543178D3D}"/>
          </ac:spMkLst>
        </pc:spChg>
        <pc:spChg chg="add del">
          <ac:chgData name="陳正勳" userId="e6da7aab-88bf-481b-9239-4198c194b1d3" providerId="ADAL" clId="{FB5DE760-3BAB-4A63-ACD3-478CAE82DD21}" dt="2022-01-06T01:46:59.257" v="5176" actId="26606"/>
          <ac:spMkLst>
            <pc:docMk/>
            <pc:sldMk cId="1684951940" sldId="259"/>
            <ac:spMk id="256" creationId="{72DEF309-605D-4117-9340-6D589B6C3A34}"/>
          </ac:spMkLst>
        </pc:spChg>
        <pc:spChg chg="add del">
          <ac:chgData name="陳正勳" userId="e6da7aab-88bf-481b-9239-4198c194b1d3" providerId="ADAL" clId="{FB5DE760-3BAB-4A63-ACD3-478CAE82DD21}" dt="2022-01-06T01:46:59.257" v="5176" actId="26606"/>
          <ac:spMkLst>
            <pc:docMk/>
            <pc:sldMk cId="1684951940" sldId="259"/>
            <ac:spMk id="257" creationId="{A7B99495-F43F-4D80-A44F-2CB4764EB90B}"/>
          </ac:spMkLst>
        </pc:spChg>
        <pc:spChg chg="add del">
          <ac:chgData name="陳正勳" userId="e6da7aab-88bf-481b-9239-4198c194b1d3" providerId="ADAL" clId="{FB5DE760-3BAB-4A63-ACD3-478CAE82DD21}" dt="2022-01-06T01:47:00.852" v="5178" actId="26606"/>
          <ac:spMkLst>
            <pc:docMk/>
            <pc:sldMk cId="1684951940" sldId="259"/>
            <ac:spMk id="259" creationId="{CB6E2F43-29E9-49D9-91FC-E5FEFAAA70DE}"/>
          </ac:spMkLst>
        </pc:spChg>
        <pc:spChg chg="add del">
          <ac:chgData name="陳正勳" userId="e6da7aab-88bf-481b-9239-4198c194b1d3" providerId="ADAL" clId="{FB5DE760-3BAB-4A63-ACD3-478CAE82DD21}" dt="2022-01-06T01:47:00.852" v="5178" actId="26606"/>
          <ac:spMkLst>
            <pc:docMk/>
            <pc:sldMk cId="1684951940" sldId="259"/>
            <ac:spMk id="260" creationId="{8E63CC27-1C86-4653-8866-79C24C5C51FB}"/>
          </ac:spMkLst>
        </pc:spChg>
        <pc:spChg chg="add del">
          <ac:chgData name="陳正勳" userId="e6da7aab-88bf-481b-9239-4198c194b1d3" providerId="ADAL" clId="{FB5DE760-3BAB-4A63-ACD3-478CAE82DD21}" dt="2022-01-06T01:47:00.852" v="5178" actId="26606"/>
          <ac:spMkLst>
            <pc:docMk/>
            <pc:sldMk cId="1684951940" sldId="259"/>
            <ac:spMk id="261" creationId="{3BA62E19-CD42-4C09-B825-844B4943D49D}"/>
          </ac:spMkLst>
        </pc:spChg>
        <pc:spChg chg="add del">
          <ac:chgData name="陳正勳" userId="e6da7aab-88bf-481b-9239-4198c194b1d3" providerId="ADAL" clId="{FB5DE760-3BAB-4A63-ACD3-478CAE82DD21}" dt="2022-01-06T01:47:02.779" v="5180" actId="26606"/>
          <ac:spMkLst>
            <pc:docMk/>
            <pc:sldMk cId="1684951940" sldId="259"/>
            <ac:spMk id="263" creationId="{77C59BEC-C4CC-4741-B975-08C543178D3D}"/>
          </ac:spMkLst>
        </pc:spChg>
        <pc:spChg chg="add del">
          <ac:chgData name="陳正勳" userId="e6da7aab-88bf-481b-9239-4198c194b1d3" providerId="ADAL" clId="{FB5DE760-3BAB-4A63-ACD3-478CAE82DD21}" dt="2022-01-06T01:47:02.779" v="5180" actId="26606"/>
          <ac:spMkLst>
            <pc:docMk/>
            <pc:sldMk cId="1684951940" sldId="259"/>
            <ac:spMk id="264" creationId="{72DEF309-605D-4117-9340-6D589B6C3A34}"/>
          </ac:spMkLst>
        </pc:spChg>
        <pc:spChg chg="add del">
          <ac:chgData name="陳正勳" userId="e6da7aab-88bf-481b-9239-4198c194b1d3" providerId="ADAL" clId="{FB5DE760-3BAB-4A63-ACD3-478CAE82DD21}" dt="2022-01-06T01:47:02.779" v="5180" actId="26606"/>
          <ac:spMkLst>
            <pc:docMk/>
            <pc:sldMk cId="1684951940" sldId="259"/>
            <ac:spMk id="265" creationId="{A7B99495-F43F-4D80-A44F-2CB4764EB90B}"/>
          </ac:spMkLst>
        </pc:spChg>
        <pc:spChg chg="add del">
          <ac:chgData name="陳正勳" userId="e6da7aab-88bf-481b-9239-4198c194b1d3" providerId="ADAL" clId="{FB5DE760-3BAB-4A63-ACD3-478CAE82DD21}" dt="2022-01-06T01:47:03.485" v="5182" actId="26606"/>
          <ac:spMkLst>
            <pc:docMk/>
            <pc:sldMk cId="1684951940" sldId="259"/>
            <ac:spMk id="267" creationId="{460B0EFB-53ED-4F35-B05D-F658EA021C65}"/>
          </ac:spMkLst>
        </pc:spChg>
        <pc:spChg chg="add del">
          <ac:chgData name="陳正勳" userId="e6da7aab-88bf-481b-9239-4198c194b1d3" providerId="ADAL" clId="{FB5DE760-3BAB-4A63-ACD3-478CAE82DD21}" dt="2022-01-06T01:47:03.485" v="5182" actId="26606"/>
          <ac:spMkLst>
            <pc:docMk/>
            <pc:sldMk cId="1684951940" sldId="259"/>
            <ac:spMk id="268" creationId="{835EF3DD-7D43-4A27-8967-A92FD8CC9365}"/>
          </ac:spMkLst>
        </pc:spChg>
        <pc:spChg chg="add del">
          <ac:chgData name="陳正勳" userId="e6da7aab-88bf-481b-9239-4198c194b1d3" providerId="ADAL" clId="{FB5DE760-3BAB-4A63-ACD3-478CAE82DD21}" dt="2022-01-06T01:47:04.458" v="5184" actId="26606"/>
          <ac:spMkLst>
            <pc:docMk/>
            <pc:sldMk cId="1684951940" sldId="259"/>
            <ac:spMk id="270" creationId="{2EB492CD-616E-47F8-933B-5E2D952A0593}"/>
          </ac:spMkLst>
        </pc:spChg>
        <pc:spChg chg="add del">
          <ac:chgData name="陳正勳" userId="e6da7aab-88bf-481b-9239-4198c194b1d3" providerId="ADAL" clId="{FB5DE760-3BAB-4A63-ACD3-478CAE82DD21}" dt="2022-01-06T01:47:04.458" v="5184" actId="26606"/>
          <ac:spMkLst>
            <pc:docMk/>
            <pc:sldMk cId="1684951940" sldId="259"/>
            <ac:spMk id="271" creationId="{59383CF9-23B5-4335-9B21-1791C4CF1C75}"/>
          </ac:spMkLst>
        </pc:spChg>
        <pc:spChg chg="add del">
          <ac:chgData name="陳正勳" userId="e6da7aab-88bf-481b-9239-4198c194b1d3" providerId="ADAL" clId="{FB5DE760-3BAB-4A63-ACD3-478CAE82DD21}" dt="2022-01-06T01:47:04.458" v="5184" actId="26606"/>
          <ac:spMkLst>
            <pc:docMk/>
            <pc:sldMk cId="1684951940" sldId="259"/>
            <ac:spMk id="272" creationId="{0007FE00-9498-4706-B255-6437B0252C02}"/>
          </ac:spMkLst>
        </pc:spChg>
        <pc:spChg chg="add del">
          <ac:chgData name="陳正勳" userId="e6da7aab-88bf-481b-9239-4198c194b1d3" providerId="ADAL" clId="{FB5DE760-3BAB-4A63-ACD3-478CAE82DD21}" dt="2022-01-06T01:47:06.371" v="5186" actId="26606"/>
          <ac:spMkLst>
            <pc:docMk/>
            <pc:sldMk cId="1684951940" sldId="259"/>
            <ac:spMk id="274" creationId="{4AC6B390-BC59-4F1D-A0EE-D71A92F0A0B2}"/>
          </ac:spMkLst>
        </pc:spChg>
        <pc:spChg chg="add del">
          <ac:chgData name="陳正勳" userId="e6da7aab-88bf-481b-9239-4198c194b1d3" providerId="ADAL" clId="{FB5DE760-3BAB-4A63-ACD3-478CAE82DD21}" dt="2022-01-06T01:47:06.371" v="5186" actId="26606"/>
          <ac:spMkLst>
            <pc:docMk/>
            <pc:sldMk cId="1684951940" sldId="259"/>
            <ac:spMk id="275" creationId="{B6C60D79-16F1-4C4B-B7E3-7634E7069CDE}"/>
          </ac:spMkLst>
        </pc:spChg>
        <pc:spChg chg="add del">
          <ac:chgData name="陳正勳" userId="e6da7aab-88bf-481b-9239-4198c194b1d3" providerId="ADAL" clId="{FB5DE760-3BAB-4A63-ACD3-478CAE82DD21}" dt="2022-01-06T01:47:06.371" v="5186" actId="26606"/>
          <ac:spMkLst>
            <pc:docMk/>
            <pc:sldMk cId="1684951940" sldId="259"/>
            <ac:spMk id="276" creationId="{426B127E-6498-4C77-9C9D-4553A5113B80}"/>
          </ac:spMkLst>
        </pc:spChg>
        <pc:spChg chg="add del">
          <ac:chgData name="陳正勳" userId="e6da7aab-88bf-481b-9239-4198c194b1d3" providerId="ADAL" clId="{FB5DE760-3BAB-4A63-ACD3-478CAE82DD21}" dt="2022-01-06T01:47:07.584" v="5188" actId="26606"/>
          <ac:spMkLst>
            <pc:docMk/>
            <pc:sldMk cId="1684951940" sldId="259"/>
            <ac:spMk id="278" creationId="{1CD81A2A-6ED4-4EF4-A14C-912D31E14800}"/>
          </ac:spMkLst>
        </pc:spChg>
        <pc:spChg chg="add del">
          <ac:chgData name="陳正勳" userId="e6da7aab-88bf-481b-9239-4198c194b1d3" providerId="ADAL" clId="{FB5DE760-3BAB-4A63-ACD3-478CAE82DD21}" dt="2022-01-06T01:47:07.584" v="5188" actId="26606"/>
          <ac:spMkLst>
            <pc:docMk/>
            <pc:sldMk cId="1684951940" sldId="259"/>
            <ac:spMk id="279" creationId="{1661932C-CA15-4E17-B115-FAE7CBEE4789}"/>
          </ac:spMkLst>
        </pc:spChg>
        <pc:spChg chg="add del">
          <ac:chgData name="陳正勳" userId="e6da7aab-88bf-481b-9239-4198c194b1d3" providerId="ADAL" clId="{FB5DE760-3BAB-4A63-ACD3-478CAE82DD21}" dt="2022-01-06T01:47:07.584" v="5188" actId="26606"/>
          <ac:spMkLst>
            <pc:docMk/>
            <pc:sldMk cId="1684951940" sldId="259"/>
            <ac:spMk id="280" creationId="{8590ADD5-9383-4D3D-9047-3DA2593CCB5D}"/>
          </ac:spMkLst>
        </pc:spChg>
        <pc:spChg chg="add del">
          <ac:chgData name="陳正勳" userId="e6da7aab-88bf-481b-9239-4198c194b1d3" providerId="ADAL" clId="{FB5DE760-3BAB-4A63-ACD3-478CAE82DD21}" dt="2022-01-06T01:47:07.584" v="5188" actId="26606"/>
          <ac:spMkLst>
            <pc:docMk/>
            <pc:sldMk cId="1684951940" sldId="259"/>
            <ac:spMk id="281" creationId="{DABE3E45-88CF-45D8-8D40-C773324D93F6}"/>
          </ac:spMkLst>
        </pc:spChg>
        <pc:spChg chg="add del">
          <ac:chgData name="陳正勳" userId="e6da7aab-88bf-481b-9239-4198c194b1d3" providerId="ADAL" clId="{FB5DE760-3BAB-4A63-ACD3-478CAE82DD21}" dt="2022-01-06T01:47:07.584" v="5188" actId="26606"/>
          <ac:spMkLst>
            <pc:docMk/>
            <pc:sldMk cId="1684951940" sldId="259"/>
            <ac:spMk id="283" creationId="{B91ECDA9-56DC-4270-8F33-01C5637B8CEB}"/>
          </ac:spMkLst>
        </pc:spChg>
        <pc:spChg chg="add del">
          <ac:chgData name="陳正勳" userId="e6da7aab-88bf-481b-9239-4198c194b1d3" providerId="ADAL" clId="{FB5DE760-3BAB-4A63-ACD3-478CAE82DD21}" dt="2022-01-06T01:47:07.584" v="5188" actId="26606"/>
          <ac:spMkLst>
            <pc:docMk/>
            <pc:sldMk cId="1684951940" sldId="259"/>
            <ac:spMk id="284" creationId="{75F47824-961D-465D-84F9-EAE11BC6173B}"/>
          </ac:spMkLst>
        </pc:spChg>
        <pc:spChg chg="add del">
          <ac:chgData name="陳正勳" userId="e6da7aab-88bf-481b-9239-4198c194b1d3" providerId="ADAL" clId="{FB5DE760-3BAB-4A63-ACD3-478CAE82DD21}" dt="2022-01-06T01:47:07.584" v="5188" actId="26606"/>
          <ac:spMkLst>
            <pc:docMk/>
            <pc:sldMk cId="1684951940" sldId="259"/>
            <ac:spMk id="285" creationId="{FEC9DA3E-C1D7-472D-B7C0-F71AE41FBA23}"/>
          </ac:spMkLst>
        </pc:spChg>
        <pc:spChg chg="add del">
          <ac:chgData name="陳正勳" userId="e6da7aab-88bf-481b-9239-4198c194b1d3" providerId="ADAL" clId="{FB5DE760-3BAB-4A63-ACD3-478CAE82DD21}" dt="2022-01-06T01:47:08.577" v="5190" actId="26606"/>
          <ac:spMkLst>
            <pc:docMk/>
            <pc:sldMk cId="1684951940" sldId="259"/>
            <ac:spMk id="287" creationId="{460B0EFB-53ED-4F35-B05D-F658EA021C65}"/>
          </ac:spMkLst>
        </pc:spChg>
        <pc:spChg chg="add del">
          <ac:chgData name="陳正勳" userId="e6da7aab-88bf-481b-9239-4198c194b1d3" providerId="ADAL" clId="{FB5DE760-3BAB-4A63-ACD3-478CAE82DD21}" dt="2022-01-06T01:47:08.577" v="5190" actId="26606"/>
          <ac:spMkLst>
            <pc:docMk/>
            <pc:sldMk cId="1684951940" sldId="259"/>
            <ac:spMk id="288" creationId="{835EF3DD-7D43-4A27-8967-A92FD8CC9365}"/>
          </ac:spMkLst>
        </pc:spChg>
        <pc:spChg chg="add del">
          <ac:chgData name="陳正勳" userId="e6da7aab-88bf-481b-9239-4198c194b1d3" providerId="ADAL" clId="{FB5DE760-3BAB-4A63-ACD3-478CAE82DD21}" dt="2022-01-06T01:47:09.814" v="5192" actId="26606"/>
          <ac:spMkLst>
            <pc:docMk/>
            <pc:sldMk cId="1684951940" sldId="259"/>
            <ac:spMk id="290" creationId="{DB304A14-32D0-4873-B914-423ED7B8DAFD}"/>
          </ac:spMkLst>
        </pc:spChg>
        <pc:spChg chg="add del">
          <ac:chgData name="陳正勳" userId="e6da7aab-88bf-481b-9239-4198c194b1d3" providerId="ADAL" clId="{FB5DE760-3BAB-4A63-ACD3-478CAE82DD21}" dt="2022-01-06T01:47:09.814" v="5192" actId="26606"/>
          <ac:spMkLst>
            <pc:docMk/>
            <pc:sldMk cId="1684951940" sldId="259"/>
            <ac:spMk id="291" creationId="{1D460C86-854F-4FB3-ABC2-E823D8FEB9DB}"/>
          </ac:spMkLst>
        </pc:spChg>
        <pc:spChg chg="add del">
          <ac:chgData name="陳正勳" userId="e6da7aab-88bf-481b-9239-4198c194b1d3" providerId="ADAL" clId="{FB5DE760-3BAB-4A63-ACD3-478CAE82DD21}" dt="2022-01-06T01:47:09.814" v="5192" actId="26606"/>
          <ac:spMkLst>
            <pc:docMk/>
            <pc:sldMk cId="1684951940" sldId="259"/>
            <ac:spMk id="292" creationId="{BB48116A-278A-4CC5-89D3-9DE8E8FF1245}"/>
          </ac:spMkLst>
        </pc:spChg>
        <pc:spChg chg="add del">
          <ac:chgData name="陳正勳" userId="e6da7aab-88bf-481b-9239-4198c194b1d3" providerId="ADAL" clId="{FB5DE760-3BAB-4A63-ACD3-478CAE82DD21}" dt="2022-01-06T01:47:10.523" v="5194" actId="26606"/>
          <ac:spMkLst>
            <pc:docMk/>
            <pc:sldMk cId="1684951940" sldId="259"/>
            <ac:spMk id="294" creationId="{6A84B152-3496-4C52-AF08-97AFFC09DD2C}"/>
          </ac:spMkLst>
        </pc:spChg>
        <pc:spChg chg="add del">
          <ac:chgData name="陳正勳" userId="e6da7aab-88bf-481b-9239-4198c194b1d3" providerId="ADAL" clId="{FB5DE760-3BAB-4A63-ACD3-478CAE82DD21}" dt="2022-01-06T01:47:10.523" v="5194" actId="26606"/>
          <ac:spMkLst>
            <pc:docMk/>
            <pc:sldMk cId="1684951940" sldId="259"/>
            <ac:spMk id="295" creationId="{6B2ADB95-0FA3-4BD7-A8AC-89D014A83E5B}"/>
          </ac:spMkLst>
        </pc:spChg>
        <pc:spChg chg="add del">
          <ac:chgData name="陳正勳" userId="e6da7aab-88bf-481b-9239-4198c194b1d3" providerId="ADAL" clId="{FB5DE760-3BAB-4A63-ACD3-478CAE82DD21}" dt="2022-01-06T01:47:10.523" v="5194" actId="26606"/>
          <ac:spMkLst>
            <pc:docMk/>
            <pc:sldMk cId="1684951940" sldId="259"/>
            <ac:spMk id="296" creationId="{C924DBCE-E731-4B22-8181-A39C1D86276C}"/>
          </ac:spMkLst>
        </pc:spChg>
        <pc:spChg chg="add del">
          <ac:chgData name="陳正勳" userId="e6da7aab-88bf-481b-9239-4198c194b1d3" providerId="ADAL" clId="{FB5DE760-3BAB-4A63-ACD3-478CAE82DD21}" dt="2022-01-06T01:47:10.523" v="5194" actId="26606"/>
          <ac:spMkLst>
            <pc:docMk/>
            <pc:sldMk cId="1684951940" sldId="259"/>
            <ac:spMk id="297" creationId="{4CBF9756-6AC8-4C65-84DF-56FBFFA1D873}"/>
          </ac:spMkLst>
        </pc:spChg>
        <pc:spChg chg="add del">
          <ac:chgData name="陳正勳" userId="e6da7aab-88bf-481b-9239-4198c194b1d3" providerId="ADAL" clId="{FB5DE760-3BAB-4A63-ACD3-478CAE82DD21}" dt="2022-01-06T01:47:10.523" v="5194" actId="26606"/>
          <ac:spMkLst>
            <pc:docMk/>
            <pc:sldMk cId="1684951940" sldId="259"/>
            <ac:spMk id="298" creationId="{2D385988-EAAF-4C27-AF8A-2BFBECAF3D4F}"/>
          </ac:spMkLst>
        </pc:spChg>
        <pc:spChg chg="add del">
          <ac:chgData name="陳正勳" userId="e6da7aab-88bf-481b-9239-4198c194b1d3" providerId="ADAL" clId="{FB5DE760-3BAB-4A63-ACD3-478CAE82DD21}" dt="2022-01-06T01:47:10.523" v="5194" actId="26606"/>
          <ac:spMkLst>
            <pc:docMk/>
            <pc:sldMk cId="1684951940" sldId="259"/>
            <ac:spMk id="300" creationId="{B621D332-7329-4994-8836-C429A51B7549}"/>
          </ac:spMkLst>
        </pc:spChg>
        <pc:spChg chg="add del">
          <ac:chgData name="陳正勳" userId="e6da7aab-88bf-481b-9239-4198c194b1d3" providerId="ADAL" clId="{FB5DE760-3BAB-4A63-ACD3-478CAE82DD21}" dt="2022-01-06T01:47:10.523" v="5194" actId="26606"/>
          <ac:spMkLst>
            <pc:docMk/>
            <pc:sldMk cId="1684951940" sldId="259"/>
            <ac:spMk id="301" creationId="{2D20F754-35A9-4508-BE3C-C59996D1437B}"/>
          </ac:spMkLst>
        </pc:spChg>
        <pc:spChg chg="add del">
          <ac:chgData name="陳正勳" userId="e6da7aab-88bf-481b-9239-4198c194b1d3" providerId="ADAL" clId="{FB5DE760-3BAB-4A63-ACD3-478CAE82DD21}" dt="2022-01-06T01:47:11.906" v="5196" actId="26606"/>
          <ac:spMkLst>
            <pc:docMk/>
            <pc:sldMk cId="1684951940" sldId="259"/>
            <ac:spMk id="303" creationId="{CB6E2F43-29E9-49D9-91FC-E5FEFAAA70DE}"/>
          </ac:spMkLst>
        </pc:spChg>
        <pc:spChg chg="add del">
          <ac:chgData name="陳正勳" userId="e6da7aab-88bf-481b-9239-4198c194b1d3" providerId="ADAL" clId="{FB5DE760-3BAB-4A63-ACD3-478CAE82DD21}" dt="2022-01-06T01:47:11.906" v="5196" actId="26606"/>
          <ac:spMkLst>
            <pc:docMk/>
            <pc:sldMk cId="1684951940" sldId="259"/>
            <ac:spMk id="304" creationId="{8E63CC27-1C86-4653-8866-79C24C5C51FB}"/>
          </ac:spMkLst>
        </pc:spChg>
        <pc:spChg chg="add del">
          <ac:chgData name="陳正勳" userId="e6da7aab-88bf-481b-9239-4198c194b1d3" providerId="ADAL" clId="{FB5DE760-3BAB-4A63-ACD3-478CAE82DD21}" dt="2022-01-06T01:47:11.906" v="5196" actId="26606"/>
          <ac:spMkLst>
            <pc:docMk/>
            <pc:sldMk cId="1684951940" sldId="259"/>
            <ac:spMk id="305" creationId="{3BA62E19-CD42-4C09-B825-844B4943D49D}"/>
          </ac:spMkLst>
        </pc:spChg>
        <pc:spChg chg="add del">
          <ac:chgData name="陳正勳" userId="e6da7aab-88bf-481b-9239-4198c194b1d3" providerId="ADAL" clId="{FB5DE760-3BAB-4A63-ACD3-478CAE82DD21}" dt="2022-01-06T01:47:14.363" v="5198" actId="26606"/>
          <ac:spMkLst>
            <pc:docMk/>
            <pc:sldMk cId="1684951940" sldId="259"/>
            <ac:spMk id="307" creationId="{77C59BEC-C4CC-4741-B975-08C543178D3D}"/>
          </ac:spMkLst>
        </pc:spChg>
        <pc:spChg chg="add del">
          <ac:chgData name="陳正勳" userId="e6da7aab-88bf-481b-9239-4198c194b1d3" providerId="ADAL" clId="{FB5DE760-3BAB-4A63-ACD3-478CAE82DD21}" dt="2022-01-06T01:47:14.363" v="5198" actId="26606"/>
          <ac:spMkLst>
            <pc:docMk/>
            <pc:sldMk cId="1684951940" sldId="259"/>
            <ac:spMk id="308" creationId="{72DEF309-605D-4117-9340-6D589B6C3A34}"/>
          </ac:spMkLst>
        </pc:spChg>
        <pc:spChg chg="add del">
          <ac:chgData name="陳正勳" userId="e6da7aab-88bf-481b-9239-4198c194b1d3" providerId="ADAL" clId="{FB5DE760-3BAB-4A63-ACD3-478CAE82DD21}" dt="2022-01-06T01:47:14.363" v="5198" actId="26606"/>
          <ac:spMkLst>
            <pc:docMk/>
            <pc:sldMk cId="1684951940" sldId="259"/>
            <ac:spMk id="309" creationId="{A7B99495-F43F-4D80-A44F-2CB4764EB90B}"/>
          </ac:spMkLst>
        </pc:spChg>
        <pc:spChg chg="add del">
          <ac:chgData name="陳正勳" userId="e6da7aab-88bf-481b-9239-4198c194b1d3" providerId="ADAL" clId="{FB5DE760-3BAB-4A63-ACD3-478CAE82DD21}" dt="2022-01-06T01:47:15.799" v="5200" actId="26606"/>
          <ac:spMkLst>
            <pc:docMk/>
            <pc:sldMk cId="1684951940" sldId="259"/>
            <ac:spMk id="311" creationId="{95199994-21AE-49A2-BA0D-12E295989A9A}"/>
          </ac:spMkLst>
        </pc:spChg>
        <pc:spChg chg="add del">
          <ac:chgData name="陳正勳" userId="e6da7aab-88bf-481b-9239-4198c194b1d3" providerId="ADAL" clId="{FB5DE760-3BAB-4A63-ACD3-478CAE82DD21}" dt="2022-01-06T01:47:15.799" v="5200" actId="26606"/>
          <ac:spMkLst>
            <pc:docMk/>
            <pc:sldMk cId="1684951940" sldId="259"/>
            <ac:spMk id="312" creationId="{A2C34835-4F79-4934-B151-D68E79764C72}"/>
          </ac:spMkLst>
        </pc:spChg>
        <pc:spChg chg="add del">
          <ac:chgData name="陳正勳" userId="e6da7aab-88bf-481b-9239-4198c194b1d3" providerId="ADAL" clId="{FB5DE760-3BAB-4A63-ACD3-478CAE82DD21}" dt="2022-01-06T01:47:17.809" v="5202" actId="26606"/>
          <ac:spMkLst>
            <pc:docMk/>
            <pc:sldMk cId="1684951940" sldId="259"/>
            <ac:spMk id="314" creationId="{4037C1C0-FADA-40C7-B923-037899A24F09}"/>
          </ac:spMkLst>
        </pc:spChg>
        <pc:spChg chg="add del">
          <ac:chgData name="陳正勳" userId="e6da7aab-88bf-481b-9239-4198c194b1d3" providerId="ADAL" clId="{FB5DE760-3BAB-4A63-ACD3-478CAE82DD21}" dt="2022-01-06T01:47:17.809" v="5202" actId="26606"/>
          <ac:spMkLst>
            <pc:docMk/>
            <pc:sldMk cId="1684951940" sldId="259"/>
            <ac:spMk id="315" creationId="{4B56CC07-3AFD-4C79-AFB2-0428FBBD79D1}"/>
          </ac:spMkLst>
        </pc:spChg>
        <pc:spChg chg="add del">
          <ac:chgData name="陳正勳" userId="e6da7aab-88bf-481b-9239-4198c194b1d3" providerId="ADAL" clId="{FB5DE760-3BAB-4A63-ACD3-478CAE82DD21}" dt="2022-01-06T01:47:22.705" v="5204" actId="26606"/>
          <ac:spMkLst>
            <pc:docMk/>
            <pc:sldMk cId="1684951940" sldId="259"/>
            <ac:spMk id="317" creationId="{77C59BEC-C4CC-4741-B975-08C543178D3D}"/>
          </ac:spMkLst>
        </pc:spChg>
        <pc:spChg chg="add del">
          <ac:chgData name="陳正勳" userId="e6da7aab-88bf-481b-9239-4198c194b1d3" providerId="ADAL" clId="{FB5DE760-3BAB-4A63-ACD3-478CAE82DD21}" dt="2022-01-06T01:47:22.705" v="5204" actId="26606"/>
          <ac:spMkLst>
            <pc:docMk/>
            <pc:sldMk cId="1684951940" sldId="259"/>
            <ac:spMk id="318" creationId="{72DEF309-605D-4117-9340-6D589B6C3A34}"/>
          </ac:spMkLst>
        </pc:spChg>
        <pc:spChg chg="add del">
          <ac:chgData name="陳正勳" userId="e6da7aab-88bf-481b-9239-4198c194b1d3" providerId="ADAL" clId="{FB5DE760-3BAB-4A63-ACD3-478CAE82DD21}" dt="2022-01-06T01:47:22.705" v="5204" actId="26606"/>
          <ac:spMkLst>
            <pc:docMk/>
            <pc:sldMk cId="1684951940" sldId="259"/>
            <ac:spMk id="319" creationId="{A7B99495-F43F-4D80-A44F-2CB4764EB90B}"/>
          </ac:spMkLst>
        </pc:spChg>
        <pc:spChg chg="add del">
          <ac:chgData name="陳正勳" userId="e6da7aab-88bf-481b-9239-4198c194b1d3" providerId="ADAL" clId="{FB5DE760-3BAB-4A63-ACD3-478CAE82DD21}" dt="2022-01-06T01:47:26.548" v="5206" actId="26606"/>
          <ac:spMkLst>
            <pc:docMk/>
            <pc:sldMk cId="1684951940" sldId="259"/>
            <ac:spMk id="321" creationId="{4E73EB10-AEDA-42B9-9D11-54E59B48D47A}"/>
          </ac:spMkLst>
        </pc:spChg>
        <pc:spChg chg="add del">
          <ac:chgData name="陳正勳" userId="e6da7aab-88bf-481b-9239-4198c194b1d3" providerId="ADAL" clId="{FB5DE760-3BAB-4A63-ACD3-478CAE82DD21}" dt="2022-01-06T01:47:26.548" v="5206" actId="26606"/>
          <ac:spMkLst>
            <pc:docMk/>
            <pc:sldMk cId="1684951940" sldId="259"/>
            <ac:spMk id="322" creationId="{72DEF309-605D-4117-9340-6D589B6C3A34}"/>
          </ac:spMkLst>
        </pc:spChg>
        <pc:spChg chg="add del">
          <ac:chgData name="陳正勳" userId="e6da7aab-88bf-481b-9239-4198c194b1d3" providerId="ADAL" clId="{FB5DE760-3BAB-4A63-ACD3-478CAE82DD21}" dt="2022-01-06T01:47:29.003" v="5208" actId="26606"/>
          <ac:spMkLst>
            <pc:docMk/>
            <pc:sldMk cId="1684951940" sldId="259"/>
            <ac:spMk id="324" creationId="{D3E17859-C5F0-476F-A082-A4CB8841DB24}"/>
          </ac:spMkLst>
        </pc:spChg>
        <pc:spChg chg="add del">
          <ac:chgData name="陳正勳" userId="e6da7aab-88bf-481b-9239-4198c194b1d3" providerId="ADAL" clId="{FB5DE760-3BAB-4A63-ACD3-478CAE82DD21}" dt="2022-01-06T01:47:29.003" v="5208" actId="26606"/>
          <ac:spMkLst>
            <pc:docMk/>
            <pc:sldMk cId="1684951940" sldId="259"/>
            <ac:spMk id="325" creationId="{70BEB1E7-2F88-40BC-B73D-42E5B6F80BFC}"/>
          </ac:spMkLst>
        </pc:spChg>
        <pc:spChg chg="add del">
          <ac:chgData name="陳正勳" userId="e6da7aab-88bf-481b-9239-4198c194b1d3" providerId="ADAL" clId="{FB5DE760-3BAB-4A63-ACD3-478CAE82DD21}" dt="2022-01-06T01:47:29.003" v="5208" actId="26606"/>
          <ac:spMkLst>
            <pc:docMk/>
            <pc:sldMk cId="1684951940" sldId="259"/>
            <ac:spMk id="326" creationId="{A7B99495-F43F-4D80-A44F-2CB4764EB90B}"/>
          </ac:spMkLst>
        </pc:spChg>
        <pc:spChg chg="add">
          <ac:chgData name="陳正勳" userId="e6da7aab-88bf-481b-9239-4198c194b1d3" providerId="ADAL" clId="{FB5DE760-3BAB-4A63-ACD3-478CAE82DD21}" dt="2022-01-06T01:47:29.031" v="5209" actId="26606"/>
          <ac:spMkLst>
            <pc:docMk/>
            <pc:sldMk cId="1684951940" sldId="259"/>
            <ac:spMk id="328" creationId="{4E73EB10-AEDA-42B9-9D11-54E59B48D47A}"/>
          </ac:spMkLst>
        </pc:spChg>
        <pc:spChg chg="add">
          <ac:chgData name="陳正勳" userId="e6da7aab-88bf-481b-9239-4198c194b1d3" providerId="ADAL" clId="{FB5DE760-3BAB-4A63-ACD3-478CAE82DD21}" dt="2022-01-06T01:47:29.031" v="5209" actId="26606"/>
          <ac:spMkLst>
            <pc:docMk/>
            <pc:sldMk cId="1684951940" sldId="259"/>
            <ac:spMk id="329" creationId="{72DEF309-605D-4117-9340-6D589B6C3A34}"/>
          </ac:spMkLst>
        </pc:spChg>
        <pc:graphicFrameChg chg="mod modGraphic">
          <ac:chgData name="陳正勳" userId="e6da7aab-88bf-481b-9239-4198c194b1d3" providerId="ADAL" clId="{FB5DE760-3BAB-4A63-ACD3-478CAE82DD21}" dt="2022-01-06T01:51:40.741" v="5268" actId="1076"/>
          <ac:graphicFrameMkLst>
            <pc:docMk/>
            <pc:sldMk cId="1684951940" sldId="259"/>
            <ac:graphicFrameMk id="33" creationId="{3627A1CB-8A0D-4319-B23E-796302FF1AB8}"/>
          </ac:graphicFrameMkLst>
        </pc:graphicFrameChg>
        <pc:picChg chg="add del mod">
          <ac:chgData name="陳正勳" userId="e6da7aab-88bf-481b-9239-4198c194b1d3" providerId="ADAL" clId="{FB5DE760-3BAB-4A63-ACD3-478CAE82DD21}" dt="2022-01-05T15:10:36.942" v="4882"/>
          <ac:picMkLst>
            <pc:docMk/>
            <pc:sldMk cId="1684951940" sldId="259"/>
            <ac:picMk id="3" creationId="{2500B77E-87D4-4772-9006-CFA2031FBFA7}"/>
          </ac:picMkLst>
        </pc:picChg>
        <pc:picChg chg="mod ord modCrop">
          <ac:chgData name="陳正勳" userId="e6da7aab-88bf-481b-9239-4198c194b1d3" providerId="ADAL" clId="{FB5DE760-3BAB-4A63-ACD3-478CAE82DD21}" dt="2022-01-06T01:51:48.045" v="5269" actId="14100"/>
          <ac:picMkLst>
            <pc:docMk/>
            <pc:sldMk cId="1684951940" sldId="259"/>
            <ac:picMk id="4" creationId="{6ECFB5FA-882E-4EEE-A908-7EDC7F60C33B}"/>
          </ac:picMkLst>
        </pc:picChg>
        <pc:picChg chg="add del mod">
          <ac:chgData name="陳正勳" userId="e6da7aab-88bf-481b-9239-4198c194b1d3" providerId="ADAL" clId="{FB5DE760-3BAB-4A63-ACD3-478CAE82DD21}" dt="2022-01-05T15:11:09.405" v="4883"/>
          <ac:picMkLst>
            <pc:docMk/>
            <pc:sldMk cId="1684951940" sldId="259"/>
            <ac:picMk id="5" creationId="{320C7EFC-FB54-4FDD-886A-CA0897C978B2}"/>
          </ac:picMkLst>
        </pc:picChg>
        <pc:picChg chg="add del mod">
          <ac:chgData name="陳正勳" userId="e6da7aab-88bf-481b-9239-4198c194b1d3" providerId="ADAL" clId="{FB5DE760-3BAB-4A63-ACD3-478CAE82DD21}" dt="2022-01-05T15:11:14.619" v="4884"/>
          <ac:picMkLst>
            <pc:docMk/>
            <pc:sldMk cId="1684951940" sldId="259"/>
            <ac:picMk id="6" creationId="{86344F25-6A9F-4B4B-B3FB-8CE4F6029670}"/>
          </ac:picMkLst>
        </pc:picChg>
        <pc:picChg chg="add del mod">
          <ac:chgData name="陳正勳" userId="e6da7aab-88bf-481b-9239-4198c194b1d3" providerId="ADAL" clId="{FB5DE760-3BAB-4A63-ACD3-478CAE82DD21}" dt="2022-01-05T15:11:27.428" v="4887" actId="478"/>
          <ac:picMkLst>
            <pc:docMk/>
            <pc:sldMk cId="1684951940" sldId="259"/>
            <ac:picMk id="7" creationId="{4CB889CA-ACE8-49AF-B745-B80B603D9522}"/>
          </ac:picMkLst>
        </pc:picChg>
        <pc:picChg chg="add del mod">
          <ac:chgData name="陳正勳" userId="e6da7aab-88bf-481b-9239-4198c194b1d3" providerId="ADAL" clId="{FB5DE760-3BAB-4A63-ACD3-478CAE82DD21}" dt="2022-01-05T15:16:06.053" v="4904" actId="478"/>
          <ac:picMkLst>
            <pc:docMk/>
            <pc:sldMk cId="1684951940" sldId="259"/>
            <ac:picMk id="8" creationId="{26CB49B8-50B2-4E33-983E-CAE7AFAB21C0}"/>
          </ac:picMkLst>
        </pc:picChg>
        <pc:cxnChg chg="add del">
          <ac:chgData name="陳正勳" userId="e6da7aab-88bf-481b-9239-4198c194b1d3" providerId="ADAL" clId="{FB5DE760-3BAB-4A63-ACD3-478CAE82DD21}" dt="2022-01-06T01:44:21.712" v="5079" actId="26606"/>
          <ac:cxnSpMkLst>
            <pc:docMk/>
            <pc:sldMk cId="1684951940" sldId="259"/>
            <ac:cxnSpMk id="55" creationId="{49CD1692-827B-4C8D-B4A1-134FD04CF45C}"/>
          </ac:cxnSpMkLst>
        </pc:cxnChg>
        <pc:cxnChg chg="add del">
          <ac:chgData name="陳正勳" userId="e6da7aab-88bf-481b-9239-4198c194b1d3" providerId="ADAL" clId="{FB5DE760-3BAB-4A63-ACD3-478CAE82DD21}" dt="2022-01-06T01:44:42.938" v="5099" actId="26606"/>
          <ac:cxnSpMkLst>
            <pc:docMk/>
            <pc:sldMk cId="1684951940" sldId="259"/>
            <ac:cxnSpMk id="92" creationId="{49CD1692-827B-4C8D-B4A1-134FD04CF45C}"/>
          </ac:cxnSpMkLst>
        </pc:cxnChg>
        <pc:cxnChg chg="add del">
          <ac:chgData name="陳正勳" userId="e6da7aab-88bf-481b-9239-4198c194b1d3" providerId="ADAL" clId="{FB5DE760-3BAB-4A63-ACD3-478CAE82DD21}" dt="2022-01-06T01:46:56.248" v="5170" actId="26606"/>
          <ac:cxnSpMkLst>
            <pc:docMk/>
            <pc:sldMk cId="1684951940" sldId="259"/>
            <ac:cxnSpMk id="118" creationId="{49CD1692-827B-4C8D-B4A1-134FD04CF45C}"/>
          </ac:cxnSpMkLst>
        </pc:cxnChg>
        <pc:cxnChg chg="add del">
          <ac:chgData name="陳正勳" userId="e6da7aab-88bf-481b-9239-4198c194b1d3" providerId="ADAL" clId="{FB5DE760-3BAB-4A63-ACD3-478CAE82DD21}" dt="2022-01-06T01:45:21.357" v="5122" actId="26606"/>
          <ac:cxnSpMkLst>
            <pc:docMk/>
            <pc:sldMk cId="1684951940" sldId="259"/>
            <ac:cxnSpMk id="149" creationId="{49CD1692-827B-4C8D-B4A1-134FD04CF45C}"/>
          </ac:cxnSpMkLst>
        </pc:cxnChg>
        <pc:cxnChg chg="add del">
          <ac:chgData name="陳正勳" userId="e6da7aab-88bf-481b-9239-4198c194b1d3" providerId="ADAL" clId="{FB5DE760-3BAB-4A63-ACD3-478CAE82DD21}" dt="2022-01-06T01:45:46.339" v="5146" actId="26606"/>
          <ac:cxnSpMkLst>
            <pc:docMk/>
            <pc:sldMk cId="1684951940" sldId="259"/>
            <ac:cxnSpMk id="194" creationId="{49CD1692-827B-4C8D-B4A1-134FD04CF45C}"/>
          </ac:cxnSpMkLst>
        </pc:cxnChg>
        <pc:cxnChg chg="add del">
          <ac:chgData name="陳正勳" userId="e6da7aab-88bf-481b-9239-4198c194b1d3" providerId="ADAL" clId="{FB5DE760-3BAB-4A63-ACD3-478CAE82DD21}" dt="2022-01-06T01:46:19.830" v="5159" actId="26606"/>
          <ac:cxnSpMkLst>
            <pc:docMk/>
            <pc:sldMk cId="1684951940" sldId="259"/>
            <ac:cxnSpMk id="223" creationId="{49CD1692-827B-4C8D-B4A1-134FD04CF45C}"/>
          </ac:cxnSpMkLst>
        </pc:cxnChg>
        <pc:cxnChg chg="add del">
          <ac:chgData name="陳正勳" userId="e6da7aab-88bf-481b-9239-4198c194b1d3" providerId="ADAL" clId="{FB5DE760-3BAB-4A63-ACD3-478CAE82DD21}" dt="2022-01-06T01:46:58.535" v="5174" actId="26606"/>
          <ac:cxnSpMkLst>
            <pc:docMk/>
            <pc:sldMk cId="1684951940" sldId="259"/>
            <ac:cxnSpMk id="251" creationId="{43621FD4-D14D-45D5-9A57-9A2DE5EA59C0}"/>
          </ac:cxnSpMkLst>
        </pc:cxnChg>
        <pc:cxnChg chg="add del">
          <ac:chgData name="陳正勳" userId="e6da7aab-88bf-481b-9239-4198c194b1d3" providerId="ADAL" clId="{FB5DE760-3BAB-4A63-ACD3-478CAE82DD21}" dt="2022-01-06T01:47:07.584" v="5188" actId="26606"/>
          <ac:cxnSpMkLst>
            <pc:docMk/>
            <pc:sldMk cId="1684951940" sldId="259"/>
            <ac:cxnSpMk id="282" creationId="{49CD1692-827B-4C8D-B4A1-134FD04CF45C}"/>
          </ac:cxnSpMkLst>
        </pc:cxnChg>
        <pc:cxnChg chg="add del">
          <ac:chgData name="陳正勳" userId="e6da7aab-88bf-481b-9239-4198c194b1d3" providerId="ADAL" clId="{FB5DE760-3BAB-4A63-ACD3-478CAE82DD21}" dt="2022-01-06T01:47:10.523" v="5194" actId="26606"/>
          <ac:cxnSpMkLst>
            <pc:docMk/>
            <pc:sldMk cId="1684951940" sldId="259"/>
            <ac:cxnSpMk id="299" creationId="{43621FD4-D14D-45D5-9A57-9A2DE5EA59C0}"/>
          </ac:cxnSpMkLst>
        </pc:cxnChg>
      </pc:sldChg>
      <pc:sldChg chg="addSp delSp modSp add del mod delAnim modNotesTx">
        <pc:chgData name="陳正勳" userId="e6da7aab-88bf-481b-9239-4198c194b1d3" providerId="ADAL" clId="{FB5DE760-3BAB-4A63-ACD3-478CAE82DD21}" dt="2022-01-06T01:50:55.991" v="5260" actId="113"/>
        <pc:sldMkLst>
          <pc:docMk/>
          <pc:sldMk cId="3692756944" sldId="260"/>
        </pc:sldMkLst>
        <pc:spChg chg="mod">
          <ac:chgData name="陳正勳" userId="e6da7aab-88bf-481b-9239-4198c194b1d3" providerId="ADAL" clId="{FB5DE760-3BAB-4A63-ACD3-478CAE82DD21}" dt="2022-01-06T01:50:55.991" v="5260" actId="113"/>
          <ac:spMkLst>
            <pc:docMk/>
            <pc:sldMk cId="3692756944" sldId="260"/>
            <ac:spMk id="2" creationId="{8AA3B985-AB0E-4EF1-826A-0EC676E3CAE4}"/>
          </ac:spMkLst>
        </pc:spChg>
        <pc:spChg chg="mod topLvl">
          <ac:chgData name="陳正勳" userId="e6da7aab-88bf-481b-9239-4198c194b1d3" providerId="ADAL" clId="{FB5DE760-3BAB-4A63-ACD3-478CAE82DD21}" dt="2022-01-05T14:40:16.058" v="4713" actId="2711"/>
          <ac:spMkLst>
            <pc:docMk/>
            <pc:sldMk cId="3692756944" sldId="260"/>
            <ac:spMk id="5" creationId="{8BC57073-F47B-4AD3-A6FF-B4E281D6239C}"/>
          </ac:spMkLst>
        </pc:spChg>
        <pc:spChg chg="mod topLvl">
          <ac:chgData name="陳正勳" userId="e6da7aab-88bf-481b-9239-4198c194b1d3" providerId="ADAL" clId="{FB5DE760-3BAB-4A63-ACD3-478CAE82DD21}" dt="2022-01-05T14:40:12.091" v="4712" actId="2711"/>
          <ac:spMkLst>
            <pc:docMk/>
            <pc:sldMk cId="3692756944" sldId="260"/>
            <ac:spMk id="7" creationId="{B435FF58-CD4D-4319-B50D-8D146573F7E6}"/>
          </ac:spMkLst>
        </pc:spChg>
        <pc:spChg chg="mod topLvl">
          <ac:chgData name="陳正勳" userId="e6da7aab-88bf-481b-9239-4198c194b1d3" providerId="ADAL" clId="{FB5DE760-3BAB-4A63-ACD3-478CAE82DD21}" dt="2022-01-05T14:40:08.331" v="4711" actId="2711"/>
          <ac:spMkLst>
            <pc:docMk/>
            <pc:sldMk cId="3692756944" sldId="260"/>
            <ac:spMk id="9" creationId="{4F927D46-9FFF-4CB8-B103-007805C0E51E}"/>
          </ac:spMkLst>
        </pc:spChg>
        <pc:spChg chg="mod topLvl">
          <ac:chgData name="陳正勳" userId="e6da7aab-88bf-481b-9239-4198c194b1d3" providerId="ADAL" clId="{FB5DE760-3BAB-4A63-ACD3-478CAE82DD21}" dt="2022-01-05T12:53:45.170" v="558" actId="165"/>
          <ac:spMkLst>
            <pc:docMk/>
            <pc:sldMk cId="3692756944" sldId="260"/>
            <ac:spMk id="10" creationId="{B24B87BE-DE05-4E4A-B137-1EAF1753E069}"/>
          </ac:spMkLst>
        </pc:spChg>
        <pc:spChg chg="mod topLvl">
          <ac:chgData name="陳正勳" userId="e6da7aab-88bf-481b-9239-4198c194b1d3" providerId="ADAL" clId="{FB5DE760-3BAB-4A63-ACD3-478CAE82DD21}" dt="2022-01-05T12:53:45.170" v="558" actId="165"/>
          <ac:spMkLst>
            <pc:docMk/>
            <pc:sldMk cId="3692756944" sldId="260"/>
            <ac:spMk id="11" creationId="{2339DB11-B5C5-4002-B060-071CBA556E7D}"/>
          </ac:spMkLst>
        </pc:spChg>
        <pc:spChg chg="mod topLvl">
          <ac:chgData name="陳正勳" userId="e6da7aab-88bf-481b-9239-4198c194b1d3" providerId="ADAL" clId="{FB5DE760-3BAB-4A63-ACD3-478CAE82DD21}" dt="2022-01-05T12:54:36.623" v="571" actId="1076"/>
          <ac:spMkLst>
            <pc:docMk/>
            <pc:sldMk cId="3692756944" sldId="260"/>
            <ac:spMk id="12" creationId="{041F8168-47D6-4484-9FDC-E3BFD5168EF3}"/>
          </ac:spMkLst>
        </pc:spChg>
        <pc:spChg chg="mod topLvl">
          <ac:chgData name="陳正勳" userId="e6da7aab-88bf-481b-9239-4198c194b1d3" providerId="ADAL" clId="{FB5DE760-3BAB-4A63-ACD3-478CAE82DD21}" dt="2022-01-05T14:40:21.147" v="4714" actId="2711"/>
          <ac:spMkLst>
            <pc:docMk/>
            <pc:sldMk cId="3692756944" sldId="260"/>
            <ac:spMk id="13" creationId="{0830892A-A3EA-4E0D-A123-EF5B87F4E1E0}"/>
          </ac:spMkLst>
        </pc:spChg>
        <pc:spChg chg="mod topLvl">
          <ac:chgData name="陳正勳" userId="e6da7aab-88bf-481b-9239-4198c194b1d3" providerId="ADAL" clId="{FB5DE760-3BAB-4A63-ACD3-478CAE82DD21}" dt="2022-01-05T14:40:25.153" v="4715" actId="2711"/>
          <ac:spMkLst>
            <pc:docMk/>
            <pc:sldMk cId="3692756944" sldId="260"/>
            <ac:spMk id="14" creationId="{F90824D0-0D3C-4F36-9BB5-9F74D4ABEAC3}"/>
          </ac:spMkLst>
        </pc:spChg>
        <pc:spChg chg="mod topLvl">
          <ac:chgData name="陳正勳" userId="e6da7aab-88bf-481b-9239-4198c194b1d3" providerId="ADAL" clId="{FB5DE760-3BAB-4A63-ACD3-478CAE82DD21}" dt="2022-01-05T14:40:29.778" v="4716" actId="2711"/>
          <ac:spMkLst>
            <pc:docMk/>
            <pc:sldMk cId="3692756944" sldId="260"/>
            <ac:spMk id="15" creationId="{51322561-2B6F-40A8-B84F-D7175F6C711F}"/>
          </ac:spMkLst>
        </pc:spChg>
        <pc:spChg chg="mod topLvl">
          <ac:chgData name="陳正勳" userId="e6da7aab-88bf-481b-9239-4198c194b1d3" providerId="ADAL" clId="{FB5DE760-3BAB-4A63-ACD3-478CAE82DD21}" dt="2022-01-05T12:54:11.711" v="563" actId="164"/>
          <ac:spMkLst>
            <pc:docMk/>
            <pc:sldMk cId="3692756944" sldId="260"/>
            <ac:spMk id="16" creationId="{AF7673E5-0CCD-45B3-8C97-2C7D3136CE5E}"/>
          </ac:spMkLst>
        </pc:spChg>
        <pc:spChg chg="mod topLvl">
          <ac:chgData name="陳正勳" userId="e6da7aab-88bf-481b-9239-4198c194b1d3" providerId="ADAL" clId="{FB5DE760-3BAB-4A63-ACD3-478CAE82DD21}" dt="2022-01-05T12:54:15.035" v="564" actId="164"/>
          <ac:spMkLst>
            <pc:docMk/>
            <pc:sldMk cId="3692756944" sldId="260"/>
            <ac:spMk id="17" creationId="{6C8F440F-3641-4E91-81C2-BF66F1174675}"/>
          </ac:spMkLst>
        </pc:spChg>
        <pc:spChg chg="mod topLvl">
          <ac:chgData name="陳正勳" userId="e6da7aab-88bf-481b-9239-4198c194b1d3" providerId="ADAL" clId="{FB5DE760-3BAB-4A63-ACD3-478CAE82DD21}" dt="2022-01-05T12:54:18.803" v="565" actId="164"/>
          <ac:spMkLst>
            <pc:docMk/>
            <pc:sldMk cId="3692756944" sldId="260"/>
            <ac:spMk id="18" creationId="{998F0D88-1770-41F8-9E92-FD0CFABF4593}"/>
          </ac:spMkLst>
        </pc:spChg>
        <pc:grpChg chg="add del mod">
          <ac:chgData name="陳正勳" userId="e6da7aab-88bf-481b-9239-4198c194b1d3" providerId="ADAL" clId="{FB5DE760-3BAB-4A63-ACD3-478CAE82DD21}" dt="2022-01-05T12:53:45.170" v="558" actId="165"/>
          <ac:grpSpMkLst>
            <pc:docMk/>
            <pc:sldMk cId="3692756944" sldId="260"/>
            <ac:grpSpMk id="3" creationId="{0FEC5E1C-28AA-4F9F-BBEB-7C4903BB6733}"/>
          </ac:grpSpMkLst>
        </pc:grpChg>
        <pc:grpChg chg="add mod">
          <ac:chgData name="陳正勳" userId="e6da7aab-88bf-481b-9239-4198c194b1d3" providerId="ADAL" clId="{FB5DE760-3BAB-4A63-ACD3-478CAE82DD21}" dt="2022-01-05T12:55:26.840" v="574" actId="1076"/>
          <ac:grpSpMkLst>
            <pc:docMk/>
            <pc:sldMk cId="3692756944" sldId="260"/>
            <ac:grpSpMk id="4" creationId="{E2A189DF-AF1F-4EA6-974C-4723BCA136F3}"/>
          </ac:grpSpMkLst>
        </pc:grpChg>
        <pc:grpChg chg="add mod">
          <ac:chgData name="陳正勳" userId="e6da7aab-88bf-481b-9239-4198c194b1d3" providerId="ADAL" clId="{FB5DE760-3BAB-4A63-ACD3-478CAE82DD21}" dt="2022-01-05T12:55:18.807" v="573" actId="1076"/>
          <ac:grpSpMkLst>
            <pc:docMk/>
            <pc:sldMk cId="3692756944" sldId="260"/>
            <ac:grpSpMk id="6" creationId="{BAEAB75F-F45C-470E-A051-D8B71BE2C184}"/>
          </ac:grpSpMkLst>
        </pc:grpChg>
        <pc:grpChg chg="add mod">
          <ac:chgData name="陳正勳" userId="e6da7aab-88bf-481b-9239-4198c194b1d3" providerId="ADAL" clId="{FB5DE760-3BAB-4A63-ACD3-478CAE82DD21}" dt="2022-01-05T12:55:06.174" v="572" actId="1076"/>
          <ac:grpSpMkLst>
            <pc:docMk/>
            <pc:sldMk cId="3692756944" sldId="260"/>
            <ac:grpSpMk id="8" creationId="{7F4D3E64-D5EB-443A-8568-9D52DC4A4413}"/>
          </ac:grpSpMkLst>
        </pc:grpChg>
        <pc:grpChg chg="del mod topLvl">
          <ac:chgData name="陳正勳" userId="e6da7aab-88bf-481b-9239-4198c194b1d3" providerId="ADAL" clId="{FB5DE760-3BAB-4A63-ACD3-478CAE82DD21}" dt="2022-01-05T12:54:06.314" v="562" actId="165"/>
          <ac:grpSpMkLst>
            <pc:docMk/>
            <pc:sldMk cId="3692756944" sldId="260"/>
            <ac:grpSpMk id="20" creationId="{5A29DD1F-32A2-4D89-979E-BD2DB56F468D}"/>
          </ac:grpSpMkLst>
        </pc:grpChg>
        <pc:grpChg chg="del mod topLvl">
          <ac:chgData name="陳正勳" userId="e6da7aab-88bf-481b-9239-4198c194b1d3" providerId="ADAL" clId="{FB5DE760-3BAB-4A63-ACD3-478CAE82DD21}" dt="2022-01-05T12:54:06.314" v="562" actId="165"/>
          <ac:grpSpMkLst>
            <pc:docMk/>
            <pc:sldMk cId="3692756944" sldId="260"/>
            <ac:grpSpMk id="21" creationId="{5B1853F6-F4FE-468E-9B8C-B70753D8347D}"/>
          </ac:grpSpMkLst>
        </pc:grpChg>
        <pc:grpChg chg="del mod topLvl">
          <ac:chgData name="陳正勳" userId="e6da7aab-88bf-481b-9239-4198c194b1d3" providerId="ADAL" clId="{FB5DE760-3BAB-4A63-ACD3-478CAE82DD21}" dt="2022-01-05T12:54:00.732" v="561" actId="165"/>
          <ac:grpSpMkLst>
            <pc:docMk/>
            <pc:sldMk cId="3692756944" sldId="260"/>
            <ac:grpSpMk id="22" creationId="{E31BCAA9-FCCB-4D03-BF70-CBDC3DA04BB2}"/>
          </ac:grpSpMkLst>
        </pc:grpChg>
        <pc:grpChg chg="del">
          <ac:chgData name="陳正勳" userId="e6da7aab-88bf-481b-9239-4198c194b1d3" providerId="ADAL" clId="{FB5DE760-3BAB-4A63-ACD3-478CAE82DD21}" dt="2022-01-05T12:43:08.692" v="208" actId="165"/>
          <ac:grpSpMkLst>
            <pc:docMk/>
            <pc:sldMk cId="3692756944" sldId="260"/>
            <ac:grpSpMk id="23" creationId="{E1F14644-1160-42BA-B44F-F74F3F8A0D49}"/>
          </ac:grpSpMkLst>
        </pc:grpChg>
        <pc:picChg chg="add del mod">
          <ac:chgData name="陳正勳" userId="e6da7aab-88bf-481b-9239-4198c194b1d3" providerId="ADAL" clId="{FB5DE760-3BAB-4A63-ACD3-478CAE82DD21}" dt="2022-01-05T15:11:31.085" v="4890" actId="478"/>
          <ac:picMkLst>
            <pc:docMk/>
            <pc:sldMk cId="3692756944" sldId="260"/>
            <ac:picMk id="19" creationId="{AFC1B027-D84F-4232-A818-C214830A3D92}"/>
          </ac:picMkLst>
        </pc:picChg>
        <pc:picChg chg="add del mod">
          <ac:chgData name="陳正勳" userId="e6da7aab-88bf-481b-9239-4198c194b1d3" providerId="ADAL" clId="{FB5DE760-3BAB-4A63-ACD3-478CAE82DD21}" dt="2022-01-05T15:16:07.400" v="4905" actId="478"/>
          <ac:picMkLst>
            <pc:docMk/>
            <pc:sldMk cId="3692756944" sldId="260"/>
            <ac:picMk id="25" creationId="{785823A5-B121-4147-8E34-10C7B4A034EE}"/>
          </ac:picMkLst>
        </pc:picChg>
      </pc:sldChg>
      <pc:sldChg chg="addSp delSp modSp mod delAnim modNotesTx">
        <pc:chgData name="陳正勳" userId="e6da7aab-88bf-481b-9239-4198c194b1d3" providerId="ADAL" clId="{FB5DE760-3BAB-4A63-ACD3-478CAE82DD21}" dt="2022-01-05T15:37:52.810" v="4916"/>
        <pc:sldMkLst>
          <pc:docMk/>
          <pc:sldMk cId="1824772919" sldId="261"/>
        </pc:sldMkLst>
        <pc:spChg chg="add mod">
          <ac:chgData name="陳正勳" userId="e6da7aab-88bf-481b-9239-4198c194b1d3" providerId="ADAL" clId="{FB5DE760-3BAB-4A63-ACD3-478CAE82DD21}" dt="2022-01-05T13:03:18.923" v="666" actId="693"/>
          <ac:spMkLst>
            <pc:docMk/>
            <pc:sldMk cId="1824772919" sldId="261"/>
            <ac:spMk id="3" creationId="{35558D1E-932A-4B35-980E-CB448A5F1C13}"/>
          </ac:spMkLst>
        </pc:spChg>
        <pc:spChg chg="add del mod">
          <ac:chgData name="陳正勳" userId="e6da7aab-88bf-481b-9239-4198c194b1d3" providerId="ADAL" clId="{FB5DE760-3BAB-4A63-ACD3-478CAE82DD21}" dt="2022-01-05T12:58:24.399" v="594"/>
          <ac:spMkLst>
            <pc:docMk/>
            <pc:sldMk cId="1824772919" sldId="261"/>
            <ac:spMk id="5" creationId="{85758995-AE91-4C21-91D9-592F18C427C7}"/>
          </ac:spMkLst>
        </pc:spChg>
        <pc:spChg chg="mod">
          <ac:chgData name="陳正勳" userId="e6da7aab-88bf-481b-9239-4198c194b1d3" providerId="ADAL" clId="{FB5DE760-3BAB-4A63-ACD3-478CAE82DD21}" dt="2022-01-05T14:40:37.001" v="4717" actId="2711"/>
          <ac:spMkLst>
            <pc:docMk/>
            <pc:sldMk cId="1824772919" sldId="261"/>
            <ac:spMk id="6" creationId="{1F531AEF-1C00-4AD0-85E3-1ABFD4D342E3}"/>
          </ac:spMkLst>
        </pc:spChg>
        <pc:spChg chg="add del">
          <ac:chgData name="陳正勳" userId="e6da7aab-88bf-481b-9239-4198c194b1d3" providerId="ADAL" clId="{FB5DE760-3BAB-4A63-ACD3-478CAE82DD21}" dt="2022-01-05T12:58:01.321" v="580"/>
          <ac:spMkLst>
            <pc:docMk/>
            <pc:sldMk cId="1824772919" sldId="261"/>
            <ac:spMk id="7" creationId="{ECE076B7-72A7-4A00-A6F1-4CDC853F15EB}"/>
          </ac:spMkLst>
        </pc:spChg>
        <pc:spChg chg="add del mod">
          <ac:chgData name="陳正勳" userId="e6da7aab-88bf-481b-9239-4198c194b1d3" providerId="ADAL" clId="{FB5DE760-3BAB-4A63-ACD3-478CAE82DD21}" dt="2022-01-05T12:58:00.159" v="579"/>
          <ac:spMkLst>
            <pc:docMk/>
            <pc:sldMk cId="1824772919" sldId="261"/>
            <ac:spMk id="8" creationId="{C0E9E0BB-3FAB-4A24-8C70-487BC3DC3CBA}"/>
          </ac:spMkLst>
        </pc:spChg>
        <pc:spChg chg="add del">
          <ac:chgData name="陳正勳" userId="e6da7aab-88bf-481b-9239-4198c194b1d3" providerId="ADAL" clId="{FB5DE760-3BAB-4A63-ACD3-478CAE82DD21}" dt="2022-01-05T12:58:10.991" v="583"/>
          <ac:spMkLst>
            <pc:docMk/>
            <pc:sldMk cId="1824772919" sldId="261"/>
            <ac:spMk id="9" creationId="{B6D7ED70-EEC6-4616-B574-459EC78E293C}"/>
          </ac:spMkLst>
        </pc:spChg>
        <pc:spChg chg="add del mod">
          <ac:chgData name="陳正勳" userId="e6da7aab-88bf-481b-9239-4198c194b1d3" providerId="ADAL" clId="{FB5DE760-3BAB-4A63-ACD3-478CAE82DD21}" dt="2022-01-05T12:58:32.126" v="598"/>
          <ac:spMkLst>
            <pc:docMk/>
            <pc:sldMk cId="1824772919" sldId="261"/>
            <ac:spMk id="11" creationId="{A1348266-7F2D-4432-8731-17B465013BE1}"/>
          </ac:spMkLst>
        </pc:spChg>
        <pc:spChg chg="add mod">
          <ac:chgData name="陳正勳" userId="e6da7aab-88bf-481b-9239-4198c194b1d3" providerId="ADAL" clId="{FB5DE760-3BAB-4A63-ACD3-478CAE82DD21}" dt="2022-01-05T14:40:47.636" v="4719" actId="2711"/>
          <ac:spMkLst>
            <pc:docMk/>
            <pc:sldMk cId="1824772919" sldId="261"/>
            <ac:spMk id="12" creationId="{E9DFC867-0485-4E9D-B481-7F1A1EFE48A9}"/>
          </ac:spMkLst>
        </pc:spChg>
        <pc:spChg chg="add del mod">
          <ac:chgData name="陳正勳" userId="e6da7aab-88bf-481b-9239-4198c194b1d3" providerId="ADAL" clId="{FB5DE760-3BAB-4A63-ACD3-478CAE82DD21}" dt="2022-01-05T12:59:28.445" v="630" actId="478"/>
          <ac:spMkLst>
            <pc:docMk/>
            <pc:sldMk cId="1824772919" sldId="261"/>
            <ac:spMk id="18" creationId="{04C4C1C9-7AF4-41A9-9B0E-81E206E28172}"/>
          </ac:spMkLst>
        </pc:spChg>
        <pc:graphicFrameChg chg="modGraphic">
          <ac:chgData name="陳正勳" userId="e6da7aab-88bf-481b-9239-4198c194b1d3" providerId="ADAL" clId="{FB5DE760-3BAB-4A63-ACD3-478CAE82DD21}" dt="2022-01-05T14:40:42.178" v="4718" actId="2711"/>
          <ac:graphicFrameMkLst>
            <pc:docMk/>
            <pc:sldMk cId="1824772919" sldId="261"/>
            <ac:graphicFrameMk id="4" creationId="{8BBF99DC-59C7-4CE5-8EAB-D08B001C96E7}"/>
          </ac:graphicFrameMkLst>
        </pc:graphicFrameChg>
        <pc:picChg chg="add del mod">
          <ac:chgData name="陳正勳" userId="e6da7aab-88bf-481b-9239-4198c194b1d3" providerId="ADAL" clId="{FB5DE760-3BAB-4A63-ACD3-478CAE82DD21}" dt="2022-01-05T15:11:32.773" v="4891" actId="478"/>
          <ac:picMkLst>
            <pc:docMk/>
            <pc:sldMk cId="1824772919" sldId="261"/>
            <ac:picMk id="15" creationId="{FA3C1CDF-4EAC-4AA5-9ADB-544B6C7C6E53}"/>
          </ac:picMkLst>
        </pc:picChg>
        <pc:picChg chg="add del mod">
          <ac:chgData name="陳正勳" userId="e6da7aab-88bf-481b-9239-4198c194b1d3" providerId="ADAL" clId="{FB5DE760-3BAB-4A63-ACD3-478CAE82DD21}" dt="2022-01-05T15:16:09.084" v="4906" actId="478"/>
          <ac:picMkLst>
            <pc:docMk/>
            <pc:sldMk cId="1824772919" sldId="261"/>
            <ac:picMk id="16" creationId="{D8B2E963-93E8-4DF1-8E60-066609474372}"/>
          </ac:picMkLst>
        </pc:picChg>
      </pc:sldChg>
      <pc:sldChg chg="addSp delSp modSp new mod setBg delAnim modNotesTx">
        <pc:chgData name="陳正勳" userId="e6da7aab-88bf-481b-9239-4198c194b1d3" providerId="ADAL" clId="{FB5DE760-3BAB-4A63-ACD3-478CAE82DD21}" dt="2022-01-05T15:38:36.686" v="4917"/>
        <pc:sldMkLst>
          <pc:docMk/>
          <pc:sldMk cId="467409033" sldId="262"/>
        </pc:sldMkLst>
        <pc:spChg chg="mod">
          <ac:chgData name="陳正勳" userId="e6da7aab-88bf-481b-9239-4198c194b1d3" providerId="ADAL" clId="{FB5DE760-3BAB-4A63-ACD3-478CAE82DD21}" dt="2022-01-05T13:35:44.561" v="1364" actId="1076"/>
          <ac:spMkLst>
            <pc:docMk/>
            <pc:sldMk cId="467409033" sldId="262"/>
            <ac:spMk id="2" creationId="{A8D1B23C-D8F3-4A31-B09F-2B0287408FE8}"/>
          </ac:spMkLst>
        </pc:spChg>
        <pc:spChg chg="del">
          <ac:chgData name="陳正勳" userId="e6da7aab-88bf-481b-9239-4198c194b1d3" providerId="ADAL" clId="{FB5DE760-3BAB-4A63-ACD3-478CAE82DD21}" dt="2022-01-05T13:04:25.886" v="713" actId="478"/>
          <ac:spMkLst>
            <pc:docMk/>
            <pc:sldMk cId="467409033" sldId="262"/>
            <ac:spMk id="3" creationId="{6CF7739C-C2E0-434B-ABFE-F41E2DCFFF25}"/>
          </ac:spMkLst>
        </pc:spChg>
        <pc:spChg chg="add del">
          <ac:chgData name="陳正勳" userId="e6da7aab-88bf-481b-9239-4198c194b1d3" providerId="ADAL" clId="{FB5DE760-3BAB-4A63-ACD3-478CAE82DD21}" dt="2022-01-05T13:13:09.150" v="748" actId="26606"/>
          <ac:spMkLst>
            <pc:docMk/>
            <pc:sldMk cId="467409033" sldId="262"/>
            <ac:spMk id="7" creationId="{8A7BA06D-B3FF-4E91-8639-B4569AE3AA23}"/>
          </ac:spMkLst>
        </pc:spChg>
        <pc:spChg chg="add del">
          <ac:chgData name="陳正勳" userId="e6da7aab-88bf-481b-9239-4198c194b1d3" providerId="ADAL" clId="{FB5DE760-3BAB-4A63-ACD3-478CAE82DD21}" dt="2022-01-05T13:13:09.150" v="748" actId="26606"/>
          <ac:spMkLst>
            <pc:docMk/>
            <pc:sldMk cId="467409033" sldId="262"/>
            <ac:spMk id="9" creationId="{2B30C86D-5A07-48BC-9C9D-6F9A2DB1E9E1}"/>
          </ac:spMkLst>
        </pc:spChg>
        <pc:spChg chg="add del">
          <ac:chgData name="陳正勳" userId="e6da7aab-88bf-481b-9239-4198c194b1d3" providerId="ADAL" clId="{FB5DE760-3BAB-4A63-ACD3-478CAE82DD21}" dt="2022-01-05T13:13:10.146" v="750" actId="26606"/>
          <ac:spMkLst>
            <pc:docMk/>
            <pc:sldMk cId="467409033" sldId="262"/>
            <ac:spMk id="11" creationId="{D278ADA9-6383-4BDD-80D2-8899A402687B}"/>
          </ac:spMkLst>
        </pc:spChg>
        <pc:spChg chg="add del">
          <ac:chgData name="陳正勳" userId="e6da7aab-88bf-481b-9239-4198c194b1d3" providerId="ADAL" clId="{FB5DE760-3BAB-4A63-ACD3-478CAE82DD21}" dt="2022-01-05T13:13:09.150" v="748" actId="26606"/>
          <ac:spMkLst>
            <pc:docMk/>
            <pc:sldMk cId="467409033" sldId="262"/>
            <ac:spMk id="12" creationId="{DCE1AED4-C7FF-4468-BF54-4470A0A3E283}"/>
          </ac:spMkLst>
        </pc:spChg>
        <pc:spChg chg="add del">
          <ac:chgData name="陳正勳" userId="e6da7aab-88bf-481b-9239-4198c194b1d3" providerId="ADAL" clId="{FB5DE760-3BAB-4A63-ACD3-478CAE82DD21}" dt="2022-01-05T13:13:10.146" v="750" actId="26606"/>
          <ac:spMkLst>
            <pc:docMk/>
            <pc:sldMk cId="467409033" sldId="262"/>
            <ac:spMk id="13" creationId="{484B7147-B0F6-40ED-B5A2-FF72BC8198B6}"/>
          </ac:spMkLst>
        </pc:spChg>
        <pc:spChg chg="add del">
          <ac:chgData name="陳正勳" userId="e6da7aab-88bf-481b-9239-4198c194b1d3" providerId="ADAL" clId="{FB5DE760-3BAB-4A63-ACD3-478CAE82DD21}" dt="2022-01-05T13:13:09.150" v="748" actId="26606"/>
          <ac:spMkLst>
            <pc:docMk/>
            <pc:sldMk cId="467409033" sldId="262"/>
            <ac:spMk id="14" creationId="{BDE94FAB-AA60-43B4-A2C3-3A940B9A951A}"/>
          </ac:spMkLst>
        </pc:spChg>
        <pc:spChg chg="add del">
          <ac:chgData name="陳正勳" userId="e6da7aab-88bf-481b-9239-4198c194b1d3" providerId="ADAL" clId="{FB5DE760-3BAB-4A63-ACD3-478CAE82DD21}" dt="2022-01-05T13:13:10.146" v="750" actId="26606"/>
          <ac:spMkLst>
            <pc:docMk/>
            <pc:sldMk cId="467409033" sldId="262"/>
            <ac:spMk id="15" creationId="{B36D2DE0-0628-4A9A-A59D-7BA8B5EB3022}"/>
          </ac:spMkLst>
        </pc:spChg>
        <pc:spChg chg="add del">
          <ac:chgData name="陳正勳" userId="e6da7aab-88bf-481b-9239-4198c194b1d3" providerId="ADAL" clId="{FB5DE760-3BAB-4A63-ACD3-478CAE82DD21}" dt="2022-01-05T13:13:10.146" v="750" actId="26606"/>
          <ac:spMkLst>
            <pc:docMk/>
            <pc:sldMk cId="467409033" sldId="262"/>
            <ac:spMk id="16" creationId="{8A7BA06D-B3FF-4E91-8639-B4569AE3AA23}"/>
          </ac:spMkLst>
        </pc:spChg>
        <pc:spChg chg="add del">
          <ac:chgData name="陳正勳" userId="e6da7aab-88bf-481b-9239-4198c194b1d3" providerId="ADAL" clId="{FB5DE760-3BAB-4A63-ACD3-478CAE82DD21}" dt="2022-01-05T13:13:10.146" v="750" actId="26606"/>
          <ac:spMkLst>
            <pc:docMk/>
            <pc:sldMk cId="467409033" sldId="262"/>
            <ac:spMk id="17" creationId="{48E405C9-94BE-41DA-928C-DEC9A8550E9F}"/>
          </ac:spMkLst>
        </pc:spChg>
        <pc:spChg chg="add del">
          <ac:chgData name="陳正勳" userId="e6da7aab-88bf-481b-9239-4198c194b1d3" providerId="ADAL" clId="{FB5DE760-3BAB-4A63-ACD3-478CAE82DD21}" dt="2022-01-05T13:13:10.146" v="750" actId="26606"/>
          <ac:spMkLst>
            <pc:docMk/>
            <pc:sldMk cId="467409033" sldId="262"/>
            <ac:spMk id="18" creationId="{2B30C86D-5A07-48BC-9C9D-6F9A2DB1E9E1}"/>
          </ac:spMkLst>
        </pc:spChg>
        <pc:spChg chg="add del">
          <ac:chgData name="陳正勳" userId="e6da7aab-88bf-481b-9239-4198c194b1d3" providerId="ADAL" clId="{FB5DE760-3BAB-4A63-ACD3-478CAE82DD21}" dt="2022-01-05T13:13:10.146" v="750" actId="26606"/>
          <ac:spMkLst>
            <pc:docMk/>
            <pc:sldMk cId="467409033" sldId="262"/>
            <ac:spMk id="19" creationId="{D2091A72-D5BB-42AC-8FD3-F7747D90861E}"/>
          </ac:spMkLst>
        </pc:spChg>
        <pc:spChg chg="add del">
          <ac:chgData name="陳正勳" userId="e6da7aab-88bf-481b-9239-4198c194b1d3" providerId="ADAL" clId="{FB5DE760-3BAB-4A63-ACD3-478CAE82DD21}" dt="2022-01-05T13:13:10.146" v="750" actId="26606"/>
          <ac:spMkLst>
            <pc:docMk/>
            <pc:sldMk cId="467409033" sldId="262"/>
            <ac:spMk id="21" creationId="{6ED12BFC-A737-46AF-8411-481112D54B0C}"/>
          </ac:spMkLst>
        </pc:spChg>
        <pc:spChg chg="add del">
          <ac:chgData name="陳正勳" userId="e6da7aab-88bf-481b-9239-4198c194b1d3" providerId="ADAL" clId="{FB5DE760-3BAB-4A63-ACD3-478CAE82DD21}" dt="2022-01-05T13:13:10.718" v="752" actId="26606"/>
          <ac:spMkLst>
            <pc:docMk/>
            <pc:sldMk cId="467409033" sldId="262"/>
            <ac:spMk id="23" creationId="{C36A08F5-3B56-47C5-A371-9187BE56E1E5}"/>
          </ac:spMkLst>
        </pc:spChg>
        <pc:spChg chg="add del">
          <ac:chgData name="陳正勳" userId="e6da7aab-88bf-481b-9239-4198c194b1d3" providerId="ADAL" clId="{FB5DE760-3BAB-4A63-ACD3-478CAE82DD21}" dt="2022-01-05T13:13:10.718" v="752" actId="26606"/>
          <ac:spMkLst>
            <pc:docMk/>
            <pc:sldMk cId="467409033" sldId="262"/>
            <ac:spMk id="24" creationId="{8A7BA06D-B3FF-4E91-8639-B4569AE3AA23}"/>
          </ac:spMkLst>
        </pc:spChg>
        <pc:spChg chg="add del">
          <ac:chgData name="陳正勳" userId="e6da7aab-88bf-481b-9239-4198c194b1d3" providerId="ADAL" clId="{FB5DE760-3BAB-4A63-ACD3-478CAE82DD21}" dt="2022-01-05T13:13:10.718" v="752" actId="26606"/>
          <ac:spMkLst>
            <pc:docMk/>
            <pc:sldMk cId="467409033" sldId="262"/>
            <ac:spMk id="25" creationId="{067AD921-1CEE-4C1B-9AA3-C66D908DDD14}"/>
          </ac:spMkLst>
        </pc:spChg>
        <pc:spChg chg="add del">
          <ac:chgData name="陳正勳" userId="e6da7aab-88bf-481b-9239-4198c194b1d3" providerId="ADAL" clId="{FB5DE760-3BAB-4A63-ACD3-478CAE82DD21}" dt="2022-01-05T13:13:10.718" v="752" actId="26606"/>
          <ac:spMkLst>
            <pc:docMk/>
            <pc:sldMk cId="467409033" sldId="262"/>
            <ac:spMk id="26" creationId="{2B30C86D-5A07-48BC-9C9D-6F9A2DB1E9E1}"/>
          </ac:spMkLst>
        </pc:spChg>
        <pc:spChg chg="add del">
          <ac:chgData name="陳正勳" userId="e6da7aab-88bf-481b-9239-4198c194b1d3" providerId="ADAL" clId="{FB5DE760-3BAB-4A63-ACD3-478CAE82DD21}" dt="2022-01-05T13:13:10.718" v="752" actId="26606"/>
          <ac:spMkLst>
            <pc:docMk/>
            <pc:sldMk cId="467409033" sldId="262"/>
            <ac:spMk id="27" creationId="{59EF30C2-29AC-4A0D-BC0A-A679CF113EDD}"/>
          </ac:spMkLst>
        </pc:spChg>
        <pc:spChg chg="add del">
          <ac:chgData name="陳正勳" userId="e6da7aab-88bf-481b-9239-4198c194b1d3" providerId="ADAL" clId="{FB5DE760-3BAB-4A63-ACD3-478CAE82DD21}" dt="2022-01-05T13:13:10.718" v="752" actId="26606"/>
          <ac:spMkLst>
            <pc:docMk/>
            <pc:sldMk cId="467409033" sldId="262"/>
            <ac:spMk id="28" creationId="{EA804283-B929-4503-802F-4585376E2B42}"/>
          </ac:spMkLst>
        </pc:spChg>
        <pc:spChg chg="add del">
          <ac:chgData name="陳正勳" userId="e6da7aab-88bf-481b-9239-4198c194b1d3" providerId="ADAL" clId="{FB5DE760-3BAB-4A63-ACD3-478CAE82DD21}" dt="2022-01-05T13:13:10.718" v="752" actId="26606"/>
          <ac:spMkLst>
            <pc:docMk/>
            <pc:sldMk cId="467409033" sldId="262"/>
            <ac:spMk id="29" creationId="{9C682A1A-5B2D-4111-BBD6-620165633E5B}"/>
          </ac:spMkLst>
        </pc:spChg>
        <pc:spChg chg="add del">
          <ac:chgData name="陳正勳" userId="e6da7aab-88bf-481b-9239-4198c194b1d3" providerId="ADAL" clId="{FB5DE760-3BAB-4A63-ACD3-478CAE82DD21}" dt="2022-01-05T13:13:10.718" v="752" actId="26606"/>
          <ac:spMkLst>
            <pc:docMk/>
            <pc:sldMk cId="467409033" sldId="262"/>
            <ac:spMk id="30" creationId="{A04F1504-431A-4D86-9091-AE7E4B33376B}"/>
          </ac:spMkLst>
        </pc:spChg>
        <pc:spChg chg="add del">
          <ac:chgData name="陳正勳" userId="e6da7aab-88bf-481b-9239-4198c194b1d3" providerId="ADAL" clId="{FB5DE760-3BAB-4A63-ACD3-478CAE82DD21}" dt="2022-01-05T13:13:10.718" v="752" actId="26606"/>
          <ac:spMkLst>
            <pc:docMk/>
            <pc:sldMk cId="467409033" sldId="262"/>
            <ac:spMk id="31" creationId="{AD3811F5-514E-49A4-B382-673ED228A4CC}"/>
          </ac:spMkLst>
        </pc:spChg>
        <pc:spChg chg="add del">
          <ac:chgData name="陳正勳" userId="e6da7aab-88bf-481b-9239-4198c194b1d3" providerId="ADAL" clId="{FB5DE760-3BAB-4A63-ACD3-478CAE82DD21}" dt="2022-01-05T13:13:12.370" v="754" actId="26606"/>
          <ac:spMkLst>
            <pc:docMk/>
            <pc:sldMk cId="467409033" sldId="262"/>
            <ac:spMk id="34" creationId="{8A7BA06D-B3FF-4E91-8639-B4569AE3AA23}"/>
          </ac:spMkLst>
        </pc:spChg>
        <pc:spChg chg="add del">
          <ac:chgData name="陳正勳" userId="e6da7aab-88bf-481b-9239-4198c194b1d3" providerId="ADAL" clId="{FB5DE760-3BAB-4A63-ACD3-478CAE82DD21}" dt="2022-01-05T13:13:12.370" v="754" actId="26606"/>
          <ac:spMkLst>
            <pc:docMk/>
            <pc:sldMk cId="467409033" sldId="262"/>
            <ac:spMk id="35" creationId="{2B30C86D-5A07-48BC-9C9D-6F9A2DB1E9E1}"/>
          </ac:spMkLst>
        </pc:spChg>
        <pc:spChg chg="add del">
          <ac:chgData name="陳正勳" userId="e6da7aab-88bf-481b-9239-4198c194b1d3" providerId="ADAL" clId="{FB5DE760-3BAB-4A63-ACD3-478CAE82DD21}" dt="2022-01-05T13:13:12.370" v="754" actId="26606"/>
          <ac:spMkLst>
            <pc:docMk/>
            <pc:sldMk cId="467409033" sldId="262"/>
            <ac:spMk id="36" creationId="{5AB83C82-30AD-4DF2-A9AD-CE1547FDEDEA}"/>
          </ac:spMkLst>
        </pc:spChg>
        <pc:spChg chg="add del">
          <ac:chgData name="陳正勳" userId="e6da7aab-88bf-481b-9239-4198c194b1d3" providerId="ADAL" clId="{FB5DE760-3BAB-4A63-ACD3-478CAE82DD21}" dt="2022-01-05T13:13:12.370" v="754" actId="26606"/>
          <ac:spMkLst>
            <pc:docMk/>
            <pc:sldMk cId="467409033" sldId="262"/>
            <ac:spMk id="37" creationId="{B36D2DE0-0628-4A9A-A59D-7BA8B5EB3022}"/>
          </ac:spMkLst>
        </pc:spChg>
        <pc:spChg chg="add del">
          <ac:chgData name="陳正勳" userId="e6da7aab-88bf-481b-9239-4198c194b1d3" providerId="ADAL" clId="{FB5DE760-3BAB-4A63-ACD3-478CAE82DD21}" dt="2022-01-05T13:13:12.370" v="754" actId="26606"/>
          <ac:spMkLst>
            <pc:docMk/>
            <pc:sldMk cId="467409033" sldId="262"/>
            <ac:spMk id="38" creationId="{48E405C9-94BE-41DA-928C-DEC9A8550E9F}"/>
          </ac:spMkLst>
        </pc:spChg>
        <pc:spChg chg="add del">
          <ac:chgData name="陳正勳" userId="e6da7aab-88bf-481b-9239-4198c194b1d3" providerId="ADAL" clId="{FB5DE760-3BAB-4A63-ACD3-478CAE82DD21}" dt="2022-01-05T13:13:12.370" v="754" actId="26606"/>
          <ac:spMkLst>
            <pc:docMk/>
            <pc:sldMk cId="467409033" sldId="262"/>
            <ac:spMk id="39" creationId="{D2091A72-D5BB-42AC-8FD3-F7747D90861E}"/>
          </ac:spMkLst>
        </pc:spChg>
        <pc:spChg chg="add del">
          <ac:chgData name="陳正勳" userId="e6da7aab-88bf-481b-9239-4198c194b1d3" providerId="ADAL" clId="{FB5DE760-3BAB-4A63-ACD3-478CAE82DD21}" dt="2022-01-05T13:13:12.370" v="754" actId="26606"/>
          <ac:spMkLst>
            <pc:docMk/>
            <pc:sldMk cId="467409033" sldId="262"/>
            <ac:spMk id="40" creationId="{6ED12BFC-A737-46AF-8411-481112D54B0C}"/>
          </ac:spMkLst>
        </pc:spChg>
        <pc:spChg chg="add del">
          <ac:chgData name="陳正勳" userId="e6da7aab-88bf-481b-9239-4198c194b1d3" providerId="ADAL" clId="{FB5DE760-3BAB-4A63-ACD3-478CAE82DD21}" dt="2022-01-05T13:13:13.494" v="756" actId="26606"/>
          <ac:spMkLst>
            <pc:docMk/>
            <pc:sldMk cId="467409033" sldId="262"/>
            <ac:spMk id="42" creationId="{8A7BA06D-B3FF-4E91-8639-B4569AE3AA23}"/>
          </ac:spMkLst>
        </pc:spChg>
        <pc:spChg chg="add del">
          <ac:chgData name="陳正勳" userId="e6da7aab-88bf-481b-9239-4198c194b1d3" providerId="ADAL" clId="{FB5DE760-3BAB-4A63-ACD3-478CAE82DD21}" dt="2022-01-05T13:13:13.494" v="756" actId="26606"/>
          <ac:spMkLst>
            <pc:docMk/>
            <pc:sldMk cId="467409033" sldId="262"/>
            <ac:spMk id="43" creationId="{2B30C86D-5A07-48BC-9C9D-6F9A2DB1E9E1}"/>
          </ac:spMkLst>
        </pc:spChg>
        <pc:spChg chg="add del">
          <ac:chgData name="陳正勳" userId="e6da7aab-88bf-481b-9239-4198c194b1d3" providerId="ADAL" clId="{FB5DE760-3BAB-4A63-ACD3-478CAE82DD21}" dt="2022-01-05T13:13:13.494" v="756" actId="26606"/>
          <ac:spMkLst>
            <pc:docMk/>
            <pc:sldMk cId="467409033" sldId="262"/>
            <ac:spMk id="44" creationId="{9AFC454B-A080-4D23-B177-6D5356C6E6EF}"/>
          </ac:spMkLst>
        </pc:spChg>
        <pc:spChg chg="add del">
          <ac:chgData name="陳正勳" userId="e6da7aab-88bf-481b-9239-4198c194b1d3" providerId="ADAL" clId="{FB5DE760-3BAB-4A63-ACD3-478CAE82DD21}" dt="2022-01-05T13:13:13.494" v="756" actId="26606"/>
          <ac:spMkLst>
            <pc:docMk/>
            <pc:sldMk cId="467409033" sldId="262"/>
            <ac:spMk id="45" creationId="{D0522C2C-7B5C-48A7-A969-03941E5D2E76}"/>
          </ac:spMkLst>
        </pc:spChg>
        <pc:spChg chg="add del">
          <ac:chgData name="陳正勳" userId="e6da7aab-88bf-481b-9239-4198c194b1d3" providerId="ADAL" clId="{FB5DE760-3BAB-4A63-ACD3-478CAE82DD21}" dt="2022-01-05T13:13:13.494" v="756" actId="26606"/>
          <ac:spMkLst>
            <pc:docMk/>
            <pc:sldMk cId="467409033" sldId="262"/>
            <ac:spMk id="46" creationId="{9C682A1A-5B2D-4111-BBD6-620165633E5B}"/>
          </ac:spMkLst>
        </pc:spChg>
        <pc:spChg chg="add del">
          <ac:chgData name="陳正勳" userId="e6da7aab-88bf-481b-9239-4198c194b1d3" providerId="ADAL" clId="{FB5DE760-3BAB-4A63-ACD3-478CAE82DD21}" dt="2022-01-05T13:13:13.494" v="756" actId="26606"/>
          <ac:spMkLst>
            <pc:docMk/>
            <pc:sldMk cId="467409033" sldId="262"/>
            <ac:spMk id="47" creationId="{D6EE29F2-D77F-4BD0-A20B-334D316A1C9D}"/>
          </ac:spMkLst>
        </pc:spChg>
        <pc:spChg chg="add del">
          <ac:chgData name="陳正勳" userId="e6da7aab-88bf-481b-9239-4198c194b1d3" providerId="ADAL" clId="{FB5DE760-3BAB-4A63-ACD3-478CAE82DD21}" dt="2022-01-05T13:13:13.494" v="756" actId="26606"/>
          <ac:spMkLst>
            <pc:docMk/>
            <pc:sldMk cId="467409033" sldId="262"/>
            <ac:spMk id="48" creationId="{22D09ED2-868F-42C6-866E-F92E0CEF314F}"/>
          </ac:spMkLst>
        </pc:spChg>
        <pc:spChg chg="add del">
          <ac:chgData name="陳正勳" userId="e6da7aab-88bf-481b-9239-4198c194b1d3" providerId="ADAL" clId="{FB5DE760-3BAB-4A63-ACD3-478CAE82DD21}" dt="2022-01-05T13:13:16.066" v="758" actId="26606"/>
          <ac:spMkLst>
            <pc:docMk/>
            <pc:sldMk cId="467409033" sldId="262"/>
            <ac:spMk id="50" creationId="{8A7BA06D-B3FF-4E91-8639-B4569AE3AA23}"/>
          </ac:spMkLst>
        </pc:spChg>
        <pc:spChg chg="add del">
          <ac:chgData name="陳正勳" userId="e6da7aab-88bf-481b-9239-4198c194b1d3" providerId="ADAL" clId="{FB5DE760-3BAB-4A63-ACD3-478CAE82DD21}" dt="2022-01-05T13:13:16.066" v="758" actId="26606"/>
          <ac:spMkLst>
            <pc:docMk/>
            <pc:sldMk cId="467409033" sldId="262"/>
            <ac:spMk id="51" creationId="{2B30C86D-5A07-48BC-9C9D-6F9A2DB1E9E1}"/>
          </ac:spMkLst>
        </pc:spChg>
        <pc:spChg chg="add del">
          <ac:chgData name="陳正勳" userId="e6da7aab-88bf-481b-9239-4198c194b1d3" providerId="ADAL" clId="{FB5DE760-3BAB-4A63-ACD3-478CAE82DD21}" dt="2022-01-05T13:13:16.066" v="758" actId="26606"/>
          <ac:spMkLst>
            <pc:docMk/>
            <pc:sldMk cId="467409033" sldId="262"/>
            <ac:spMk id="52" creationId="{3001AFEA-2442-4A9F-BA37-8C469F306654}"/>
          </ac:spMkLst>
        </pc:spChg>
        <pc:spChg chg="add del">
          <ac:chgData name="陳正勳" userId="e6da7aab-88bf-481b-9239-4198c194b1d3" providerId="ADAL" clId="{FB5DE760-3BAB-4A63-ACD3-478CAE82DD21}" dt="2022-01-05T13:13:16.066" v="758" actId="26606"/>
          <ac:spMkLst>
            <pc:docMk/>
            <pc:sldMk cId="467409033" sldId="262"/>
            <ac:spMk id="53" creationId="{755E9CD0-04B0-4A3C-B291-AD913379C713}"/>
          </ac:spMkLst>
        </pc:spChg>
        <pc:spChg chg="add del">
          <ac:chgData name="陳正勳" userId="e6da7aab-88bf-481b-9239-4198c194b1d3" providerId="ADAL" clId="{FB5DE760-3BAB-4A63-ACD3-478CAE82DD21}" dt="2022-01-05T13:13:16.066" v="758" actId="26606"/>
          <ac:spMkLst>
            <pc:docMk/>
            <pc:sldMk cId="467409033" sldId="262"/>
            <ac:spMk id="54" creationId="{1DD8BF3B-6066-418C-8D1A-75C5E396FC04}"/>
          </ac:spMkLst>
        </pc:spChg>
        <pc:spChg chg="add del">
          <ac:chgData name="陳正勳" userId="e6da7aab-88bf-481b-9239-4198c194b1d3" providerId="ADAL" clId="{FB5DE760-3BAB-4A63-ACD3-478CAE82DD21}" dt="2022-01-05T13:13:16.066" v="758" actId="26606"/>
          <ac:spMkLst>
            <pc:docMk/>
            <pc:sldMk cId="467409033" sldId="262"/>
            <ac:spMk id="55" creationId="{80BC66F9-7A74-4286-AD22-1174052CC22C}"/>
          </ac:spMkLst>
        </pc:spChg>
        <pc:spChg chg="add del">
          <ac:chgData name="陳正勳" userId="e6da7aab-88bf-481b-9239-4198c194b1d3" providerId="ADAL" clId="{FB5DE760-3BAB-4A63-ACD3-478CAE82DD21}" dt="2022-01-05T13:13:16.066" v="758" actId="26606"/>
          <ac:spMkLst>
            <pc:docMk/>
            <pc:sldMk cId="467409033" sldId="262"/>
            <ac:spMk id="56" creationId="{D8142CC3-2B5C-48E6-9DF0-6C8ACBAF23EF}"/>
          </ac:spMkLst>
        </pc:spChg>
        <pc:spChg chg="add del">
          <ac:chgData name="陳正勳" userId="e6da7aab-88bf-481b-9239-4198c194b1d3" providerId="ADAL" clId="{FB5DE760-3BAB-4A63-ACD3-478CAE82DD21}" dt="2022-01-05T13:13:16.066" v="758" actId="26606"/>
          <ac:spMkLst>
            <pc:docMk/>
            <pc:sldMk cId="467409033" sldId="262"/>
            <ac:spMk id="58" creationId="{46A89C79-8EF3-4AF9-B3D9-59A883F41C83}"/>
          </ac:spMkLst>
        </pc:spChg>
        <pc:spChg chg="add del">
          <ac:chgData name="陳正勳" userId="e6da7aab-88bf-481b-9239-4198c194b1d3" providerId="ADAL" clId="{FB5DE760-3BAB-4A63-ACD3-478CAE82DD21}" dt="2022-01-05T13:13:16.066" v="758" actId="26606"/>
          <ac:spMkLst>
            <pc:docMk/>
            <pc:sldMk cId="467409033" sldId="262"/>
            <ac:spMk id="59" creationId="{EFE5CE34-4543-42E5-B82C-1F3D12422CDD}"/>
          </ac:spMkLst>
        </pc:spChg>
        <pc:spChg chg="add del">
          <ac:chgData name="陳正勳" userId="e6da7aab-88bf-481b-9239-4198c194b1d3" providerId="ADAL" clId="{FB5DE760-3BAB-4A63-ACD3-478CAE82DD21}" dt="2022-01-05T13:13:16.066" v="758" actId="26606"/>
          <ac:spMkLst>
            <pc:docMk/>
            <pc:sldMk cId="467409033" sldId="262"/>
            <ac:spMk id="60" creationId="{72AF41FE-63D7-4695-81D2-66D2510E4486}"/>
          </ac:spMkLst>
        </pc:spChg>
        <pc:spChg chg="add mod">
          <ac:chgData name="陳正勳" userId="e6da7aab-88bf-481b-9239-4198c194b1d3" providerId="ADAL" clId="{FB5DE760-3BAB-4A63-ACD3-478CAE82DD21}" dt="2022-01-05T13:17:17.142" v="834" actId="164"/>
          <ac:spMkLst>
            <pc:docMk/>
            <pc:sldMk cId="467409033" sldId="262"/>
            <ac:spMk id="63" creationId="{530CEDEC-D82F-4877-8D7D-3D82A15539C3}"/>
          </ac:spMkLst>
        </pc:spChg>
        <pc:spChg chg="add mod">
          <ac:chgData name="陳正勳" userId="e6da7aab-88bf-481b-9239-4198c194b1d3" providerId="ADAL" clId="{FB5DE760-3BAB-4A63-ACD3-478CAE82DD21}" dt="2022-01-05T14:41:09.571" v="4723" actId="2711"/>
          <ac:spMkLst>
            <pc:docMk/>
            <pc:sldMk cId="467409033" sldId="262"/>
            <ac:spMk id="65" creationId="{DCBA78A6-464D-427B-BF97-865B2FA3050A}"/>
          </ac:spMkLst>
        </pc:spChg>
        <pc:spChg chg="add mod">
          <ac:chgData name="陳正勳" userId="e6da7aab-88bf-481b-9239-4198c194b1d3" providerId="ADAL" clId="{FB5DE760-3BAB-4A63-ACD3-478CAE82DD21}" dt="2022-01-05T14:41:04.308" v="4722" actId="2711"/>
          <ac:spMkLst>
            <pc:docMk/>
            <pc:sldMk cId="467409033" sldId="262"/>
            <ac:spMk id="70" creationId="{E0383F0C-AD7F-4F13-ADFB-8E0896A07A74}"/>
          </ac:spMkLst>
        </pc:spChg>
        <pc:spChg chg="add mod">
          <ac:chgData name="陳正勳" userId="e6da7aab-88bf-481b-9239-4198c194b1d3" providerId="ADAL" clId="{FB5DE760-3BAB-4A63-ACD3-478CAE82DD21}" dt="2022-01-05T14:41:00.378" v="4721" actId="2711"/>
          <ac:spMkLst>
            <pc:docMk/>
            <pc:sldMk cId="467409033" sldId="262"/>
            <ac:spMk id="71" creationId="{C91BA747-805E-4BCD-B72F-1A65B26230CA}"/>
          </ac:spMkLst>
        </pc:spChg>
        <pc:spChg chg="add mod">
          <ac:chgData name="陳正勳" userId="e6da7aab-88bf-481b-9239-4198c194b1d3" providerId="ADAL" clId="{FB5DE760-3BAB-4A63-ACD3-478CAE82DD21}" dt="2022-01-05T14:41:14.235" v="4724" actId="2711"/>
          <ac:spMkLst>
            <pc:docMk/>
            <pc:sldMk cId="467409033" sldId="262"/>
            <ac:spMk id="72" creationId="{12393418-9426-455C-BE9D-4E0FA61EAD3A}"/>
          </ac:spMkLst>
        </pc:spChg>
        <pc:spChg chg="add mod">
          <ac:chgData name="陳正勳" userId="e6da7aab-88bf-481b-9239-4198c194b1d3" providerId="ADAL" clId="{FB5DE760-3BAB-4A63-ACD3-478CAE82DD21}" dt="2022-01-05T14:40:56.147" v="4720" actId="2711"/>
          <ac:spMkLst>
            <pc:docMk/>
            <pc:sldMk cId="467409033" sldId="262"/>
            <ac:spMk id="74" creationId="{026E757F-2FE2-4F0C-BF98-CA15F1A6B353}"/>
          </ac:spMkLst>
        </pc:spChg>
        <pc:spChg chg="add mod">
          <ac:chgData name="陳正勳" userId="e6da7aab-88bf-481b-9239-4198c194b1d3" providerId="ADAL" clId="{FB5DE760-3BAB-4A63-ACD3-478CAE82DD21}" dt="2022-01-05T13:51:26.884" v="2103" actId="207"/>
          <ac:spMkLst>
            <pc:docMk/>
            <pc:sldMk cId="467409033" sldId="262"/>
            <ac:spMk id="76" creationId="{34B2B3C1-D285-44A2-A0C2-61152E26E891}"/>
          </ac:spMkLst>
        </pc:spChg>
        <pc:spChg chg="add mod">
          <ac:chgData name="陳正勳" userId="e6da7aab-88bf-481b-9239-4198c194b1d3" providerId="ADAL" clId="{FB5DE760-3BAB-4A63-ACD3-478CAE82DD21}" dt="2022-01-05T13:51:25.142" v="2102" actId="207"/>
          <ac:spMkLst>
            <pc:docMk/>
            <pc:sldMk cId="467409033" sldId="262"/>
            <ac:spMk id="77" creationId="{E15C19D5-9264-4B5E-BEC3-AFA054494455}"/>
          </ac:spMkLst>
        </pc:spChg>
        <pc:spChg chg="add mod">
          <ac:chgData name="陳正勳" userId="e6da7aab-88bf-481b-9239-4198c194b1d3" providerId="ADAL" clId="{FB5DE760-3BAB-4A63-ACD3-478CAE82DD21}" dt="2022-01-05T13:51:23.478" v="2101" actId="207"/>
          <ac:spMkLst>
            <pc:docMk/>
            <pc:sldMk cId="467409033" sldId="262"/>
            <ac:spMk id="78" creationId="{605767F5-3D91-4B86-9155-5BE075CEB583}"/>
          </ac:spMkLst>
        </pc:spChg>
        <pc:spChg chg="add mod">
          <ac:chgData name="陳正勳" userId="e6da7aab-88bf-481b-9239-4198c194b1d3" providerId="ADAL" clId="{FB5DE760-3BAB-4A63-ACD3-478CAE82DD21}" dt="2022-01-05T13:55:37.384" v="2357" actId="1076"/>
          <ac:spMkLst>
            <pc:docMk/>
            <pc:sldMk cId="467409033" sldId="262"/>
            <ac:spMk id="79" creationId="{631D6F52-8E5B-435A-8FBB-1C9C3E1BB71C}"/>
          </ac:spMkLst>
        </pc:spChg>
        <pc:spChg chg="add del mod">
          <ac:chgData name="陳正勳" userId="e6da7aab-88bf-481b-9239-4198c194b1d3" providerId="ADAL" clId="{FB5DE760-3BAB-4A63-ACD3-478CAE82DD21}" dt="2022-01-05T13:56:26.242" v="2366" actId="478"/>
          <ac:spMkLst>
            <pc:docMk/>
            <pc:sldMk cId="467409033" sldId="262"/>
            <ac:spMk id="80" creationId="{A9515A50-FF70-4B68-B97E-19FD24CCF088}"/>
          </ac:spMkLst>
        </pc:spChg>
        <pc:spChg chg="add del mod">
          <ac:chgData name="陳正勳" userId="e6da7aab-88bf-481b-9239-4198c194b1d3" providerId="ADAL" clId="{FB5DE760-3BAB-4A63-ACD3-478CAE82DD21}" dt="2022-01-05T13:56:25.584" v="2365" actId="478"/>
          <ac:spMkLst>
            <pc:docMk/>
            <pc:sldMk cId="467409033" sldId="262"/>
            <ac:spMk id="81" creationId="{883E1E3C-00A8-4CF8-AE7A-688FA13ED17B}"/>
          </ac:spMkLst>
        </pc:spChg>
        <pc:spChg chg="add mod">
          <ac:chgData name="陳正勳" userId="e6da7aab-88bf-481b-9239-4198c194b1d3" providerId="ADAL" clId="{FB5DE760-3BAB-4A63-ACD3-478CAE82DD21}" dt="2022-01-05T14:01:12.171" v="2438" actId="113"/>
          <ac:spMkLst>
            <pc:docMk/>
            <pc:sldMk cId="467409033" sldId="262"/>
            <ac:spMk id="104" creationId="{78479F82-23D1-46E9-9B1D-BC19B0BF8089}"/>
          </ac:spMkLst>
        </pc:spChg>
        <pc:spChg chg="add mod">
          <ac:chgData name="陳正勳" userId="e6da7aab-88bf-481b-9239-4198c194b1d3" providerId="ADAL" clId="{FB5DE760-3BAB-4A63-ACD3-478CAE82DD21}" dt="2022-01-05T14:01:16.657" v="2440" actId="1076"/>
          <ac:spMkLst>
            <pc:docMk/>
            <pc:sldMk cId="467409033" sldId="262"/>
            <ac:spMk id="105" creationId="{A79BB1B2-9264-4AA2-B562-1096D823B41A}"/>
          </ac:spMkLst>
        </pc:spChg>
        <pc:spChg chg="add mod">
          <ac:chgData name="陳正勳" userId="e6da7aab-88bf-481b-9239-4198c194b1d3" providerId="ADAL" clId="{FB5DE760-3BAB-4A63-ACD3-478CAE82DD21}" dt="2022-01-05T14:01:04.264" v="2434" actId="113"/>
          <ac:spMkLst>
            <pc:docMk/>
            <pc:sldMk cId="467409033" sldId="262"/>
            <ac:spMk id="106" creationId="{50093BE7-C1A1-41CC-A053-107678776894}"/>
          </ac:spMkLst>
        </pc:spChg>
        <pc:spChg chg="add del mod">
          <ac:chgData name="陳正勳" userId="e6da7aab-88bf-481b-9239-4198c194b1d3" providerId="ADAL" clId="{FB5DE760-3BAB-4A63-ACD3-478CAE82DD21}" dt="2022-01-05T14:09:07.880" v="2632" actId="478"/>
          <ac:spMkLst>
            <pc:docMk/>
            <pc:sldMk cId="467409033" sldId="262"/>
            <ac:spMk id="111" creationId="{ED89146E-C81D-4617-8EE1-7AA779492821}"/>
          </ac:spMkLst>
        </pc:spChg>
        <pc:spChg chg="add mod">
          <ac:chgData name="陳正勳" userId="e6da7aab-88bf-481b-9239-4198c194b1d3" providerId="ADAL" clId="{FB5DE760-3BAB-4A63-ACD3-478CAE82DD21}" dt="2022-01-05T14:41:19.150" v="4725" actId="2711"/>
          <ac:spMkLst>
            <pc:docMk/>
            <pc:sldMk cId="467409033" sldId="262"/>
            <ac:spMk id="112" creationId="{34112FD8-80E9-4E64-8CAC-14595D3B728E}"/>
          </ac:spMkLst>
        </pc:spChg>
        <pc:grpChg chg="add del mod">
          <ac:chgData name="陳正勳" userId="e6da7aab-88bf-481b-9239-4198c194b1d3" providerId="ADAL" clId="{FB5DE760-3BAB-4A63-ACD3-478CAE82DD21}" dt="2022-01-05T13:24:15.918" v="1181" actId="478"/>
          <ac:grpSpMkLst>
            <pc:docMk/>
            <pc:sldMk cId="467409033" sldId="262"/>
            <ac:grpSpMk id="62" creationId="{212D3908-0702-4C26-982E-6E086413CBB4}"/>
          </ac:grpSpMkLst>
        </pc:grpChg>
        <pc:grpChg chg="add mod">
          <ac:chgData name="陳正勳" userId="e6da7aab-88bf-481b-9239-4198c194b1d3" providerId="ADAL" clId="{FB5DE760-3BAB-4A63-ACD3-478CAE82DD21}" dt="2022-01-05T13:35:47.913" v="1365" actId="1076"/>
          <ac:grpSpMkLst>
            <pc:docMk/>
            <pc:sldMk cId="467409033" sldId="262"/>
            <ac:grpSpMk id="64" creationId="{A3A9B814-F067-4C15-9309-994FE040E1C0}"/>
          </ac:grpSpMkLst>
        </pc:grpChg>
        <pc:grpChg chg="add mod">
          <ac:chgData name="陳正勳" userId="e6da7aab-88bf-481b-9239-4198c194b1d3" providerId="ADAL" clId="{FB5DE760-3BAB-4A63-ACD3-478CAE82DD21}" dt="2022-01-05T14:14:25.948" v="2827" actId="1076"/>
          <ac:grpSpMkLst>
            <pc:docMk/>
            <pc:sldMk cId="467409033" sldId="262"/>
            <ac:grpSpMk id="75" creationId="{6A8534DB-0365-4689-BEC5-D34283355587}"/>
          </ac:grpSpMkLst>
        </pc:grpChg>
        <pc:grpChg chg="add mod">
          <ac:chgData name="陳正勳" userId="e6da7aab-88bf-481b-9239-4198c194b1d3" providerId="ADAL" clId="{FB5DE760-3BAB-4A63-ACD3-478CAE82DD21}" dt="2022-01-05T13:57:25.692" v="2374" actId="164"/>
          <ac:grpSpMkLst>
            <pc:docMk/>
            <pc:sldMk cId="467409033" sldId="262"/>
            <ac:grpSpMk id="86" creationId="{BCAE4A70-0F86-4346-8E54-C3E151E46A88}"/>
          </ac:grpSpMkLst>
        </pc:grpChg>
        <pc:grpChg chg="add del mod">
          <ac:chgData name="陳正勳" userId="e6da7aab-88bf-481b-9239-4198c194b1d3" providerId="ADAL" clId="{FB5DE760-3BAB-4A63-ACD3-478CAE82DD21}" dt="2022-01-05T13:57:38.256" v="2378" actId="478"/>
          <ac:grpSpMkLst>
            <pc:docMk/>
            <pc:sldMk cId="467409033" sldId="262"/>
            <ac:grpSpMk id="87" creationId="{7CED5A4D-F1C2-4297-84D4-B1F7CD457A90}"/>
          </ac:grpSpMkLst>
        </pc:grpChg>
        <pc:picChg chg="add del">
          <ac:chgData name="陳正勳" userId="e6da7aab-88bf-481b-9239-4198c194b1d3" providerId="ADAL" clId="{FB5DE760-3BAB-4A63-ACD3-478CAE82DD21}" dt="2022-01-05T13:13:09.150" v="748" actId="26606"/>
          <ac:picMkLst>
            <pc:docMk/>
            <pc:sldMk cId="467409033" sldId="262"/>
            <ac:picMk id="4" creationId="{2E25B4BD-DF65-46AC-939B-0F16B662F873}"/>
          </ac:picMkLst>
        </pc:picChg>
        <pc:picChg chg="add del mod">
          <ac:chgData name="陳正勳" userId="e6da7aab-88bf-481b-9239-4198c194b1d3" providerId="ADAL" clId="{FB5DE760-3BAB-4A63-ACD3-478CAE82DD21}" dt="2022-01-05T13:05:46.486" v="717" actId="478"/>
          <ac:picMkLst>
            <pc:docMk/>
            <pc:sldMk cId="467409033" sldId="262"/>
            <ac:picMk id="5" creationId="{D45F561D-803F-4EAA-9588-934C694B222B}"/>
          </ac:picMkLst>
        </pc:picChg>
        <pc:picChg chg="add del mod modCrop">
          <ac:chgData name="陳正勳" userId="e6da7aab-88bf-481b-9239-4198c194b1d3" providerId="ADAL" clId="{FB5DE760-3BAB-4A63-ACD3-478CAE82DD21}" dt="2022-01-05T13:09:12.294" v="723" actId="478"/>
          <ac:picMkLst>
            <pc:docMk/>
            <pc:sldMk cId="467409033" sldId="262"/>
            <ac:picMk id="6" creationId="{F3761249-0503-47C2-BDF9-F56E4BD73720}"/>
          </ac:picMkLst>
        </pc:picChg>
        <pc:picChg chg="add del mod modCrop">
          <ac:chgData name="陳正勳" userId="e6da7aab-88bf-481b-9239-4198c194b1d3" providerId="ADAL" clId="{FB5DE760-3BAB-4A63-ACD3-478CAE82DD21}" dt="2022-01-05T13:13:03.454" v="745" actId="478"/>
          <ac:picMkLst>
            <pc:docMk/>
            <pc:sldMk cId="467409033" sldId="262"/>
            <ac:picMk id="8" creationId="{2AACDA90-18BC-4ECC-AAD9-77C14BE57144}"/>
          </ac:picMkLst>
        </pc:picChg>
        <pc:picChg chg="add del mod modCrop">
          <ac:chgData name="陳正勳" userId="e6da7aab-88bf-481b-9239-4198c194b1d3" providerId="ADAL" clId="{FB5DE760-3BAB-4A63-ACD3-478CAE82DD21}" dt="2022-01-05T13:13:04.222" v="746" actId="478"/>
          <ac:picMkLst>
            <pc:docMk/>
            <pc:sldMk cId="467409033" sldId="262"/>
            <ac:picMk id="10" creationId="{868AC4DB-6883-4C99-B457-30003B317776}"/>
          </ac:picMkLst>
        </pc:picChg>
        <pc:picChg chg="add mod modCrop">
          <ac:chgData name="陳正勳" userId="e6da7aab-88bf-481b-9239-4198c194b1d3" providerId="ADAL" clId="{FB5DE760-3BAB-4A63-ACD3-478CAE82DD21}" dt="2022-01-05T13:16:20.124" v="817" actId="164"/>
          <ac:picMkLst>
            <pc:docMk/>
            <pc:sldMk cId="467409033" sldId="262"/>
            <ac:picMk id="22" creationId="{FB222DDE-B450-42CC-BE12-A4F341429F64}"/>
          </ac:picMkLst>
        </pc:picChg>
        <pc:picChg chg="add mod modCrop">
          <ac:chgData name="陳正勳" userId="e6da7aab-88bf-481b-9239-4198c194b1d3" providerId="ADAL" clId="{FB5DE760-3BAB-4A63-ACD3-478CAE82DD21}" dt="2022-01-05T13:16:20.124" v="817" actId="164"/>
          <ac:picMkLst>
            <pc:docMk/>
            <pc:sldMk cId="467409033" sldId="262"/>
            <ac:picMk id="41" creationId="{AA4E4AD5-98FE-4378-B795-69395D00DA8C}"/>
          </ac:picMkLst>
        </pc:picChg>
        <pc:picChg chg="add mod modCrop">
          <ac:chgData name="陳正勳" userId="e6da7aab-88bf-481b-9239-4198c194b1d3" providerId="ADAL" clId="{FB5DE760-3BAB-4A63-ACD3-478CAE82DD21}" dt="2022-01-05T13:17:36.485" v="835"/>
          <ac:picMkLst>
            <pc:docMk/>
            <pc:sldMk cId="467409033" sldId="262"/>
            <ac:picMk id="61" creationId="{87219B88-9BA5-4BDA-82C6-93D456B0402D}"/>
          </ac:picMkLst>
        </pc:picChg>
        <pc:picChg chg="add mod ord modCrop">
          <ac:chgData name="陳正勳" userId="e6da7aab-88bf-481b-9239-4198c194b1d3" providerId="ADAL" clId="{FB5DE760-3BAB-4A63-ACD3-478CAE82DD21}" dt="2022-01-05T14:14:36.205" v="2830" actId="1076"/>
          <ac:picMkLst>
            <pc:docMk/>
            <pc:sldMk cId="467409033" sldId="262"/>
            <ac:picMk id="67" creationId="{54F05182-45EA-4E42-9158-0955EAB2A1DF}"/>
          </ac:picMkLst>
        </pc:picChg>
        <pc:picChg chg="add mod modCrop">
          <ac:chgData name="陳正勳" userId="e6da7aab-88bf-481b-9239-4198c194b1d3" providerId="ADAL" clId="{FB5DE760-3BAB-4A63-ACD3-478CAE82DD21}" dt="2022-01-05T14:14:33.022" v="2829" actId="1076"/>
          <ac:picMkLst>
            <pc:docMk/>
            <pc:sldMk cId="467409033" sldId="262"/>
            <ac:picMk id="69" creationId="{85943268-BE49-4EA4-862E-C8ABFA547E28}"/>
          </ac:picMkLst>
        </pc:picChg>
        <pc:picChg chg="add del mod">
          <ac:chgData name="陳正勳" userId="e6da7aab-88bf-481b-9239-4198c194b1d3" providerId="ADAL" clId="{FB5DE760-3BAB-4A63-ACD3-478CAE82DD21}" dt="2022-01-05T14:07:43.385" v="2626" actId="478"/>
          <ac:picMkLst>
            <pc:docMk/>
            <pc:sldMk cId="467409033" sldId="262"/>
            <ac:picMk id="108" creationId="{6B87E40C-79B9-4159-BE60-E2E081C6209A}"/>
          </ac:picMkLst>
        </pc:picChg>
        <pc:picChg chg="add del mod modCrop">
          <ac:chgData name="陳正勳" userId="e6da7aab-88bf-481b-9239-4198c194b1d3" providerId="ADAL" clId="{FB5DE760-3BAB-4A63-ACD3-478CAE82DD21}" dt="2022-01-05T14:08:12.952" v="2630" actId="478"/>
          <ac:picMkLst>
            <pc:docMk/>
            <pc:sldMk cId="467409033" sldId="262"/>
            <ac:picMk id="110" creationId="{6FCCF910-4472-4C0C-A6EB-6890CF863300}"/>
          </ac:picMkLst>
        </pc:picChg>
        <pc:picChg chg="add del mod modCrop">
          <ac:chgData name="陳正勳" userId="e6da7aab-88bf-481b-9239-4198c194b1d3" providerId="ADAL" clId="{FB5DE760-3BAB-4A63-ACD3-478CAE82DD21}" dt="2022-01-05T14:52:55.618" v="4822" actId="478"/>
          <ac:picMkLst>
            <pc:docMk/>
            <pc:sldMk cId="467409033" sldId="262"/>
            <ac:picMk id="136" creationId="{0D7750B6-2105-467B-91F0-DBAEDAF1409D}"/>
          </ac:picMkLst>
        </pc:picChg>
        <pc:picChg chg="add mod modCrop">
          <ac:chgData name="陳正勳" userId="e6da7aab-88bf-481b-9239-4198c194b1d3" providerId="ADAL" clId="{FB5DE760-3BAB-4A63-ACD3-478CAE82DD21}" dt="2022-01-05T14:54:31.969" v="4842" actId="1076"/>
          <ac:picMkLst>
            <pc:docMk/>
            <pc:sldMk cId="467409033" sldId="262"/>
            <ac:picMk id="138" creationId="{678AE7B8-36F2-455B-9715-5273CC3F82DF}"/>
          </ac:picMkLst>
        </pc:picChg>
        <pc:picChg chg="add del mod">
          <ac:chgData name="陳正勳" userId="e6da7aab-88bf-481b-9239-4198c194b1d3" providerId="ADAL" clId="{FB5DE760-3BAB-4A63-ACD3-478CAE82DD21}" dt="2022-01-05T15:11:34.430" v="4892" actId="478"/>
          <ac:picMkLst>
            <pc:docMk/>
            <pc:sldMk cId="467409033" sldId="262"/>
            <ac:picMk id="139" creationId="{FAAC858B-2078-42D1-BA36-25276F7BDDF2}"/>
          </ac:picMkLst>
        </pc:picChg>
        <pc:picChg chg="add del mod">
          <ac:chgData name="陳正勳" userId="e6da7aab-88bf-481b-9239-4198c194b1d3" providerId="ADAL" clId="{FB5DE760-3BAB-4A63-ACD3-478CAE82DD21}" dt="2022-01-05T15:16:11.185" v="4907" actId="478"/>
          <ac:picMkLst>
            <pc:docMk/>
            <pc:sldMk cId="467409033" sldId="262"/>
            <ac:picMk id="140" creationId="{9B4B9088-7CD4-4228-934F-1FD4046FFD20}"/>
          </ac:picMkLst>
        </pc:picChg>
        <pc:cxnChg chg="add del">
          <ac:chgData name="陳正勳" userId="e6da7aab-88bf-481b-9239-4198c194b1d3" providerId="ADAL" clId="{FB5DE760-3BAB-4A63-ACD3-478CAE82DD21}" dt="2022-01-05T13:13:10.718" v="752" actId="26606"/>
          <ac:cxnSpMkLst>
            <pc:docMk/>
            <pc:sldMk cId="467409033" sldId="262"/>
            <ac:cxnSpMk id="32" creationId="{266A0658-1CC4-4B0D-AAB7-A702286AFB03}"/>
          </ac:cxnSpMkLst>
        </pc:cxnChg>
        <pc:cxnChg chg="add del">
          <ac:chgData name="陳正勳" userId="e6da7aab-88bf-481b-9239-4198c194b1d3" providerId="ADAL" clId="{FB5DE760-3BAB-4A63-ACD3-478CAE82DD21}" dt="2022-01-05T13:13:16.066" v="758" actId="26606"/>
          <ac:cxnSpMkLst>
            <pc:docMk/>
            <pc:sldMk cId="467409033" sldId="262"/>
            <ac:cxnSpMk id="57" creationId="{7B2D303B-3DD0-4319-9EAD-361847FEC71D}"/>
          </ac:cxnSpMkLst>
        </pc:cxnChg>
        <pc:cxnChg chg="add mod">
          <ac:chgData name="陳正勳" userId="e6da7aab-88bf-481b-9239-4198c194b1d3" providerId="ADAL" clId="{FB5DE760-3BAB-4A63-ACD3-478CAE82DD21}" dt="2022-01-05T13:58:09.327" v="2383" actId="14100"/>
          <ac:cxnSpMkLst>
            <pc:docMk/>
            <pc:sldMk cId="467409033" sldId="262"/>
            <ac:cxnSpMk id="83" creationId="{9178D12C-09E2-4587-9DBF-2A8F5E08C0F6}"/>
          </ac:cxnSpMkLst>
        </pc:cxnChg>
        <pc:cxnChg chg="add mod">
          <ac:chgData name="陳正勳" userId="e6da7aab-88bf-481b-9239-4198c194b1d3" providerId="ADAL" clId="{FB5DE760-3BAB-4A63-ACD3-478CAE82DD21}" dt="2022-01-05T13:57:25.692" v="2374" actId="164"/>
          <ac:cxnSpMkLst>
            <pc:docMk/>
            <pc:sldMk cId="467409033" sldId="262"/>
            <ac:cxnSpMk id="85" creationId="{00A7E1C7-5410-4DCA-B900-CFA1710F91EB}"/>
          </ac:cxnSpMkLst>
        </pc:cxnChg>
        <pc:cxnChg chg="del mod topLvl">
          <ac:chgData name="陳正勳" userId="e6da7aab-88bf-481b-9239-4198c194b1d3" providerId="ADAL" clId="{FB5DE760-3BAB-4A63-ACD3-478CAE82DD21}" dt="2022-01-05T13:57:40.592" v="2379" actId="478"/>
          <ac:cxnSpMkLst>
            <pc:docMk/>
            <pc:sldMk cId="467409033" sldId="262"/>
            <ac:cxnSpMk id="88" creationId="{181EAC9C-EA08-458A-963A-1BBE9827488A}"/>
          </ac:cxnSpMkLst>
        </pc:cxnChg>
        <pc:cxnChg chg="del mod topLvl">
          <ac:chgData name="陳正勳" userId="e6da7aab-88bf-481b-9239-4198c194b1d3" providerId="ADAL" clId="{FB5DE760-3BAB-4A63-ACD3-478CAE82DD21}" dt="2022-01-05T13:57:38.256" v="2378" actId="478"/>
          <ac:cxnSpMkLst>
            <pc:docMk/>
            <pc:sldMk cId="467409033" sldId="262"/>
            <ac:cxnSpMk id="89" creationId="{155DF438-A4DF-40B6-BC86-D13591470C9A}"/>
          </ac:cxnSpMkLst>
        </pc:cxnChg>
        <pc:cxnChg chg="add mod">
          <ac:chgData name="陳正勳" userId="e6da7aab-88bf-481b-9239-4198c194b1d3" providerId="ADAL" clId="{FB5DE760-3BAB-4A63-ACD3-478CAE82DD21}" dt="2022-01-05T13:58:31.409" v="2388" actId="14100"/>
          <ac:cxnSpMkLst>
            <pc:docMk/>
            <pc:sldMk cId="467409033" sldId="262"/>
            <ac:cxnSpMk id="94" creationId="{FA060E0D-340B-4047-A60C-1E87BDDB1CC4}"/>
          </ac:cxnSpMkLst>
        </pc:cxnChg>
        <pc:cxnChg chg="add mod">
          <ac:chgData name="陳正勳" userId="e6da7aab-88bf-481b-9239-4198c194b1d3" providerId="ADAL" clId="{FB5DE760-3BAB-4A63-ACD3-478CAE82DD21}" dt="2022-01-05T13:59:08.052" v="2399" actId="14100"/>
          <ac:cxnSpMkLst>
            <pc:docMk/>
            <pc:sldMk cId="467409033" sldId="262"/>
            <ac:cxnSpMk id="97" creationId="{715119C1-B7F9-4193-81DC-273A1878E84B}"/>
          </ac:cxnSpMkLst>
        </pc:cxnChg>
        <pc:cxnChg chg="add mod">
          <ac:chgData name="陳正勳" userId="e6da7aab-88bf-481b-9239-4198c194b1d3" providerId="ADAL" clId="{FB5DE760-3BAB-4A63-ACD3-478CAE82DD21}" dt="2022-01-05T13:58:52.574" v="2394" actId="14100"/>
          <ac:cxnSpMkLst>
            <pc:docMk/>
            <pc:sldMk cId="467409033" sldId="262"/>
            <ac:cxnSpMk id="98" creationId="{98C429FE-7D28-485A-AA15-08AEC7D9067A}"/>
          </ac:cxnSpMkLst>
        </pc:cxnChg>
        <pc:cxnChg chg="add mod">
          <ac:chgData name="陳正勳" userId="e6da7aab-88bf-481b-9239-4198c194b1d3" providerId="ADAL" clId="{FB5DE760-3BAB-4A63-ACD3-478CAE82DD21}" dt="2022-01-05T13:59:01.474" v="2397" actId="14100"/>
          <ac:cxnSpMkLst>
            <pc:docMk/>
            <pc:sldMk cId="467409033" sldId="262"/>
            <ac:cxnSpMk id="100" creationId="{818C4A22-A738-4454-B85D-0BE0D931E4AA}"/>
          </ac:cxnSpMkLst>
        </pc:cxnChg>
        <pc:cxnChg chg="add mod">
          <ac:chgData name="陳正勳" userId="e6da7aab-88bf-481b-9239-4198c194b1d3" providerId="ADAL" clId="{FB5DE760-3BAB-4A63-ACD3-478CAE82DD21}" dt="2022-01-05T14:14:20.797" v="2825" actId="14100"/>
          <ac:cxnSpMkLst>
            <pc:docMk/>
            <pc:sldMk cId="467409033" sldId="262"/>
            <ac:cxnSpMk id="114" creationId="{1CF7054B-7464-465A-AFEC-110C2E28A4C0}"/>
          </ac:cxnSpMkLst>
        </pc:cxnChg>
        <pc:cxnChg chg="add mod">
          <ac:chgData name="陳正勳" userId="e6da7aab-88bf-481b-9239-4198c194b1d3" providerId="ADAL" clId="{FB5DE760-3BAB-4A63-ACD3-478CAE82DD21}" dt="2022-01-05T14:14:18.867" v="2824" actId="14100"/>
          <ac:cxnSpMkLst>
            <pc:docMk/>
            <pc:sldMk cId="467409033" sldId="262"/>
            <ac:cxnSpMk id="116" creationId="{E88D5CA1-22BA-4E26-A4BE-A72AD84C5B9B}"/>
          </ac:cxnSpMkLst>
        </pc:cxnChg>
        <pc:cxnChg chg="add mod">
          <ac:chgData name="陳正勳" userId="e6da7aab-88bf-481b-9239-4198c194b1d3" providerId="ADAL" clId="{FB5DE760-3BAB-4A63-ACD3-478CAE82DD21}" dt="2022-01-05T14:16:27.091" v="2853" actId="14100"/>
          <ac:cxnSpMkLst>
            <pc:docMk/>
            <pc:sldMk cId="467409033" sldId="262"/>
            <ac:cxnSpMk id="118" creationId="{57FF794A-4CF3-40E2-BF88-D075958DC6B7}"/>
          </ac:cxnSpMkLst>
        </pc:cxnChg>
      </pc:sldChg>
      <pc:sldChg chg="delSp add del mod modNotesTx">
        <pc:chgData name="陳正勳" userId="e6da7aab-88bf-481b-9239-4198c194b1d3" providerId="ADAL" clId="{FB5DE760-3BAB-4A63-ACD3-478CAE82DD21}" dt="2022-01-05T14:19:04.840" v="3014" actId="47"/>
        <pc:sldMkLst>
          <pc:docMk/>
          <pc:sldMk cId="687444365" sldId="263"/>
        </pc:sldMkLst>
        <pc:spChg chg="del">
          <ac:chgData name="陳正勳" userId="e6da7aab-88bf-481b-9239-4198c194b1d3" providerId="ADAL" clId="{FB5DE760-3BAB-4A63-ACD3-478CAE82DD21}" dt="2022-01-05T14:19:01.217" v="3013" actId="478"/>
          <ac:spMkLst>
            <pc:docMk/>
            <pc:sldMk cId="687444365" sldId="263"/>
            <ac:spMk id="74" creationId="{026E757F-2FE2-4F0C-BF98-CA15F1A6B353}"/>
          </ac:spMkLst>
        </pc:spChg>
        <pc:grpChg chg="del">
          <ac:chgData name="陳正勳" userId="e6da7aab-88bf-481b-9239-4198c194b1d3" providerId="ADAL" clId="{FB5DE760-3BAB-4A63-ACD3-478CAE82DD21}" dt="2022-01-05T14:18:59.880" v="3012" actId="478"/>
          <ac:grpSpMkLst>
            <pc:docMk/>
            <pc:sldMk cId="687444365" sldId="263"/>
            <ac:grpSpMk id="75" creationId="{6A8534DB-0365-4689-BEC5-D34283355587}"/>
          </ac:grpSpMkLst>
        </pc:grpChg>
      </pc:sldChg>
      <pc:sldChg chg="addSp delSp modSp new mod delAnim modNotesTx">
        <pc:chgData name="陳正勳" userId="e6da7aab-88bf-481b-9239-4198c194b1d3" providerId="ADAL" clId="{FB5DE760-3BAB-4A63-ACD3-478CAE82DD21}" dt="2022-01-06T01:51:06.225" v="5261" actId="113"/>
        <pc:sldMkLst>
          <pc:docMk/>
          <pc:sldMk cId="1014681710" sldId="263"/>
        </pc:sldMkLst>
        <pc:spChg chg="mod">
          <ac:chgData name="陳正勳" userId="e6da7aab-88bf-481b-9239-4198c194b1d3" providerId="ADAL" clId="{FB5DE760-3BAB-4A63-ACD3-478CAE82DD21}" dt="2022-01-06T01:51:06.225" v="5261" actId="113"/>
          <ac:spMkLst>
            <pc:docMk/>
            <pc:sldMk cId="1014681710" sldId="263"/>
            <ac:spMk id="2" creationId="{2DA67FD1-FC8A-44F2-9710-5BB485C2830E}"/>
          </ac:spMkLst>
        </pc:spChg>
        <pc:spChg chg="del">
          <ac:chgData name="陳正勳" userId="e6da7aab-88bf-481b-9239-4198c194b1d3" providerId="ADAL" clId="{FB5DE760-3BAB-4A63-ACD3-478CAE82DD21}" dt="2022-01-05T14:19:33.784" v="3043" actId="478"/>
          <ac:spMkLst>
            <pc:docMk/>
            <pc:sldMk cId="1014681710" sldId="263"/>
            <ac:spMk id="3" creationId="{C4E764E8-A568-42A7-8305-5DFE335912EC}"/>
          </ac:spMkLst>
        </pc:spChg>
        <pc:spChg chg="add mod">
          <ac:chgData name="陳正勳" userId="e6da7aab-88bf-481b-9239-4198c194b1d3" providerId="ADAL" clId="{FB5DE760-3BAB-4A63-ACD3-478CAE82DD21}" dt="2022-01-05T15:21:56.177" v="4910" actId="20577"/>
          <ac:spMkLst>
            <pc:docMk/>
            <pc:sldMk cId="1014681710" sldId="263"/>
            <ac:spMk id="5" creationId="{CD657331-7BFE-4634-BF90-54A60D2D59FC}"/>
          </ac:spMkLst>
        </pc:spChg>
        <pc:spChg chg="add mod">
          <ac:chgData name="陳正勳" userId="e6da7aab-88bf-481b-9239-4198c194b1d3" providerId="ADAL" clId="{FB5DE760-3BAB-4A63-ACD3-478CAE82DD21}" dt="2022-01-05T14:41:52.002" v="4727" actId="2711"/>
          <ac:spMkLst>
            <pc:docMk/>
            <pc:sldMk cId="1014681710" sldId="263"/>
            <ac:spMk id="7" creationId="{367DBEF9-8780-4729-A91B-31C990565AB2}"/>
          </ac:spMkLst>
        </pc:spChg>
        <pc:spChg chg="add mod">
          <ac:chgData name="陳正勳" userId="e6da7aab-88bf-481b-9239-4198c194b1d3" providerId="ADAL" clId="{FB5DE760-3BAB-4A63-ACD3-478CAE82DD21}" dt="2022-01-05T14:42:07.067" v="4737" actId="1076"/>
          <ac:spMkLst>
            <pc:docMk/>
            <pc:sldMk cId="1014681710" sldId="263"/>
            <ac:spMk id="10" creationId="{D3B7FB62-0422-4BEF-A92F-AFD25FA0A062}"/>
          </ac:spMkLst>
        </pc:spChg>
        <pc:spChg chg="add mod">
          <ac:chgData name="陳正勳" userId="e6da7aab-88bf-481b-9239-4198c194b1d3" providerId="ADAL" clId="{FB5DE760-3BAB-4A63-ACD3-478CAE82DD21}" dt="2022-01-05T14:42:12.941" v="4739" actId="1076"/>
          <ac:spMkLst>
            <pc:docMk/>
            <pc:sldMk cId="1014681710" sldId="263"/>
            <ac:spMk id="14" creationId="{A0EAD9EE-FD81-4E7E-9E6B-BEEDE4433E2A}"/>
          </ac:spMkLst>
        </pc:spChg>
        <pc:spChg chg="add mod">
          <ac:chgData name="陳正勳" userId="e6da7aab-88bf-481b-9239-4198c194b1d3" providerId="ADAL" clId="{FB5DE760-3BAB-4A63-ACD3-478CAE82DD21}" dt="2022-01-05T14:42:17.772" v="4741" actId="1076"/>
          <ac:spMkLst>
            <pc:docMk/>
            <pc:sldMk cId="1014681710" sldId="263"/>
            <ac:spMk id="17" creationId="{A68AFABD-1BB6-4251-84F5-D2DFF467511F}"/>
          </ac:spMkLst>
        </pc:spChg>
        <pc:spChg chg="add mod">
          <ac:chgData name="陳正勳" userId="e6da7aab-88bf-481b-9239-4198c194b1d3" providerId="ADAL" clId="{FB5DE760-3BAB-4A63-ACD3-478CAE82DD21}" dt="2022-01-05T14:42:25.245" v="4743" actId="1076"/>
          <ac:spMkLst>
            <pc:docMk/>
            <pc:sldMk cId="1014681710" sldId="263"/>
            <ac:spMk id="20" creationId="{A31F8A17-67A1-455B-9CA0-090334751B1F}"/>
          </ac:spMkLst>
        </pc:spChg>
        <pc:spChg chg="add del mod">
          <ac:chgData name="陳正勳" userId="e6da7aab-88bf-481b-9239-4198c194b1d3" providerId="ADAL" clId="{FB5DE760-3BAB-4A63-ACD3-478CAE82DD21}" dt="2022-01-05T14:34:32.137" v="4579" actId="478"/>
          <ac:spMkLst>
            <pc:docMk/>
            <pc:sldMk cId="1014681710" sldId="263"/>
            <ac:spMk id="25" creationId="{9D56AD84-7307-4FE7-AF1E-FE20E2514E20}"/>
          </ac:spMkLst>
        </pc:spChg>
        <pc:spChg chg="add mod">
          <ac:chgData name="陳正勳" userId="e6da7aab-88bf-481b-9239-4198c194b1d3" providerId="ADAL" clId="{FB5DE760-3BAB-4A63-ACD3-478CAE82DD21}" dt="2022-01-05T14:43:08.822" v="4762" actId="1076"/>
          <ac:spMkLst>
            <pc:docMk/>
            <pc:sldMk cId="1014681710" sldId="263"/>
            <ac:spMk id="29" creationId="{E7385D7F-7DF4-42A8-A11B-78CA61911BDF}"/>
          </ac:spMkLst>
        </pc:spChg>
        <pc:spChg chg="add mod">
          <ac:chgData name="陳正勳" userId="e6da7aab-88bf-481b-9239-4198c194b1d3" providerId="ADAL" clId="{FB5DE760-3BAB-4A63-ACD3-478CAE82DD21}" dt="2022-01-05T14:46:18.836" v="4776" actId="1076"/>
          <ac:spMkLst>
            <pc:docMk/>
            <pc:sldMk cId="1014681710" sldId="263"/>
            <ac:spMk id="39" creationId="{7D51FB44-01F1-4E15-A563-0850EB6BF47B}"/>
          </ac:spMkLst>
        </pc:spChg>
        <pc:graphicFrameChg chg="add del mod modGraphic">
          <ac:chgData name="陳正勳" userId="e6da7aab-88bf-481b-9239-4198c194b1d3" providerId="ADAL" clId="{FB5DE760-3BAB-4A63-ACD3-478CAE82DD21}" dt="2022-01-05T14:36:05.213" v="4633" actId="478"/>
          <ac:graphicFrameMkLst>
            <pc:docMk/>
            <pc:sldMk cId="1014681710" sldId="263"/>
            <ac:graphicFrameMk id="30" creationId="{DCA22ED4-7F29-44C1-91A1-55FF610BCC44}"/>
          </ac:graphicFrameMkLst>
        </pc:graphicFrameChg>
        <pc:picChg chg="add del mod">
          <ac:chgData name="陳正勳" userId="e6da7aab-88bf-481b-9239-4198c194b1d3" providerId="ADAL" clId="{FB5DE760-3BAB-4A63-ACD3-478CAE82DD21}" dt="2022-01-05T15:16:12.838" v="4908" actId="478"/>
          <ac:picMkLst>
            <pc:docMk/>
            <pc:sldMk cId="1014681710" sldId="263"/>
            <ac:picMk id="40" creationId="{B55A3B0D-A286-43F6-AA27-04EE5B96D27E}"/>
          </ac:picMkLst>
        </pc:picChg>
        <pc:cxnChg chg="add mod">
          <ac:chgData name="陳正勳" userId="e6da7aab-88bf-481b-9239-4198c194b1d3" providerId="ADAL" clId="{FB5DE760-3BAB-4A63-ACD3-478CAE82DD21}" dt="2022-01-05T14:42:04.522" v="4736" actId="1036"/>
          <ac:cxnSpMkLst>
            <pc:docMk/>
            <pc:sldMk cId="1014681710" sldId="263"/>
            <ac:cxnSpMk id="9" creationId="{E1A5920A-75CA-43DE-BD73-DC70D1E96B2A}"/>
          </ac:cxnSpMkLst>
        </pc:cxnChg>
        <pc:cxnChg chg="add mod">
          <ac:chgData name="陳正勳" userId="e6da7aab-88bf-481b-9239-4198c194b1d3" providerId="ADAL" clId="{FB5DE760-3BAB-4A63-ACD3-478CAE82DD21}" dt="2022-01-05T14:42:10.609" v="4738" actId="1076"/>
          <ac:cxnSpMkLst>
            <pc:docMk/>
            <pc:sldMk cId="1014681710" sldId="263"/>
            <ac:cxnSpMk id="12" creationId="{C3B28882-8544-4269-AC58-48ACEE38272F}"/>
          </ac:cxnSpMkLst>
        </pc:cxnChg>
        <pc:cxnChg chg="add mod">
          <ac:chgData name="陳正勳" userId="e6da7aab-88bf-481b-9239-4198c194b1d3" providerId="ADAL" clId="{FB5DE760-3BAB-4A63-ACD3-478CAE82DD21}" dt="2022-01-05T14:42:15.321" v="4740" actId="1076"/>
          <ac:cxnSpMkLst>
            <pc:docMk/>
            <pc:sldMk cId="1014681710" sldId="263"/>
            <ac:cxnSpMk id="16" creationId="{DC4F7B94-B1DD-4A67-9D66-AA23AF81FD0E}"/>
          </ac:cxnSpMkLst>
        </pc:cxnChg>
        <pc:cxnChg chg="add mod">
          <ac:chgData name="陳正勳" userId="e6da7aab-88bf-481b-9239-4198c194b1d3" providerId="ADAL" clId="{FB5DE760-3BAB-4A63-ACD3-478CAE82DD21}" dt="2022-01-05T14:42:19.755" v="4742" actId="1076"/>
          <ac:cxnSpMkLst>
            <pc:docMk/>
            <pc:sldMk cId="1014681710" sldId="263"/>
            <ac:cxnSpMk id="19" creationId="{65ED5CE5-D395-439C-ACE8-9C5CCA112AFD}"/>
          </ac:cxnSpMkLst>
        </pc:cxnChg>
        <pc:cxnChg chg="add mod">
          <ac:chgData name="陳正勳" userId="e6da7aab-88bf-481b-9239-4198c194b1d3" providerId="ADAL" clId="{FB5DE760-3BAB-4A63-ACD3-478CAE82DD21}" dt="2022-01-05T14:42:58.489" v="4757" actId="14100"/>
          <ac:cxnSpMkLst>
            <pc:docMk/>
            <pc:sldMk cId="1014681710" sldId="263"/>
            <ac:cxnSpMk id="22" creationId="{B2917B54-85AF-44A8-BDF2-FE9E3D4FE630}"/>
          </ac:cxnSpMkLst>
        </pc:cxnChg>
        <pc:cxnChg chg="add mod">
          <ac:chgData name="陳正勳" userId="e6da7aab-88bf-481b-9239-4198c194b1d3" providerId="ADAL" clId="{FB5DE760-3BAB-4A63-ACD3-478CAE82DD21}" dt="2022-01-05T14:43:02.827" v="4760" actId="14100"/>
          <ac:cxnSpMkLst>
            <pc:docMk/>
            <pc:sldMk cId="1014681710" sldId="263"/>
            <ac:cxnSpMk id="28" creationId="{1AC65CEC-0D22-42A8-9FBD-CCDF336BC13E}"/>
          </ac:cxnSpMkLst>
        </pc:cxnChg>
      </pc:sldChg>
      <pc:sldChg chg="new del modNotesTx">
        <pc:chgData name="陳正勳" userId="e6da7aab-88bf-481b-9239-4198c194b1d3" providerId="ADAL" clId="{FB5DE760-3BAB-4A63-ACD3-478CAE82DD21}" dt="2022-01-05T14:03:56.788" v="2445" actId="680"/>
        <pc:sldMkLst>
          <pc:docMk/>
          <pc:sldMk cId="3779062272"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445F1B-0F02-456F-9B80-3FE929558AB1}"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64BCB1BF-3A8C-489A-8D80-0BADFE636CFA}">
      <dgm:prSet/>
      <dgm:spPr/>
      <dgm:t>
        <a:bodyPr/>
        <a:lstStyle/>
        <a:p>
          <a:r>
            <a:rPr lang="zh-TW" altLang="en-US" b="0" i="0" dirty="0">
              <a:latin typeface="+mj-ea"/>
              <a:ea typeface="+mj-ea"/>
            </a:rPr>
            <a:t>雞腿</a:t>
          </a:r>
          <a:r>
            <a:rPr lang="zh-TW" b="0" i="0" dirty="0">
              <a:latin typeface="+mj-ea"/>
              <a:ea typeface="+mj-ea"/>
            </a:rPr>
            <a:t>油耗味很重、麵皮沒以前好吃。皮厚</a:t>
          </a:r>
          <a:endParaRPr lang="en-US" dirty="0">
            <a:latin typeface="+mj-ea"/>
            <a:ea typeface="+mj-ea"/>
          </a:endParaRPr>
        </a:p>
      </dgm:t>
    </dgm:pt>
    <dgm:pt modelId="{9B668339-BA65-4A14-8F5F-B62F9AF288FA}" type="parTrans" cxnId="{E96AC986-AC94-4360-96D4-15F328DCFCB9}">
      <dgm:prSet/>
      <dgm:spPr/>
      <dgm:t>
        <a:bodyPr/>
        <a:lstStyle/>
        <a:p>
          <a:endParaRPr lang="en-US"/>
        </a:p>
      </dgm:t>
    </dgm:pt>
    <dgm:pt modelId="{37A9E561-368F-487C-8A85-D2EE37A819EE}" type="sibTrans" cxnId="{E96AC986-AC94-4360-96D4-15F328DCFCB9}">
      <dgm:prSet/>
      <dgm:spPr/>
      <dgm:t>
        <a:bodyPr/>
        <a:lstStyle/>
        <a:p>
          <a:endParaRPr lang="en-US"/>
        </a:p>
      </dgm:t>
    </dgm:pt>
    <dgm:pt modelId="{A0656323-D657-4EDA-A5FA-ABE8616DA6BA}">
      <dgm:prSet/>
      <dgm:spPr/>
      <dgm:t>
        <a:bodyPr/>
        <a:lstStyle/>
        <a:p>
          <a:r>
            <a:rPr lang="zh-TW" b="0" i="0" dirty="0">
              <a:latin typeface="+mj-lt"/>
              <a:ea typeface="微軟正黑體" panose="020B0604030504040204" pitchFamily="34" charset="-120"/>
            </a:rPr>
            <a:t>大雞排便當，超乎預期的大！！雞排多汁又香。很好吃</a:t>
          </a:r>
          <a:r>
            <a:rPr lang="en-US" dirty="0">
              <a:latin typeface="+mj-lt"/>
              <a:ea typeface="微軟正黑體" panose="020B0604030504040204" pitchFamily="34" charset="-120"/>
            </a:rPr>
            <a:t> </a:t>
          </a:r>
        </a:p>
      </dgm:t>
    </dgm:pt>
    <dgm:pt modelId="{E4566F65-BF66-4304-943F-DA3BD6649DFE}" type="parTrans" cxnId="{825B8B37-8E31-4E82-A1D6-878BD968A2BA}">
      <dgm:prSet/>
      <dgm:spPr/>
      <dgm:t>
        <a:bodyPr/>
        <a:lstStyle/>
        <a:p>
          <a:endParaRPr lang="en-US"/>
        </a:p>
      </dgm:t>
    </dgm:pt>
    <dgm:pt modelId="{AA700D13-CFDF-42B6-97CB-3C5F229AB831}" type="sibTrans" cxnId="{825B8B37-8E31-4E82-A1D6-878BD968A2BA}">
      <dgm:prSet/>
      <dgm:spPr/>
      <dgm:t>
        <a:bodyPr/>
        <a:lstStyle/>
        <a:p>
          <a:endParaRPr lang="en-US"/>
        </a:p>
      </dgm:t>
    </dgm:pt>
    <dgm:pt modelId="{BE5FDC5F-1F2F-435C-BAEE-8A1CFFC7C4A7}" type="pres">
      <dgm:prSet presAssocID="{B4445F1B-0F02-456F-9B80-3FE929558AB1}" presName="vert0" presStyleCnt="0">
        <dgm:presLayoutVars>
          <dgm:dir/>
          <dgm:animOne val="branch"/>
          <dgm:animLvl val="lvl"/>
        </dgm:presLayoutVars>
      </dgm:prSet>
      <dgm:spPr/>
    </dgm:pt>
    <dgm:pt modelId="{05CEF341-544B-418B-A56E-EEDDD6BC1F43}" type="pres">
      <dgm:prSet presAssocID="{64BCB1BF-3A8C-489A-8D80-0BADFE636CFA}" presName="thickLine" presStyleLbl="alignNode1" presStyleIdx="0" presStyleCnt="2"/>
      <dgm:spPr/>
    </dgm:pt>
    <dgm:pt modelId="{5D710D10-874B-4BA3-ABFB-D0B437EEC390}" type="pres">
      <dgm:prSet presAssocID="{64BCB1BF-3A8C-489A-8D80-0BADFE636CFA}" presName="horz1" presStyleCnt="0"/>
      <dgm:spPr/>
    </dgm:pt>
    <dgm:pt modelId="{63216FF6-3953-4938-93C0-4732ECF0ACDE}" type="pres">
      <dgm:prSet presAssocID="{64BCB1BF-3A8C-489A-8D80-0BADFE636CFA}" presName="tx1" presStyleLbl="revTx" presStyleIdx="0" presStyleCnt="2" custLinFactNeighborX="-22273" custLinFactNeighborY="-13469"/>
      <dgm:spPr/>
    </dgm:pt>
    <dgm:pt modelId="{4B5F9AA7-548A-446D-9993-21AEE026D4EF}" type="pres">
      <dgm:prSet presAssocID="{64BCB1BF-3A8C-489A-8D80-0BADFE636CFA}" presName="vert1" presStyleCnt="0"/>
      <dgm:spPr/>
    </dgm:pt>
    <dgm:pt modelId="{AE473FB1-78C4-4C15-8475-066F4B3ADE31}" type="pres">
      <dgm:prSet presAssocID="{A0656323-D657-4EDA-A5FA-ABE8616DA6BA}" presName="thickLine" presStyleLbl="alignNode1" presStyleIdx="1" presStyleCnt="2"/>
      <dgm:spPr/>
    </dgm:pt>
    <dgm:pt modelId="{25EE99DD-99DC-4C08-8058-5E7519037334}" type="pres">
      <dgm:prSet presAssocID="{A0656323-D657-4EDA-A5FA-ABE8616DA6BA}" presName="horz1" presStyleCnt="0"/>
      <dgm:spPr/>
    </dgm:pt>
    <dgm:pt modelId="{3DD11F38-D430-450A-8185-92D07ED033FD}" type="pres">
      <dgm:prSet presAssocID="{A0656323-D657-4EDA-A5FA-ABE8616DA6BA}" presName="tx1" presStyleLbl="revTx" presStyleIdx="1" presStyleCnt="2"/>
      <dgm:spPr/>
    </dgm:pt>
    <dgm:pt modelId="{BB143419-1E7E-4C9E-8E52-A45D39823F18}" type="pres">
      <dgm:prSet presAssocID="{A0656323-D657-4EDA-A5FA-ABE8616DA6BA}" presName="vert1" presStyleCnt="0"/>
      <dgm:spPr/>
    </dgm:pt>
  </dgm:ptLst>
  <dgm:cxnLst>
    <dgm:cxn modelId="{50D54B16-FB95-49BB-A62A-243D8C2137A2}" type="presOf" srcId="{A0656323-D657-4EDA-A5FA-ABE8616DA6BA}" destId="{3DD11F38-D430-450A-8185-92D07ED033FD}" srcOrd="0" destOrd="0" presId="urn:microsoft.com/office/officeart/2008/layout/LinedList"/>
    <dgm:cxn modelId="{825B8B37-8E31-4E82-A1D6-878BD968A2BA}" srcId="{B4445F1B-0F02-456F-9B80-3FE929558AB1}" destId="{A0656323-D657-4EDA-A5FA-ABE8616DA6BA}" srcOrd="1" destOrd="0" parTransId="{E4566F65-BF66-4304-943F-DA3BD6649DFE}" sibTransId="{AA700D13-CFDF-42B6-97CB-3C5F229AB831}"/>
    <dgm:cxn modelId="{E96AC986-AC94-4360-96D4-15F328DCFCB9}" srcId="{B4445F1B-0F02-456F-9B80-3FE929558AB1}" destId="{64BCB1BF-3A8C-489A-8D80-0BADFE636CFA}" srcOrd="0" destOrd="0" parTransId="{9B668339-BA65-4A14-8F5F-B62F9AF288FA}" sibTransId="{37A9E561-368F-487C-8A85-D2EE37A819EE}"/>
    <dgm:cxn modelId="{D9BFF4BF-84D8-42AD-B38F-C58C34841E24}" type="presOf" srcId="{64BCB1BF-3A8C-489A-8D80-0BADFE636CFA}" destId="{63216FF6-3953-4938-93C0-4732ECF0ACDE}" srcOrd="0" destOrd="0" presId="urn:microsoft.com/office/officeart/2008/layout/LinedList"/>
    <dgm:cxn modelId="{CBD238F5-3849-4002-B9E7-735E484D07EA}" type="presOf" srcId="{B4445F1B-0F02-456F-9B80-3FE929558AB1}" destId="{BE5FDC5F-1F2F-435C-BAEE-8A1CFFC7C4A7}" srcOrd="0" destOrd="0" presId="urn:microsoft.com/office/officeart/2008/layout/LinedList"/>
    <dgm:cxn modelId="{1C4F41EE-4479-454F-B240-968EF8FB68A1}" type="presParOf" srcId="{BE5FDC5F-1F2F-435C-BAEE-8A1CFFC7C4A7}" destId="{05CEF341-544B-418B-A56E-EEDDD6BC1F43}" srcOrd="0" destOrd="0" presId="urn:microsoft.com/office/officeart/2008/layout/LinedList"/>
    <dgm:cxn modelId="{85E7FC12-2B0F-4BEF-BBD0-B7830B51F7E3}" type="presParOf" srcId="{BE5FDC5F-1F2F-435C-BAEE-8A1CFFC7C4A7}" destId="{5D710D10-874B-4BA3-ABFB-D0B437EEC390}" srcOrd="1" destOrd="0" presId="urn:microsoft.com/office/officeart/2008/layout/LinedList"/>
    <dgm:cxn modelId="{2865D34E-54B1-46E2-81B8-6260F3384D9A}" type="presParOf" srcId="{5D710D10-874B-4BA3-ABFB-D0B437EEC390}" destId="{63216FF6-3953-4938-93C0-4732ECF0ACDE}" srcOrd="0" destOrd="0" presId="urn:microsoft.com/office/officeart/2008/layout/LinedList"/>
    <dgm:cxn modelId="{7F2ACAB5-E838-400A-8469-CAAED61CAED5}" type="presParOf" srcId="{5D710D10-874B-4BA3-ABFB-D0B437EEC390}" destId="{4B5F9AA7-548A-446D-9993-21AEE026D4EF}" srcOrd="1" destOrd="0" presId="urn:microsoft.com/office/officeart/2008/layout/LinedList"/>
    <dgm:cxn modelId="{A209C6B4-594D-42EA-8518-DED6372BFDA3}" type="presParOf" srcId="{BE5FDC5F-1F2F-435C-BAEE-8A1CFFC7C4A7}" destId="{AE473FB1-78C4-4C15-8475-066F4B3ADE31}" srcOrd="2" destOrd="0" presId="urn:microsoft.com/office/officeart/2008/layout/LinedList"/>
    <dgm:cxn modelId="{698FECE3-908B-4B8B-A35A-A3E4DA08F9D7}" type="presParOf" srcId="{BE5FDC5F-1F2F-435C-BAEE-8A1CFFC7C4A7}" destId="{25EE99DD-99DC-4C08-8058-5E7519037334}" srcOrd="3" destOrd="0" presId="urn:microsoft.com/office/officeart/2008/layout/LinedList"/>
    <dgm:cxn modelId="{C1CAB669-3BE9-4120-83E2-19AAD28E8DD5}" type="presParOf" srcId="{25EE99DD-99DC-4C08-8058-5E7519037334}" destId="{3DD11F38-D430-450A-8185-92D07ED033FD}" srcOrd="0" destOrd="0" presId="urn:microsoft.com/office/officeart/2008/layout/LinedList"/>
    <dgm:cxn modelId="{C7E5721B-0400-4F87-AF1C-BDDD0519F9F9}" type="presParOf" srcId="{25EE99DD-99DC-4C08-8058-5E7519037334}" destId="{BB143419-1E7E-4C9E-8E52-A45D39823F1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EF341-544B-418B-A56E-EEDDD6BC1F43}">
      <dsp:nvSpPr>
        <dsp:cNvPr id="0" name=""/>
        <dsp:cNvSpPr/>
      </dsp:nvSpPr>
      <dsp:spPr>
        <a:xfrm>
          <a:off x="0" y="0"/>
          <a:ext cx="60439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3216FF6-3953-4938-93C0-4732ECF0ACDE}">
      <dsp:nvSpPr>
        <dsp:cNvPr id="0" name=""/>
        <dsp:cNvSpPr/>
      </dsp:nvSpPr>
      <dsp:spPr>
        <a:xfrm>
          <a:off x="0" y="0"/>
          <a:ext cx="6043903" cy="1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zh-TW" altLang="en-US" sz="3400" b="0" i="0" kern="1200" dirty="0">
              <a:latin typeface="+mj-ea"/>
              <a:ea typeface="+mj-ea"/>
            </a:rPr>
            <a:t>雞腿</a:t>
          </a:r>
          <a:r>
            <a:rPr lang="zh-TW" sz="3400" b="0" i="0" kern="1200" dirty="0">
              <a:latin typeface="+mj-ea"/>
              <a:ea typeface="+mj-ea"/>
            </a:rPr>
            <a:t>油耗味很重、麵皮沒以前好吃。皮厚</a:t>
          </a:r>
          <a:endParaRPr lang="en-US" sz="3400" kern="1200" dirty="0">
            <a:latin typeface="+mj-ea"/>
            <a:ea typeface="+mj-ea"/>
          </a:endParaRPr>
        </a:p>
      </dsp:txBody>
      <dsp:txXfrm>
        <a:off x="0" y="0"/>
        <a:ext cx="6043903" cy="1697714"/>
      </dsp:txXfrm>
    </dsp:sp>
    <dsp:sp modelId="{AE473FB1-78C4-4C15-8475-066F4B3ADE31}">
      <dsp:nvSpPr>
        <dsp:cNvPr id="0" name=""/>
        <dsp:cNvSpPr/>
      </dsp:nvSpPr>
      <dsp:spPr>
        <a:xfrm>
          <a:off x="0" y="1697714"/>
          <a:ext cx="60439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DD11F38-D430-450A-8185-92D07ED033FD}">
      <dsp:nvSpPr>
        <dsp:cNvPr id="0" name=""/>
        <dsp:cNvSpPr/>
      </dsp:nvSpPr>
      <dsp:spPr>
        <a:xfrm>
          <a:off x="0" y="1697714"/>
          <a:ext cx="6043903" cy="1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zh-TW" sz="3400" b="0" i="0" kern="1200" dirty="0">
              <a:latin typeface="+mj-lt"/>
              <a:ea typeface="微軟正黑體" panose="020B0604030504040204" pitchFamily="34" charset="-120"/>
            </a:rPr>
            <a:t>大雞排便當，超乎預期的大！！雞排多汁又香。很好吃</a:t>
          </a:r>
          <a:r>
            <a:rPr lang="en-US" sz="3400" kern="1200" dirty="0">
              <a:latin typeface="+mj-lt"/>
              <a:ea typeface="微軟正黑體" panose="020B0604030504040204" pitchFamily="34" charset="-120"/>
            </a:rPr>
            <a:t> </a:t>
          </a:r>
        </a:p>
      </dsp:txBody>
      <dsp:txXfrm>
        <a:off x="0" y="1697714"/>
        <a:ext cx="6043903" cy="16977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DBB23-8ECE-4028-9956-583382E6EB2F}" type="datetimeFigureOut">
              <a:rPr lang="zh-TW" altLang="en-US" smtClean="0"/>
              <a:t>2022/1/6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FF17F-4499-4987-A857-DE4DB17BADA5}" type="slidenum">
              <a:rPr lang="zh-TW" altLang="en-US" smtClean="0"/>
              <a:t>‹#›</a:t>
            </a:fld>
            <a:endParaRPr lang="zh-TW" altLang="en-US"/>
          </a:p>
        </p:txBody>
      </p:sp>
    </p:spTree>
    <p:extLst>
      <p:ext uri="{BB962C8B-B14F-4D97-AF65-F5344CB8AC3E}">
        <p14:creationId xmlns:p14="http://schemas.microsoft.com/office/powerpoint/2010/main" val="13143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大家好，我是陳正勳，接下來要為各位報告的是我們如何對推薦結果進行二次排序，其中主要的使用的技術為</a:t>
            </a:r>
            <a:r>
              <a:rPr lang="en-US" altLang="zh-TW"/>
              <a:t>NLP </a:t>
            </a:r>
            <a:endParaRPr lang="zh-TW" altLang="en-US" dirty="0"/>
          </a:p>
        </p:txBody>
      </p:sp>
      <p:sp>
        <p:nvSpPr>
          <p:cNvPr id="4" name="投影片編號版面配置區 3"/>
          <p:cNvSpPr>
            <a:spLocks noGrp="1"/>
          </p:cNvSpPr>
          <p:nvPr>
            <p:ph type="sldNum" sz="quarter" idx="5"/>
          </p:nvPr>
        </p:nvSpPr>
        <p:spPr/>
        <p:txBody>
          <a:bodyPr/>
          <a:lstStyle/>
          <a:p>
            <a:fld id="{286FF17F-4499-4987-A857-DE4DB17BADA5}" type="slidenum">
              <a:rPr lang="zh-TW" altLang="en-US" smtClean="0"/>
              <a:t>1</a:t>
            </a:fld>
            <a:endParaRPr lang="zh-TW" altLang="en-US"/>
          </a:p>
        </p:txBody>
      </p:sp>
    </p:spTree>
    <p:extLst>
      <p:ext uri="{BB962C8B-B14F-4D97-AF65-F5344CB8AC3E}">
        <p14:creationId xmlns:p14="http://schemas.microsoft.com/office/powerpoint/2010/main" val="407502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我們對推薦結果做二次排序最主要是希望推薦結果能夠更準確的命中使用者的愛好，進而提升使用者對我們平台的黏著度 </a:t>
            </a:r>
          </a:p>
        </p:txBody>
      </p:sp>
      <p:sp>
        <p:nvSpPr>
          <p:cNvPr id="4" name="投影片編號版面配置區 3"/>
          <p:cNvSpPr>
            <a:spLocks noGrp="1"/>
          </p:cNvSpPr>
          <p:nvPr>
            <p:ph type="sldNum" sz="quarter" idx="5"/>
          </p:nvPr>
        </p:nvSpPr>
        <p:spPr/>
        <p:txBody>
          <a:bodyPr/>
          <a:lstStyle/>
          <a:p>
            <a:fld id="{286FF17F-4499-4987-A857-DE4DB17BADA5}" type="slidenum">
              <a:rPr lang="zh-TW" altLang="en-US" smtClean="0"/>
              <a:t>2</a:t>
            </a:fld>
            <a:endParaRPr lang="zh-TW" altLang="en-US"/>
          </a:p>
        </p:txBody>
      </p:sp>
    </p:spTree>
    <p:extLst>
      <p:ext uri="{BB962C8B-B14F-4D97-AF65-F5344CB8AC3E}">
        <p14:creationId xmlns:p14="http://schemas.microsoft.com/office/powerpoint/2010/main" val="301774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我們透過使用者評論進行二次排序，因此預留了空間給使用者抒發對這次便當的看法，而我們就是透過使用者對便當的看法，計算情緒分類指標，進而對推薦結果進行二次排序 </a:t>
            </a:r>
          </a:p>
        </p:txBody>
      </p:sp>
      <p:sp>
        <p:nvSpPr>
          <p:cNvPr id="4" name="投影片編號版面配置區 3"/>
          <p:cNvSpPr>
            <a:spLocks noGrp="1"/>
          </p:cNvSpPr>
          <p:nvPr>
            <p:ph type="sldNum" sz="quarter" idx="5"/>
          </p:nvPr>
        </p:nvSpPr>
        <p:spPr/>
        <p:txBody>
          <a:bodyPr/>
          <a:lstStyle/>
          <a:p>
            <a:fld id="{286FF17F-4499-4987-A857-DE4DB17BADA5}" type="slidenum">
              <a:rPr lang="zh-TW" altLang="en-US" smtClean="0"/>
              <a:t>3</a:t>
            </a:fld>
            <a:endParaRPr lang="zh-TW" altLang="en-US"/>
          </a:p>
        </p:txBody>
      </p:sp>
    </p:spTree>
    <p:extLst>
      <p:ext uri="{BB962C8B-B14F-4D97-AF65-F5344CB8AC3E}">
        <p14:creationId xmlns:p14="http://schemas.microsoft.com/office/powerpoint/2010/main" val="286648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因此這個階段的任務就是將這些評論分類為</a:t>
            </a:r>
            <a:r>
              <a:rPr lang="en-US" altLang="zh-TW" dirty="0"/>
              <a:t>1-3</a:t>
            </a:r>
            <a:r>
              <a:rPr lang="zh-TW" altLang="en-US" dirty="0"/>
              <a:t>分，分別代表負向、中立、正向，也就是二次排序的依據</a:t>
            </a:r>
          </a:p>
          <a:p>
            <a:r>
              <a:rPr lang="zh-TW" altLang="en-US" dirty="0"/>
              <a:t>這邊看到的三則評論也就是我們在蒐集的數據，同時也是我們預期使用者們可能輸入的內容</a:t>
            </a:r>
          </a:p>
        </p:txBody>
      </p:sp>
      <p:sp>
        <p:nvSpPr>
          <p:cNvPr id="4" name="投影片編號版面配置區 3"/>
          <p:cNvSpPr>
            <a:spLocks noGrp="1"/>
          </p:cNvSpPr>
          <p:nvPr>
            <p:ph type="sldNum" sz="quarter" idx="5"/>
          </p:nvPr>
        </p:nvSpPr>
        <p:spPr/>
        <p:txBody>
          <a:bodyPr/>
          <a:lstStyle/>
          <a:p>
            <a:fld id="{286FF17F-4499-4987-A857-DE4DB17BADA5}" type="slidenum">
              <a:rPr lang="zh-TW" altLang="en-US" smtClean="0"/>
              <a:t>4</a:t>
            </a:fld>
            <a:endParaRPr lang="zh-TW" altLang="en-US"/>
          </a:p>
        </p:txBody>
      </p:sp>
    </p:spTree>
    <p:extLst>
      <p:ext uri="{BB962C8B-B14F-4D97-AF65-F5344CB8AC3E}">
        <p14:creationId xmlns:p14="http://schemas.microsoft.com/office/powerpoint/2010/main" val="2956646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為了達成這個分類任務，我們使用了以下幾種模型，前兩個是機器學習常見的演算法，另外還有神經網路的演算法，同時我們也跟</a:t>
            </a:r>
            <a:r>
              <a:rPr lang="en-US" altLang="zh-TW" dirty="0"/>
              <a:t>GCP</a:t>
            </a:r>
            <a:r>
              <a:rPr lang="zh-TW" altLang="en-US" dirty="0"/>
              <a:t>的</a:t>
            </a:r>
            <a:r>
              <a:rPr lang="en-US" altLang="zh-TW" dirty="0" err="1"/>
              <a:t>AutoML</a:t>
            </a:r>
            <a:r>
              <a:rPr lang="zh-TW" altLang="en-US" dirty="0"/>
              <a:t>做了對比。從表中可以看出</a:t>
            </a:r>
            <a:r>
              <a:rPr lang="en-US" altLang="zh-TW" dirty="0"/>
              <a:t>Random Forest</a:t>
            </a:r>
            <a:r>
              <a:rPr lang="zh-TW" altLang="en-US" dirty="0"/>
              <a:t>有最好的效果，同時也贏過了</a:t>
            </a:r>
            <a:r>
              <a:rPr lang="en-US" altLang="zh-TW" dirty="0"/>
              <a:t>GCP </a:t>
            </a:r>
            <a:r>
              <a:rPr lang="en-US" altLang="zh-TW" dirty="0" err="1"/>
              <a:t>AutoML</a:t>
            </a:r>
            <a:r>
              <a:rPr lang="zh-TW" altLang="en-US" dirty="0"/>
              <a:t>，因此我們最後選擇了</a:t>
            </a:r>
            <a:r>
              <a:rPr lang="en-US" altLang="zh-TW" dirty="0"/>
              <a:t>Random Forest</a:t>
            </a:r>
            <a:r>
              <a:rPr lang="zh-TW" altLang="en-US" dirty="0"/>
              <a:t>來進行這個分類任務</a:t>
            </a:r>
          </a:p>
        </p:txBody>
      </p:sp>
      <p:sp>
        <p:nvSpPr>
          <p:cNvPr id="4" name="投影片編號版面配置區 3"/>
          <p:cNvSpPr>
            <a:spLocks noGrp="1"/>
          </p:cNvSpPr>
          <p:nvPr>
            <p:ph type="sldNum" sz="quarter" idx="5"/>
          </p:nvPr>
        </p:nvSpPr>
        <p:spPr/>
        <p:txBody>
          <a:bodyPr/>
          <a:lstStyle/>
          <a:p>
            <a:fld id="{286FF17F-4499-4987-A857-DE4DB17BADA5}" type="slidenum">
              <a:rPr lang="zh-TW" altLang="en-US" smtClean="0"/>
              <a:t>5</a:t>
            </a:fld>
            <a:endParaRPr lang="zh-TW" altLang="en-US"/>
          </a:p>
        </p:txBody>
      </p:sp>
    </p:spTree>
    <p:extLst>
      <p:ext uri="{BB962C8B-B14F-4D97-AF65-F5344CB8AC3E}">
        <p14:creationId xmlns:p14="http://schemas.microsoft.com/office/powerpoint/2010/main" val="201002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接著讓我們仔細來看一下</a:t>
            </a:r>
            <a:r>
              <a:rPr lang="en-US" altLang="zh-TW" dirty="0"/>
              <a:t>Random Forest</a:t>
            </a:r>
            <a:r>
              <a:rPr lang="zh-TW" altLang="en-US" dirty="0"/>
              <a:t>，如果圖不是很清楚，可以點擊標題旁連結到</a:t>
            </a:r>
            <a:r>
              <a:rPr lang="en-US" altLang="zh-TW" dirty="0"/>
              <a:t>tableau</a:t>
            </a:r>
            <a:r>
              <a:rPr lang="zh-TW" altLang="en-US" dirty="0"/>
              <a:t>網站上查看</a:t>
            </a:r>
          </a:p>
          <a:p>
            <a:r>
              <a:rPr lang="zh-TW" altLang="en-US" dirty="0"/>
              <a:t>圖中</a:t>
            </a:r>
            <a:r>
              <a:rPr lang="en-US" altLang="zh-TW" dirty="0"/>
              <a:t>X</a:t>
            </a:r>
            <a:r>
              <a:rPr lang="zh-TW" altLang="en-US" dirty="0"/>
              <a:t>軸的代表測試集的準確率，</a:t>
            </a:r>
            <a:r>
              <a:rPr lang="en-US" altLang="zh-TW" dirty="0"/>
              <a:t>Y</a:t>
            </a:r>
            <a:r>
              <a:rPr lang="zh-TW" altLang="en-US" dirty="0"/>
              <a:t>軸代表</a:t>
            </a:r>
            <a:r>
              <a:rPr lang="en-US" altLang="zh-TW" dirty="0"/>
              <a:t>Overfitting</a:t>
            </a:r>
            <a:r>
              <a:rPr lang="zh-TW" altLang="en-US" dirty="0"/>
              <a:t>的程度，圓點顏色越深代表訓練集準確率越高</a:t>
            </a:r>
          </a:p>
          <a:p>
            <a:r>
              <a:rPr lang="zh-TW" altLang="en-US" dirty="0"/>
              <a:t>我們在不同</a:t>
            </a:r>
            <a:r>
              <a:rPr lang="en-US" altLang="zh-TW" dirty="0"/>
              <a:t>Overfitting</a:t>
            </a:r>
            <a:r>
              <a:rPr lang="zh-TW" altLang="en-US" dirty="0"/>
              <a:t>區間，找出在測試集中有較高準確率的四個組合</a:t>
            </a:r>
          </a:p>
          <a:p>
            <a:r>
              <a:rPr lang="zh-TW" altLang="en-US" dirty="0"/>
              <a:t>從圖中可看出我們的資料潛在存在</a:t>
            </a:r>
            <a:r>
              <a:rPr lang="en-US" altLang="zh-TW" dirty="0"/>
              <a:t>Overfitting</a:t>
            </a:r>
            <a:r>
              <a:rPr lang="zh-TW" altLang="en-US" dirty="0"/>
              <a:t>，但最終我們還是選擇了右上第</a:t>
            </a:r>
            <a:r>
              <a:rPr lang="en-US" altLang="zh-TW" dirty="0"/>
              <a:t>4</a:t>
            </a:r>
            <a:r>
              <a:rPr lang="zh-TW" altLang="en-US" dirty="0"/>
              <a:t>點的組合，第</a:t>
            </a:r>
            <a:r>
              <a:rPr lang="en-US" altLang="zh-TW" dirty="0"/>
              <a:t>4</a:t>
            </a:r>
            <a:r>
              <a:rPr lang="zh-TW" altLang="en-US" dirty="0"/>
              <a:t>點雖然看起來最有</a:t>
            </a:r>
            <a:r>
              <a:rPr lang="en-US" altLang="zh-TW" dirty="0"/>
              <a:t>Overfitting</a:t>
            </a:r>
            <a:r>
              <a:rPr lang="zh-TW" altLang="en-US" dirty="0"/>
              <a:t>的現象，但經過計算後發現，在這四點中，第</a:t>
            </a:r>
            <a:r>
              <a:rPr lang="en-US" altLang="zh-TW" dirty="0"/>
              <a:t>4</a:t>
            </a:r>
            <a:r>
              <a:rPr lang="zh-TW" altLang="en-US" dirty="0"/>
              <a:t>點每增加</a:t>
            </a:r>
            <a:r>
              <a:rPr lang="en-US" altLang="zh-TW" dirty="0"/>
              <a:t>1</a:t>
            </a:r>
            <a:r>
              <a:rPr lang="zh-TW" altLang="en-US" dirty="0"/>
              <a:t>單位</a:t>
            </a:r>
            <a:r>
              <a:rPr lang="en-US" altLang="zh-TW" dirty="0"/>
              <a:t>Overfitting</a:t>
            </a:r>
            <a:r>
              <a:rPr lang="zh-TW" altLang="en-US" dirty="0"/>
              <a:t>，能夠使測試集準確率增加最多的</a:t>
            </a:r>
            <a:r>
              <a:rPr lang="en-US" altLang="zh-TW" dirty="0"/>
              <a:t>17.72</a:t>
            </a:r>
            <a:r>
              <a:rPr lang="zh-TW" altLang="en-US" dirty="0"/>
              <a:t>單位，因此選擇第</a:t>
            </a:r>
            <a:r>
              <a:rPr lang="en-US" altLang="zh-TW" dirty="0"/>
              <a:t>4</a:t>
            </a:r>
            <a:r>
              <a:rPr lang="zh-TW" altLang="en-US" dirty="0"/>
              <a:t>點</a:t>
            </a:r>
          </a:p>
        </p:txBody>
      </p:sp>
      <p:sp>
        <p:nvSpPr>
          <p:cNvPr id="4" name="投影片編號版面配置區 3"/>
          <p:cNvSpPr>
            <a:spLocks noGrp="1"/>
          </p:cNvSpPr>
          <p:nvPr>
            <p:ph type="sldNum" sz="quarter" idx="5"/>
          </p:nvPr>
        </p:nvSpPr>
        <p:spPr/>
        <p:txBody>
          <a:bodyPr/>
          <a:lstStyle/>
          <a:p>
            <a:fld id="{286FF17F-4499-4987-A857-DE4DB17BADA5}" type="slidenum">
              <a:rPr lang="zh-TW" altLang="en-US" smtClean="0"/>
              <a:t>6</a:t>
            </a:fld>
            <a:endParaRPr lang="zh-TW" altLang="en-US"/>
          </a:p>
        </p:txBody>
      </p:sp>
    </p:spTree>
    <p:extLst>
      <p:ext uri="{BB962C8B-B14F-4D97-AF65-F5344CB8AC3E}">
        <p14:creationId xmlns:p14="http://schemas.microsoft.com/office/powerpoint/2010/main" val="166403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333333"/>
                </a:solidFill>
                <a:effectLst/>
                <a:latin typeface="微軟正黑體" panose="020B0604030504040204" pitchFamily="34" charset="-120"/>
                <a:ea typeface="微軟正黑體" panose="020B0604030504040204" pitchFamily="34" charset="-120"/>
              </a:rPr>
              <a:t>在對推薦結果進行二次排序中，</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333333"/>
                </a:solidFill>
                <a:effectLst/>
                <a:latin typeface="微軟正黑體" panose="020B0604030504040204" pitchFamily="34" charset="-120"/>
                <a:ea typeface="微軟正黑體" panose="020B0604030504040204" pitchFamily="34" charset="-120"/>
              </a:rPr>
              <a:t>我們遇到了</a:t>
            </a:r>
            <a:r>
              <a:rPr lang="en-US" altLang="zh-TW" sz="1200" dirty="0">
                <a:solidFill>
                  <a:srgbClr val="333333"/>
                </a:solidFill>
                <a:effectLst/>
                <a:latin typeface="微軟正黑體" panose="020B0604030504040204" pitchFamily="34" charset="-120"/>
                <a:ea typeface="微軟正黑體" panose="020B0604030504040204" pitchFamily="34" charset="-120"/>
              </a:rPr>
              <a:t>Overfitting</a:t>
            </a:r>
            <a:r>
              <a:rPr lang="zh-TW" altLang="en-US" sz="1200" dirty="0">
                <a:solidFill>
                  <a:srgbClr val="333333"/>
                </a:solidFill>
                <a:effectLst/>
                <a:latin typeface="微軟正黑體" panose="020B0604030504040204" pitchFamily="34" charset="-120"/>
                <a:ea typeface="微軟正黑體" panose="020B0604030504040204" pitchFamily="34" charset="-120"/>
              </a:rPr>
              <a:t>的問題，為了解決這個問題，我們嘗試了不同模型，也嘗試的擴充資料集，但問題依然存在</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333333"/>
                </a:solidFill>
                <a:effectLst/>
                <a:latin typeface="微軟正黑體" panose="020B0604030504040204" pitchFamily="34" charset="-120"/>
                <a:ea typeface="微軟正黑體" panose="020B0604030504040204" pitchFamily="34" charset="-120"/>
              </a:rPr>
              <a:t>我們認為最大的問題其實來自於每個人給分標準不同，相同的評論可能會有不同的給分，也因此導致了這個問題，如果要根除這個問題我們認為較佳的解決方式是手動調整資料集，讓資料集中的評分有一致的標準，但這樣看起來就不是人工智慧而是工人智慧了，因此在這次的專題中我們並沒有特別作這方面的調整</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solidFill>
                <a:srgbClr val="3333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333333"/>
                </a:solidFill>
                <a:effectLst/>
                <a:latin typeface="微軟正黑體" panose="020B0604030504040204" pitchFamily="34" charset="-120"/>
                <a:ea typeface="微軟正黑體" panose="020B0604030504040204" pitchFamily="34" charset="-120"/>
              </a:rPr>
              <a:t>雖然看起來存在</a:t>
            </a:r>
            <a:r>
              <a:rPr lang="en-US" altLang="zh-TW" sz="1200" dirty="0">
                <a:solidFill>
                  <a:srgbClr val="333333"/>
                </a:solidFill>
                <a:effectLst/>
                <a:latin typeface="微軟正黑體" panose="020B0604030504040204" pitchFamily="34" charset="-120"/>
                <a:ea typeface="微軟正黑體" panose="020B0604030504040204" pitchFamily="34" charset="-120"/>
              </a:rPr>
              <a:t>Overfitting</a:t>
            </a:r>
            <a:r>
              <a:rPr lang="zh-TW" altLang="en-US" sz="1200" dirty="0">
                <a:solidFill>
                  <a:srgbClr val="333333"/>
                </a:solidFill>
                <a:effectLst/>
                <a:latin typeface="微軟正黑體" panose="020B0604030504040204" pitchFamily="34" charset="-120"/>
                <a:ea typeface="微軟正黑體" panose="020B0604030504040204" pitchFamily="34" charset="-120"/>
              </a:rPr>
              <a:t>的問題，但我們的模型中，</a:t>
            </a:r>
            <a:r>
              <a:rPr lang="en-US" altLang="zh-TW" sz="1200" dirty="0">
                <a:solidFill>
                  <a:srgbClr val="333333"/>
                </a:solidFill>
                <a:effectLst/>
                <a:latin typeface="微軟正黑體" panose="020B0604030504040204" pitchFamily="34" charset="-120"/>
                <a:ea typeface="微軟正黑體" panose="020B0604030504040204" pitchFamily="34" charset="-120"/>
              </a:rPr>
              <a:t>Random Forest</a:t>
            </a:r>
            <a:r>
              <a:rPr lang="zh-TW" altLang="en-US" sz="1200" dirty="0">
                <a:solidFill>
                  <a:srgbClr val="333333"/>
                </a:solidFill>
                <a:effectLst/>
                <a:latin typeface="微軟正黑體" panose="020B0604030504040204" pitchFamily="34" charset="-120"/>
                <a:ea typeface="微軟正黑體" panose="020B0604030504040204" pitchFamily="34" charset="-120"/>
              </a:rPr>
              <a:t>的測試集準確率仍達到了</a:t>
            </a:r>
            <a:r>
              <a:rPr lang="en-US" altLang="zh-TW" sz="1200" dirty="0">
                <a:solidFill>
                  <a:srgbClr val="333333"/>
                </a:solidFill>
                <a:effectLst/>
                <a:latin typeface="微軟正黑體" panose="020B0604030504040204" pitchFamily="34" charset="-120"/>
                <a:ea typeface="微軟正黑體" panose="020B0604030504040204" pitchFamily="34" charset="-120"/>
              </a:rPr>
              <a:t>86.11%</a:t>
            </a:r>
            <a:r>
              <a:rPr lang="zh-TW" altLang="en-US" sz="1200" dirty="0">
                <a:solidFill>
                  <a:srgbClr val="333333"/>
                </a:solidFill>
                <a:effectLst/>
                <a:latin typeface="微軟正黑體" panose="020B0604030504040204" pitchFamily="34" charset="-120"/>
                <a:ea typeface="微軟正黑體" panose="020B0604030504040204" pitchFamily="34" charset="-120"/>
              </a:rPr>
              <a:t>，也贏過了</a:t>
            </a:r>
            <a:r>
              <a:rPr lang="en-US" altLang="zh-TW" sz="1200" dirty="0">
                <a:solidFill>
                  <a:srgbClr val="333333"/>
                </a:solidFill>
                <a:effectLst/>
                <a:latin typeface="微軟正黑體" panose="020B0604030504040204" pitchFamily="34" charset="-120"/>
                <a:ea typeface="微軟正黑體" panose="020B0604030504040204" pitchFamily="34" charset="-120"/>
              </a:rPr>
              <a:t>GCP</a:t>
            </a:r>
            <a:r>
              <a:rPr lang="zh-TW" altLang="en-US" sz="1200" dirty="0">
                <a:solidFill>
                  <a:srgbClr val="333333"/>
                </a:solidFill>
                <a:effectLst/>
                <a:latin typeface="微軟正黑體" panose="020B0604030504040204" pitchFamily="34" charset="-120"/>
                <a:ea typeface="微軟正黑體" panose="020B0604030504040204" pitchFamily="34" charset="-120"/>
              </a:rPr>
              <a:t>的</a:t>
            </a:r>
            <a:r>
              <a:rPr lang="en-US" altLang="zh-TW" sz="1200" dirty="0" err="1">
                <a:solidFill>
                  <a:srgbClr val="333333"/>
                </a:solidFill>
                <a:effectLst/>
                <a:latin typeface="微軟正黑體" panose="020B0604030504040204" pitchFamily="34" charset="-120"/>
                <a:ea typeface="微軟正黑體" panose="020B0604030504040204" pitchFamily="34" charset="-120"/>
              </a:rPr>
              <a:t>AutoML</a:t>
            </a:r>
            <a:r>
              <a:rPr lang="zh-TW" altLang="en-US" sz="1200">
                <a:solidFill>
                  <a:srgbClr val="333333"/>
                </a:solidFill>
                <a:effectLst/>
                <a:latin typeface="微軟正黑體" panose="020B0604030504040204" pitchFamily="34" charset="-120"/>
                <a:ea typeface="微軟正黑體" panose="020B0604030504040204" pitchFamily="34" charset="-120"/>
              </a:rPr>
              <a:t>，我們有信心即使未來模型面對了未知的資料仍可預期有不錯的表現</a:t>
            </a:r>
            <a:endParaRPr lang="zh-TW" altLang="en-US" dirty="0"/>
          </a:p>
        </p:txBody>
      </p:sp>
      <p:sp>
        <p:nvSpPr>
          <p:cNvPr id="4" name="投影片編號版面配置區 3"/>
          <p:cNvSpPr>
            <a:spLocks noGrp="1"/>
          </p:cNvSpPr>
          <p:nvPr>
            <p:ph type="sldNum" sz="quarter" idx="5"/>
          </p:nvPr>
        </p:nvSpPr>
        <p:spPr/>
        <p:txBody>
          <a:bodyPr/>
          <a:lstStyle/>
          <a:p>
            <a:fld id="{286FF17F-4499-4987-A857-DE4DB17BADA5}" type="slidenum">
              <a:rPr lang="zh-TW" altLang="en-US" smtClean="0"/>
              <a:t>7</a:t>
            </a:fld>
            <a:endParaRPr lang="zh-TW" altLang="en-US"/>
          </a:p>
        </p:txBody>
      </p:sp>
    </p:spTree>
    <p:extLst>
      <p:ext uri="{BB962C8B-B14F-4D97-AF65-F5344CB8AC3E}">
        <p14:creationId xmlns:p14="http://schemas.microsoft.com/office/powerpoint/2010/main" val="379731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1/6/2022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04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1/6/2022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6794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1/6/2022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65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1/6/2022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21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1/6/2022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073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1/6/2022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86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1/6/2022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967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1/6/2022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939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1/6/2022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633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1/6/2022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5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1/6/2022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27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1/6/2022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94518441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13" r:id="rId5"/>
    <p:sldLayoutId id="2147484118" r:id="rId6"/>
    <p:sldLayoutId id="2147484114" r:id="rId7"/>
    <p:sldLayoutId id="2147484115" r:id="rId8"/>
    <p:sldLayoutId id="2147484116" r:id="rId9"/>
    <p:sldLayoutId id="2147484117" r:id="rId10"/>
    <p:sldLayoutId id="21474841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hsun.digital/tableau" TargetMode="External"/><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1" descr="一張含有 餐具 的圖片&#10;&#10;自動產生的描述">
            <a:extLst>
              <a:ext uri="{FF2B5EF4-FFF2-40B4-BE49-F238E27FC236}">
                <a16:creationId xmlns:a16="http://schemas.microsoft.com/office/drawing/2014/main" id="{7A077459-F798-4904-AED3-5F136F2E0CC2}"/>
              </a:ext>
            </a:extLst>
          </p:cNvPr>
          <p:cNvPicPr>
            <a:picLocks noChangeAspect="1"/>
          </p:cNvPicPr>
          <p:nvPr/>
        </p:nvPicPr>
        <p:blipFill rotWithShape="1">
          <a:blip r:embed="rId3">
            <a:alphaModFix amt="55000"/>
          </a:blip>
          <a:srcRect t="6250" b="1914"/>
          <a:stretch/>
        </p:blipFill>
        <p:spPr>
          <a:xfrm>
            <a:off x="20" y="10"/>
            <a:ext cx="12191980" cy="6857990"/>
          </a:xfrm>
          <a:prstGeom prst="rect">
            <a:avLst/>
          </a:prstGeom>
        </p:spPr>
      </p:pic>
      <p:sp>
        <p:nvSpPr>
          <p:cNvPr id="12" name="Oval 11">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副標題 4">
            <a:extLst>
              <a:ext uri="{FF2B5EF4-FFF2-40B4-BE49-F238E27FC236}">
                <a16:creationId xmlns:a16="http://schemas.microsoft.com/office/drawing/2014/main" id="{F7C756D9-9CD6-44D4-88DB-DDB685BBD3BE}"/>
              </a:ext>
            </a:extLst>
          </p:cNvPr>
          <p:cNvSpPr>
            <a:spLocks noGrp="1"/>
          </p:cNvSpPr>
          <p:nvPr>
            <p:ph type="subTitle" idx="1"/>
          </p:nvPr>
        </p:nvSpPr>
        <p:spPr>
          <a:xfrm>
            <a:off x="3577192" y="4106918"/>
            <a:ext cx="5037616" cy="1655762"/>
          </a:xfrm>
        </p:spPr>
        <p:txBody>
          <a:bodyPr>
            <a:normAutofit/>
          </a:bodyPr>
          <a:lstStyle/>
          <a:p>
            <a:r>
              <a:rPr lang="en-US" altLang="zh-TW" dirty="0">
                <a:latin typeface="+mj-lt"/>
                <a:ea typeface="微軟正黑體" panose="020B0604030504040204" pitchFamily="34" charset="-120"/>
              </a:rPr>
              <a:t>Using NLP</a:t>
            </a:r>
          </a:p>
          <a:p>
            <a:r>
              <a:rPr lang="zh-TW" altLang="en-US" sz="2400" dirty="0">
                <a:latin typeface="+mj-lt"/>
                <a:ea typeface="微軟正黑體" panose="020B0604030504040204" pitchFamily="34" charset="-120"/>
              </a:rPr>
              <a:t>報告人：陳正勳</a:t>
            </a:r>
          </a:p>
        </p:txBody>
      </p:sp>
      <p:sp>
        <p:nvSpPr>
          <p:cNvPr id="4" name="標題 3">
            <a:extLst>
              <a:ext uri="{FF2B5EF4-FFF2-40B4-BE49-F238E27FC236}">
                <a16:creationId xmlns:a16="http://schemas.microsoft.com/office/drawing/2014/main" id="{A737DF26-65A0-441B-8171-1D865922F7FB}"/>
              </a:ext>
            </a:extLst>
          </p:cNvPr>
          <p:cNvSpPr>
            <a:spLocks noGrp="1"/>
          </p:cNvSpPr>
          <p:nvPr>
            <p:ph type="ctrTitle"/>
          </p:nvPr>
        </p:nvSpPr>
        <p:spPr>
          <a:xfrm>
            <a:off x="3577192" y="1032483"/>
            <a:ext cx="5037616" cy="2982360"/>
          </a:xfrm>
        </p:spPr>
        <p:txBody>
          <a:bodyPr>
            <a:normAutofit/>
          </a:bodyPr>
          <a:lstStyle/>
          <a:p>
            <a:r>
              <a:rPr lang="en-US" altLang="zh-TW" sz="4500" dirty="0">
                <a:latin typeface="+mj-ea"/>
              </a:rPr>
              <a:t>Re-rank Recommendation</a:t>
            </a:r>
            <a:endParaRPr lang="zh-TW" altLang="en-US" sz="4500" dirty="0">
              <a:latin typeface="+mj-ea"/>
            </a:endParaRPr>
          </a:p>
        </p:txBody>
      </p:sp>
      <p:sp>
        <p:nvSpPr>
          <p:cNvPr id="14" name="Arc 13">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274544"/>
      </p:ext>
    </p:extLst>
  </p:cSld>
  <p:clrMapOvr>
    <a:masterClrMapping/>
  </p:clrMapOvr>
  <mc:AlternateContent xmlns:mc="http://schemas.openxmlformats.org/markup-compatibility/2006" xmlns:p14="http://schemas.microsoft.com/office/powerpoint/2010/main">
    <mc:Choice Requires="p14">
      <p:transition spd="slow" p14:dur="2000" advTm="9711"/>
    </mc:Choice>
    <mc:Fallback xmlns="">
      <p:transition spd="slow" advTm="971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9" name="Rectangle 107">
            <a:extLst>
              <a:ext uri="{FF2B5EF4-FFF2-40B4-BE49-F238E27FC236}">
                <a16:creationId xmlns:a16="http://schemas.microsoft.com/office/drawing/2014/main" id="{97AADD8D-29D7-4B10-9245-72837D2D6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文字方塊 3">
            <a:extLst>
              <a:ext uri="{FF2B5EF4-FFF2-40B4-BE49-F238E27FC236}">
                <a16:creationId xmlns:a16="http://schemas.microsoft.com/office/drawing/2014/main" id="{33D4E215-B5E7-4E68-AED7-F13A9BC189AF}"/>
              </a:ext>
            </a:extLst>
          </p:cNvPr>
          <p:cNvSpPr txBox="1"/>
          <p:nvPr/>
        </p:nvSpPr>
        <p:spPr>
          <a:xfrm>
            <a:off x="6030159" y="2665787"/>
            <a:ext cx="539336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TW" altLang="en-US" sz="4400" b="1" kern="1200" dirty="0">
                <a:solidFill>
                  <a:schemeClr val="tx1"/>
                </a:solidFill>
                <a:latin typeface="+mj-lt"/>
                <a:ea typeface="+mj-ea"/>
                <a:cs typeface="+mj-cs"/>
              </a:rPr>
              <a:t>目標</a:t>
            </a:r>
            <a:endParaRPr lang="en-US" altLang="zh-TW" sz="4400" b="1" kern="1200" dirty="0">
              <a:solidFill>
                <a:schemeClr val="tx1"/>
              </a:solidFill>
              <a:latin typeface="+mj-lt"/>
              <a:ea typeface="+mj-ea"/>
              <a:cs typeface="+mj-cs"/>
            </a:endParaRPr>
          </a:p>
        </p:txBody>
      </p:sp>
      <p:sp>
        <p:nvSpPr>
          <p:cNvPr id="170" name="Freeform: Shape 109">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8481"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11">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62268"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6" name="圖片 5">
            <a:extLst>
              <a:ext uri="{FF2B5EF4-FFF2-40B4-BE49-F238E27FC236}">
                <a16:creationId xmlns:a16="http://schemas.microsoft.com/office/drawing/2014/main" id="{B2BD62B0-7BCD-42B8-9829-47ABFCF87DF8}"/>
              </a:ext>
            </a:extLst>
          </p:cNvPr>
          <p:cNvPicPr>
            <a:picLocks noChangeAspect="1"/>
          </p:cNvPicPr>
          <p:nvPr/>
        </p:nvPicPr>
        <p:blipFill rotWithShape="1">
          <a:blip r:embed="rId3">
            <a:extLst>
              <a:ext uri="{28A0092B-C50C-407E-A947-70E740481C1C}">
                <a14:useLocalDpi xmlns:a14="http://schemas.microsoft.com/office/drawing/2010/main" val="0"/>
              </a:ext>
            </a:extLst>
          </a:blip>
          <a:srcRect r="25002" b="3"/>
          <a:stretch/>
        </p:blipFill>
        <p:spPr>
          <a:xfrm>
            <a:off x="956934" y="872427"/>
            <a:ext cx="3096807" cy="309680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2" name="Freeform: Shape 113">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353538"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Oval 115">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05252"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Shape 117">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53"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文字方塊 2">
            <a:extLst>
              <a:ext uri="{FF2B5EF4-FFF2-40B4-BE49-F238E27FC236}">
                <a16:creationId xmlns:a16="http://schemas.microsoft.com/office/drawing/2014/main" id="{9975B7D4-452B-4F3E-9AE5-86BD3C89AF52}"/>
              </a:ext>
            </a:extLst>
          </p:cNvPr>
          <p:cNvSpPr txBox="1"/>
          <p:nvPr/>
        </p:nvSpPr>
        <p:spPr>
          <a:xfrm>
            <a:off x="6030159" y="3757363"/>
            <a:ext cx="5344086" cy="2419599"/>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r>
              <a:rPr lang="zh-TW" altLang="en-US" sz="2400" dirty="0"/>
              <a:t>推薦結果精準命中使用者愛好</a:t>
            </a:r>
            <a:endParaRPr lang="en-US" altLang="zh-TW" sz="2400" dirty="0"/>
          </a:p>
          <a:p>
            <a:pPr indent="-228600">
              <a:lnSpc>
                <a:spcPct val="90000"/>
              </a:lnSpc>
              <a:spcBef>
                <a:spcPct val="0"/>
              </a:spcBef>
              <a:spcAft>
                <a:spcPts val="600"/>
              </a:spcAft>
              <a:buFont typeface="Arial" panose="020B0604020202020204" pitchFamily="34" charset="0"/>
              <a:buChar char="•"/>
            </a:pPr>
            <a:r>
              <a:rPr lang="zh-TW" altLang="en-US" sz="2400" dirty="0"/>
              <a:t>提升使用者對平台黏著度 </a:t>
            </a:r>
            <a:endParaRPr lang="en-US" altLang="zh-TW" sz="2400" dirty="0"/>
          </a:p>
        </p:txBody>
      </p:sp>
      <p:pic>
        <p:nvPicPr>
          <p:cNvPr id="8" name="圖片 7" descr="一張含有 美工圖案, 向量圖形 的圖片&#10;&#10;自動產生的描述">
            <a:extLst>
              <a:ext uri="{FF2B5EF4-FFF2-40B4-BE49-F238E27FC236}">
                <a16:creationId xmlns:a16="http://schemas.microsoft.com/office/drawing/2014/main" id="{ECF924D8-279D-4C65-9A6D-B6A69A850DC7}"/>
              </a:ext>
            </a:extLst>
          </p:cNvPr>
          <p:cNvPicPr>
            <a:picLocks noChangeAspect="1"/>
          </p:cNvPicPr>
          <p:nvPr/>
        </p:nvPicPr>
        <p:blipFill rotWithShape="1">
          <a:blip r:embed="rId4">
            <a:extLst>
              <a:ext uri="{28A0092B-C50C-407E-A947-70E740481C1C}">
                <a14:useLocalDpi xmlns:a14="http://schemas.microsoft.com/office/drawing/2010/main" val="0"/>
              </a:ext>
            </a:extLst>
          </a:blip>
          <a:srcRect l="16123" r="13106" b="1"/>
          <a:stretch/>
        </p:blipFill>
        <p:spPr>
          <a:xfrm>
            <a:off x="2930795" y="4685200"/>
            <a:ext cx="2733741" cy="2172801"/>
          </a:xfrm>
          <a:custGeom>
            <a:avLst/>
            <a:gdLst/>
            <a:ahLst/>
            <a:cxnLst/>
            <a:rect l="l" t="t" r="r" b="b"/>
            <a:pathLst>
              <a:path w="2733741" h="2172801">
                <a:moveTo>
                  <a:pt x="1366871" y="0"/>
                </a:moveTo>
                <a:cubicBezTo>
                  <a:pt x="2121772" y="0"/>
                  <a:pt x="2733741" y="595368"/>
                  <a:pt x="2733741" y="1329791"/>
                </a:cubicBezTo>
                <a:cubicBezTo>
                  <a:pt x="2733741" y="1605200"/>
                  <a:pt x="2647683" y="1861054"/>
                  <a:pt x="2500301" y="2073290"/>
                </a:cubicBezTo>
                <a:lnTo>
                  <a:pt x="2423813" y="2172801"/>
                </a:lnTo>
                <a:lnTo>
                  <a:pt x="309928" y="2172801"/>
                </a:lnTo>
                <a:lnTo>
                  <a:pt x="233440" y="2073290"/>
                </a:lnTo>
                <a:cubicBezTo>
                  <a:pt x="86058" y="1861054"/>
                  <a:pt x="0" y="1605200"/>
                  <a:pt x="0" y="1329791"/>
                </a:cubicBezTo>
                <a:cubicBezTo>
                  <a:pt x="0" y="595368"/>
                  <a:pt x="611969" y="0"/>
                  <a:pt x="1366871" y="0"/>
                </a:cubicBezTo>
                <a:close/>
              </a:path>
            </a:pathLst>
          </a:custGeom>
        </p:spPr>
      </p:pic>
      <p:sp>
        <p:nvSpPr>
          <p:cNvPr id="175" name="Arc 119">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65410" y="4192213"/>
            <a:ext cx="3723155" cy="3723155"/>
          </a:xfrm>
          <a:prstGeom prst="arc">
            <a:avLst>
              <a:gd name="adj1" fmla="val 1700655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137105"/>
      </p:ext>
    </p:extLst>
  </p:cSld>
  <p:clrMapOvr>
    <a:masterClrMapping/>
  </p:clrMapOvr>
  <mc:AlternateContent xmlns:mc="http://schemas.openxmlformats.org/markup-compatibility/2006" xmlns:p14="http://schemas.microsoft.com/office/powerpoint/2010/main">
    <mc:Choice Requires="p14">
      <p:transition spd="slow" p14:dur="2000" advTm="12035"/>
    </mc:Choice>
    <mc:Fallback xmlns="">
      <p:transition spd="slow" advTm="120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8" name="Rectangle 109">
            <a:extLst>
              <a:ext uri="{FF2B5EF4-FFF2-40B4-BE49-F238E27FC236}">
                <a16:creationId xmlns:a16="http://schemas.microsoft.com/office/drawing/2014/main" id="{4E73EB10-AEDA-42B9-9D11-54E59B48D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9" name="Arc 1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33" name="文字方塊 4">
            <a:extLst>
              <a:ext uri="{FF2B5EF4-FFF2-40B4-BE49-F238E27FC236}">
                <a16:creationId xmlns:a16="http://schemas.microsoft.com/office/drawing/2014/main" id="{3627A1CB-8A0D-4319-B23E-796302FF1AB8}"/>
              </a:ext>
            </a:extLst>
          </p:cNvPr>
          <p:cNvGraphicFramePr/>
          <p:nvPr>
            <p:extLst>
              <p:ext uri="{D42A27DB-BD31-4B8C-83A1-F6EECF244321}">
                <p14:modId xmlns:p14="http://schemas.microsoft.com/office/powerpoint/2010/main" val="3199076903"/>
              </p:ext>
            </p:extLst>
          </p:nvPr>
        </p:nvGraphicFramePr>
        <p:xfrm>
          <a:off x="5018392" y="2221599"/>
          <a:ext cx="6043903" cy="3395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a:extLst>
              <a:ext uri="{FF2B5EF4-FFF2-40B4-BE49-F238E27FC236}">
                <a16:creationId xmlns:a16="http://schemas.microsoft.com/office/drawing/2014/main" id="{8160718D-8D2D-47F6-B77D-DDA396D08CC5}"/>
              </a:ext>
            </a:extLst>
          </p:cNvPr>
          <p:cNvSpPr/>
          <p:nvPr/>
        </p:nvSpPr>
        <p:spPr>
          <a:xfrm>
            <a:off x="5600700" y="468630"/>
            <a:ext cx="2251710" cy="1051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6ECFB5FA-882E-4EEE-A908-7EDC7F60C33B}"/>
              </a:ext>
            </a:extLst>
          </p:cNvPr>
          <p:cNvPicPr>
            <a:picLocks noChangeAspect="1"/>
          </p:cNvPicPr>
          <p:nvPr/>
        </p:nvPicPr>
        <p:blipFill rotWithShape="1">
          <a:blip r:embed="rId8"/>
          <a:srcRect l="9189" t="16907" r="15444" b="6589"/>
          <a:stretch/>
        </p:blipFill>
        <p:spPr>
          <a:xfrm>
            <a:off x="546695" y="1242400"/>
            <a:ext cx="3701920" cy="5546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 name="標題 1">
            <a:extLst>
              <a:ext uri="{FF2B5EF4-FFF2-40B4-BE49-F238E27FC236}">
                <a16:creationId xmlns:a16="http://schemas.microsoft.com/office/drawing/2014/main" id="{70745185-C56F-46C7-8A54-722B72DD8716}"/>
              </a:ext>
            </a:extLst>
          </p:cNvPr>
          <p:cNvSpPr>
            <a:spLocks noGrp="1"/>
          </p:cNvSpPr>
          <p:nvPr>
            <p:ph type="title"/>
          </p:nvPr>
        </p:nvSpPr>
        <p:spPr>
          <a:xfrm>
            <a:off x="546695" y="233015"/>
            <a:ext cx="10515600" cy="1325563"/>
          </a:xfrm>
        </p:spPr>
        <p:txBody>
          <a:bodyPr vert="horz" lIns="91440" tIns="45720" rIns="91440" bIns="45720" rtlCol="0">
            <a:normAutofit/>
          </a:bodyPr>
          <a:lstStyle/>
          <a:p>
            <a:r>
              <a:rPr lang="zh-TW" altLang="en-US" b="1" kern="1200" dirty="0">
                <a:latin typeface="+mj-lt"/>
                <a:ea typeface="+mj-ea"/>
                <a:cs typeface="+mj-cs"/>
              </a:rPr>
              <a:t>透過使用者評論進行二次排序</a:t>
            </a:r>
          </a:p>
        </p:txBody>
      </p:sp>
    </p:spTree>
    <p:extLst>
      <p:ext uri="{BB962C8B-B14F-4D97-AF65-F5344CB8AC3E}">
        <p14:creationId xmlns:p14="http://schemas.microsoft.com/office/powerpoint/2010/main" val="1684951940"/>
      </p:ext>
    </p:extLst>
  </p:cSld>
  <p:clrMapOvr>
    <a:masterClrMapping/>
  </p:clrMapOvr>
  <mc:AlternateContent xmlns:mc="http://schemas.openxmlformats.org/markup-compatibility/2006" xmlns:p14="http://schemas.microsoft.com/office/powerpoint/2010/main">
    <mc:Choice Requires="p14">
      <p:transition spd="slow" p14:dur="2000" advTm="16233"/>
    </mc:Choice>
    <mc:Fallback xmlns="">
      <p:transition spd="slow" advTm="162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8AA3B985-AB0E-4EF1-826A-0EC676E3CAE4}"/>
              </a:ext>
            </a:extLst>
          </p:cNvPr>
          <p:cNvSpPr>
            <a:spLocks noGrp="1"/>
          </p:cNvSpPr>
          <p:nvPr>
            <p:ph type="title"/>
          </p:nvPr>
        </p:nvSpPr>
        <p:spPr>
          <a:xfrm>
            <a:off x="838200" y="365125"/>
            <a:ext cx="10515600" cy="1325563"/>
          </a:xfrm>
        </p:spPr>
        <p:txBody>
          <a:bodyPr>
            <a:normAutofit/>
          </a:bodyPr>
          <a:lstStyle/>
          <a:p>
            <a:pPr algn="ctr"/>
            <a:r>
              <a:rPr lang="zh-TW" altLang="en-US" b="1" dirty="0">
                <a:latin typeface="+mj-ea"/>
              </a:rPr>
              <a:t>情緒分析</a:t>
            </a:r>
          </a:p>
        </p:txBody>
      </p:sp>
      <p:sp>
        <p:nvSpPr>
          <p:cNvPr id="5" name="文字方塊 4">
            <a:extLst>
              <a:ext uri="{FF2B5EF4-FFF2-40B4-BE49-F238E27FC236}">
                <a16:creationId xmlns:a16="http://schemas.microsoft.com/office/drawing/2014/main" id="{8BC57073-F47B-4AD3-A6FF-B4E281D6239C}"/>
              </a:ext>
            </a:extLst>
          </p:cNvPr>
          <p:cNvSpPr txBox="1"/>
          <p:nvPr/>
        </p:nvSpPr>
        <p:spPr>
          <a:xfrm>
            <a:off x="838200" y="4736191"/>
            <a:ext cx="5809302" cy="774000"/>
          </a:xfrm>
          <a:prstGeom prst="rect">
            <a:avLst/>
          </a:prstGeom>
        </p:spPr>
        <p:style>
          <a:lnRef idx="2">
            <a:schemeClr val="accent6"/>
          </a:lnRef>
          <a:fillRef idx="1">
            <a:schemeClr val="lt1"/>
          </a:fillRef>
          <a:effectRef idx="0">
            <a:schemeClr val="accent6"/>
          </a:effectRef>
          <a:fontRef idx="minor">
            <a:schemeClr val="dk1"/>
          </a:fontRef>
        </p:style>
        <p:txBody>
          <a:bodyPr wrap="square" anchor="ctr">
            <a:noAutofit/>
          </a:bodyPr>
          <a:lstStyle/>
          <a:p>
            <a:pPr>
              <a:lnSpc>
                <a:spcPct val="90000"/>
              </a:lnSpc>
              <a:spcAft>
                <a:spcPts val="600"/>
              </a:spcAft>
            </a:pPr>
            <a:r>
              <a:rPr lang="zh-TW" altLang="en-US" sz="2600" b="0" i="0" u="none" strike="noStrike" dirty="0">
                <a:solidFill>
                  <a:srgbClr val="000000"/>
                </a:solidFill>
                <a:effectLst/>
                <a:latin typeface="+mj-lt"/>
                <a:ea typeface="微軟正黑體" panose="020B0604030504040204" pitchFamily="34" charset="-120"/>
              </a:rPr>
              <a:t>大雞排便當，超乎預期的大！！雞排多汁又香。很好吃</a:t>
            </a:r>
            <a:endParaRPr lang="zh-TW" altLang="en-US" sz="2600" dirty="0">
              <a:latin typeface="+mj-lt"/>
              <a:ea typeface="微軟正黑體" panose="020B0604030504040204" pitchFamily="34" charset="-120"/>
            </a:endParaRPr>
          </a:p>
        </p:txBody>
      </p:sp>
      <p:sp>
        <p:nvSpPr>
          <p:cNvPr id="7" name="文字方塊 6">
            <a:extLst>
              <a:ext uri="{FF2B5EF4-FFF2-40B4-BE49-F238E27FC236}">
                <a16:creationId xmlns:a16="http://schemas.microsoft.com/office/drawing/2014/main" id="{B435FF58-CD4D-4319-B50D-8D146573F7E6}"/>
              </a:ext>
            </a:extLst>
          </p:cNvPr>
          <p:cNvSpPr txBox="1"/>
          <p:nvPr/>
        </p:nvSpPr>
        <p:spPr>
          <a:xfrm>
            <a:off x="838357" y="3455148"/>
            <a:ext cx="5809300" cy="507161"/>
          </a:xfrm>
          <a:prstGeom prst="rect">
            <a:avLst/>
          </a:prstGeom>
        </p:spPr>
        <p:style>
          <a:lnRef idx="2">
            <a:schemeClr val="accent6"/>
          </a:lnRef>
          <a:fillRef idx="1">
            <a:schemeClr val="lt1"/>
          </a:fillRef>
          <a:effectRef idx="0">
            <a:schemeClr val="accent6"/>
          </a:effectRef>
          <a:fontRef idx="minor">
            <a:schemeClr val="dk1"/>
          </a:fontRef>
        </p:style>
        <p:txBody>
          <a:bodyPr wrap="square" anchor="ctr">
            <a:normAutofit/>
          </a:bodyPr>
          <a:lstStyle/>
          <a:p>
            <a:pPr>
              <a:lnSpc>
                <a:spcPct val="90000"/>
              </a:lnSpc>
              <a:spcAft>
                <a:spcPts val="600"/>
              </a:spcAft>
            </a:pPr>
            <a:r>
              <a:rPr lang="zh-TW" altLang="en-US" sz="2600" b="0" i="0" u="none" strike="noStrike" dirty="0">
                <a:solidFill>
                  <a:srgbClr val="000000"/>
                </a:solidFill>
                <a:effectLst/>
                <a:latin typeface="+mj-lt"/>
                <a:ea typeface="微軟正黑體" panose="020B0604030504040204" pitchFamily="34" charset="-120"/>
              </a:rPr>
              <a:t>中規中矩的便當店。</a:t>
            </a:r>
            <a:r>
              <a:rPr lang="zh-TW" altLang="en-US" sz="2600" dirty="0">
                <a:latin typeface="+mj-lt"/>
                <a:ea typeface="微軟正黑體" panose="020B0604030504040204" pitchFamily="34" charset="-120"/>
              </a:rPr>
              <a:t>  </a:t>
            </a:r>
          </a:p>
        </p:txBody>
      </p:sp>
      <p:sp>
        <p:nvSpPr>
          <p:cNvPr id="9" name="文字方塊 8">
            <a:extLst>
              <a:ext uri="{FF2B5EF4-FFF2-40B4-BE49-F238E27FC236}">
                <a16:creationId xmlns:a16="http://schemas.microsoft.com/office/drawing/2014/main" id="{4F927D46-9FFF-4CB8-B103-007805C0E51E}"/>
              </a:ext>
            </a:extLst>
          </p:cNvPr>
          <p:cNvSpPr txBox="1"/>
          <p:nvPr/>
        </p:nvSpPr>
        <p:spPr>
          <a:xfrm>
            <a:off x="838202" y="1907207"/>
            <a:ext cx="5809300" cy="774000"/>
          </a:xfrm>
          <a:prstGeom prst="rect">
            <a:avLst/>
          </a:prstGeom>
        </p:spPr>
        <p:style>
          <a:lnRef idx="2">
            <a:schemeClr val="accent6"/>
          </a:lnRef>
          <a:fillRef idx="1">
            <a:schemeClr val="lt1"/>
          </a:fillRef>
          <a:effectRef idx="0">
            <a:schemeClr val="accent6"/>
          </a:effectRef>
          <a:fontRef idx="minor">
            <a:schemeClr val="dk1"/>
          </a:fontRef>
        </p:style>
        <p:txBody>
          <a:bodyPr wrap="square" anchor="ctr">
            <a:noAutofit/>
          </a:bodyPr>
          <a:lstStyle/>
          <a:p>
            <a:pPr>
              <a:lnSpc>
                <a:spcPct val="90000"/>
              </a:lnSpc>
              <a:spcAft>
                <a:spcPts val="600"/>
              </a:spcAft>
            </a:pPr>
            <a:r>
              <a:rPr lang="zh-TW" altLang="en-US" sz="2600" b="0" i="0" u="none" strike="noStrike" dirty="0">
                <a:solidFill>
                  <a:srgbClr val="000000"/>
                </a:solidFill>
                <a:effectLst/>
                <a:latin typeface="+mj-lt"/>
                <a:ea typeface="微軟正黑體" panose="020B0604030504040204" pitchFamily="34" charset="-120"/>
              </a:rPr>
              <a:t>不好吃，就一個字</a:t>
            </a:r>
            <a:r>
              <a:rPr lang="en-US" altLang="zh-TW" sz="2600" b="0" i="0" u="none" strike="noStrike" dirty="0">
                <a:solidFill>
                  <a:srgbClr val="000000"/>
                </a:solidFill>
                <a:effectLst/>
                <a:latin typeface="+mj-lt"/>
                <a:ea typeface="微軟正黑體" panose="020B0604030504040204" pitchFamily="34" charset="-120"/>
              </a:rPr>
              <a:t>.....</a:t>
            </a:r>
            <a:r>
              <a:rPr lang="zh-TW" altLang="en-US" sz="2600" b="0" i="0" u="none" strike="noStrike" dirty="0">
                <a:solidFill>
                  <a:srgbClr val="000000"/>
                </a:solidFill>
                <a:effectLst/>
                <a:latin typeface="+mj-lt"/>
                <a:ea typeface="微軟正黑體" panose="020B0604030504040204" pitchFamily="34" charset="-120"/>
              </a:rPr>
              <a:t>油！排骨炸完都沒有瀝油的感覺</a:t>
            </a:r>
            <a:r>
              <a:rPr lang="zh-TW" altLang="en-US" sz="2600" dirty="0">
                <a:latin typeface="+mj-lt"/>
                <a:ea typeface="微軟正黑體" panose="020B0604030504040204" pitchFamily="34" charset="-120"/>
              </a:rPr>
              <a:t> </a:t>
            </a:r>
          </a:p>
        </p:txBody>
      </p:sp>
      <p:sp>
        <p:nvSpPr>
          <p:cNvPr id="10" name="箭號: 向右 9">
            <a:extLst>
              <a:ext uri="{FF2B5EF4-FFF2-40B4-BE49-F238E27FC236}">
                <a16:creationId xmlns:a16="http://schemas.microsoft.com/office/drawing/2014/main" id="{B24B87BE-DE05-4E4A-B137-1EAF1753E069}"/>
              </a:ext>
            </a:extLst>
          </p:cNvPr>
          <p:cNvSpPr/>
          <p:nvPr/>
        </p:nvSpPr>
        <p:spPr>
          <a:xfrm>
            <a:off x="7025838" y="2102481"/>
            <a:ext cx="1825233" cy="383451"/>
          </a:xfrm>
          <a:prstGeom prst="rightArrow">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1" name="箭號: 向右 10">
            <a:extLst>
              <a:ext uri="{FF2B5EF4-FFF2-40B4-BE49-F238E27FC236}">
                <a16:creationId xmlns:a16="http://schemas.microsoft.com/office/drawing/2014/main" id="{2339DB11-B5C5-4002-B060-071CBA556E7D}"/>
              </a:ext>
            </a:extLst>
          </p:cNvPr>
          <p:cNvSpPr/>
          <p:nvPr/>
        </p:nvSpPr>
        <p:spPr>
          <a:xfrm>
            <a:off x="7025839" y="3520350"/>
            <a:ext cx="1825233" cy="383451"/>
          </a:xfrm>
          <a:prstGeom prst="rightArrow">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2" name="箭號: 向右 11">
            <a:extLst>
              <a:ext uri="{FF2B5EF4-FFF2-40B4-BE49-F238E27FC236}">
                <a16:creationId xmlns:a16="http://schemas.microsoft.com/office/drawing/2014/main" id="{041F8168-47D6-4484-9FDC-E3BFD5168EF3}"/>
              </a:ext>
            </a:extLst>
          </p:cNvPr>
          <p:cNvSpPr/>
          <p:nvPr/>
        </p:nvSpPr>
        <p:spPr>
          <a:xfrm>
            <a:off x="7025837" y="4929186"/>
            <a:ext cx="1825233" cy="383451"/>
          </a:xfrm>
          <a:prstGeom prst="rightArrow">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E2A189DF-AF1F-4EA6-974C-4723BCA136F3}"/>
              </a:ext>
            </a:extLst>
          </p:cNvPr>
          <p:cNvGrpSpPr/>
          <p:nvPr/>
        </p:nvGrpSpPr>
        <p:grpSpPr>
          <a:xfrm>
            <a:off x="9229253" y="1730766"/>
            <a:ext cx="1825233" cy="1116159"/>
            <a:chOff x="9077861" y="1818264"/>
            <a:chExt cx="1825233" cy="1116159"/>
          </a:xfrm>
        </p:grpSpPr>
        <p:sp>
          <p:nvSpPr>
            <p:cNvPr id="13" name="文字方塊 12">
              <a:extLst>
                <a:ext uri="{FF2B5EF4-FFF2-40B4-BE49-F238E27FC236}">
                  <a16:creationId xmlns:a16="http://schemas.microsoft.com/office/drawing/2014/main" id="{0830892A-A3EA-4E0D-A123-EF5B87F4E1E0}"/>
                </a:ext>
              </a:extLst>
            </p:cNvPr>
            <p:cNvSpPr txBox="1"/>
            <p:nvPr/>
          </p:nvSpPr>
          <p:spPr>
            <a:xfrm>
              <a:off x="9229410" y="2065944"/>
              <a:ext cx="1487927" cy="630873"/>
            </a:xfrm>
            <a:prstGeom prst="rect">
              <a:avLst/>
            </a:prstGeom>
            <a:noFill/>
          </p:spPr>
          <p:txBody>
            <a:bodyPr wrap="none" rtlCol="0" anchor="ctr">
              <a:normAutofit/>
            </a:bodyPr>
            <a:lstStyle/>
            <a:p>
              <a:pPr>
                <a:lnSpc>
                  <a:spcPct val="90000"/>
                </a:lnSpc>
                <a:spcAft>
                  <a:spcPts val="600"/>
                </a:spcAft>
              </a:pPr>
              <a:r>
                <a:rPr lang="en-US" altLang="zh-TW" sz="2600" dirty="0">
                  <a:latin typeface="+mj-lt"/>
                  <a:ea typeface="微軟正黑體" panose="020B0604030504040204" pitchFamily="34" charset="-120"/>
                </a:rPr>
                <a:t>1</a:t>
              </a:r>
              <a:r>
                <a:rPr lang="zh-TW" altLang="en-US" sz="2600" dirty="0">
                  <a:latin typeface="+mj-lt"/>
                  <a:ea typeface="微軟正黑體" panose="020B0604030504040204" pitchFamily="34" charset="-120"/>
                </a:rPr>
                <a:t>分</a:t>
              </a:r>
              <a:r>
                <a:rPr lang="en-US" altLang="zh-TW" sz="2600" dirty="0">
                  <a:latin typeface="+mj-lt"/>
                  <a:ea typeface="微軟正黑體" panose="020B0604030504040204" pitchFamily="34" charset="-120"/>
                </a:rPr>
                <a:t>(</a:t>
              </a:r>
              <a:r>
                <a:rPr lang="zh-TW" altLang="en-US" sz="2600" dirty="0">
                  <a:latin typeface="+mj-lt"/>
                  <a:ea typeface="微軟正黑體" panose="020B0604030504040204" pitchFamily="34" charset="-120"/>
                </a:rPr>
                <a:t>負向</a:t>
              </a:r>
              <a:r>
                <a:rPr lang="en-US" altLang="zh-TW" sz="2600" dirty="0">
                  <a:latin typeface="+mj-lt"/>
                  <a:ea typeface="微軟正黑體" panose="020B0604030504040204" pitchFamily="34" charset="-120"/>
                </a:rPr>
                <a:t>)</a:t>
              </a:r>
              <a:endParaRPr lang="zh-TW" altLang="en-US" sz="2600" dirty="0">
                <a:latin typeface="+mj-lt"/>
                <a:ea typeface="微軟正黑體" panose="020B0604030504040204" pitchFamily="34" charset="-120"/>
              </a:endParaRPr>
            </a:p>
          </p:txBody>
        </p:sp>
        <p:sp>
          <p:nvSpPr>
            <p:cNvPr id="16" name="橢圓 15">
              <a:extLst>
                <a:ext uri="{FF2B5EF4-FFF2-40B4-BE49-F238E27FC236}">
                  <a16:creationId xmlns:a16="http://schemas.microsoft.com/office/drawing/2014/main" id="{AF7673E5-0CCD-45B3-8C97-2C7D3136CE5E}"/>
                </a:ext>
              </a:extLst>
            </p:cNvPr>
            <p:cNvSpPr/>
            <p:nvPr/>
          </p:nvSpPr>
          <p:spPr>
            <a:xfrm>
              <a:off x="9077861" y="1818264"/>
              <a:ext cx="1825233" cy="1116159"/>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grpSp>
        <p:nvGrpSpPr>
          <p:cNvPr id="6" name="群組 5">
            <a:extLst>
              <a:ext uri="{FF2B5EF4-FFF2-40B4-BE49-F238E27FC236}">
                <a16:creationId xmlns:a16="http://schemas.microsoft.com/office/drawing/2014/main" id="{BAEAB75F-F45C-470E-A051-D8B71BE2C184}"/>
              </a:ext>
            </a:extLst>
          </p:cNvPr>
          <p:cNvGrpSpPr/>
          <p:nvPr/>
        </p:nvGrpSpPr>
        <p:grpSpPr>
          <a:xfrm>
            <a:off x="9229254" y="3158184"/>
            <a:ext cx="1825233" cy="1116159"/>
            <a:chOff x="9077861" y="3150650"/>
            <a:chExt cx="1825233" cy="1116159"/>
          </a:xfrm>
        </p:grpSpPr>
        <p:sp>
          <p:nvSpPr>
            <p:cNvPr id="14" name="文字方塊 13">
              <a:extLst>
                <a:ext uri="{FF2B5EF4-FFF2-40B4-BE49-F238E27FC236}">
                  <a16:creationId xmlns:a16="http://schemas.microsoft.com/office/drawing/2014/main" id="{F90824D0-0D3C-4F36-9BB5-9F74D4ABEAC3}"/>
                </a:ext>
              </a:extLst>
            </p:cNvPr>
            <p:cNvSpPr txBox="1"/>
            <p:nvPr/>
          </p:nvSpPr>
          <p:spPr>
            <a:xfrm>
              <a:off x="9229410" y="3393294"/>
              <a:ext cx="1522138" cy="630873"/>
            </a:xfrm>
            <a:prstGeom prst="rect">
              <a:avLst/>
            </a:prstGeom>
            <a:noFill/>
          </p:spPr>
          <p:txBody>
            <a:bodyPr wrap="none" rtlCol="0" anchor="ctr">
              <a:normAutofit/>
            </a:bodyPr>
            <a:lstStyle/>
            <a:p>
              <a:pPr>
                <a:lnSpc>
                  <a:spcPct val="90000"/>
                </a:lnSpc>
                <a:spcAft>
                  <a:spcPts val="600"/>
                </a:spcAft>
              </a:pPr>
              <a:r>
                <a:rPr lang="en-US" altLang="zh-TW" sz="2600" dirty="0">
                  <a:latin typeface="+mj-lt"/>
                  <a:ea typeface="微軟正黑體" panose="020B0604030504040204" pitchFamily="34" charset="-120"/>
                </a:rPr>
                <a:t>2</a:t>
              </a:r>
              <a:r>
                <a:rPr lang="zh-TW" altLang="en-US" sz="2600" dirty="0">
                  <a:latin typeface="+mj-lt"/>
                  <a:ea typeface="微軟正黑體" panose="020B0604030504040204" pitchFamily="34" charset="-120"/>
                </a:rPr>
                <a:t>分</a:t>
              </a:r>
              <a:r>
                <a:rPr lang="en-US" altLang="zh-TW" sz="2600" dirty="0">
                  <a:latin typeface="+mj-lt"/>
                  <a:ea typeface="微軟正黑體" panose="020B0604030504040204" pitchFamily="34" charset="-120"/>
                </a:rPr>
                <a:t>(</a:t>
              </a:r>
              <a:r>
                <a:rPr lang="zh-TW" altLang="en-US" sz="2600" dirty="0">
                  <a:latin typeface="+mj-lt"/>
                  <a:ea typeface="微軟正黑體" panose="020B0604030504040204" pitchFamily="34" charset="-120"/>
                </a:rPr>
                <a:t>中立</a:t>
              </a:r>
              <a:r>
                <a:rPr lang="en-US" altLang="zh-TW" sz="2600" dirty="0">
                  <a:latin typeface="+mj-lt"/>
                  <a:ea typeface="微軟正黑體" panose="020B0604030504040204" pitchFamily="34" charset="-120"/>
                </a:rPr>
                <a:t>)</a:t>
              </a:r>
              <a:endParaRPr lang="zh-TW" altLang="en-US" sz="2600" dirty="0">
                <a:latin typeface="+mj-lt"/>
                <a:ea typeface="微軟正黑體" panose="020B0604030504040204" pitchFamily="34" charset="-120"/>
              </a:endParaRPr>
            </a:p>
          </p:txBody>
        </p:sp>
        <p:sp>
          <p:nvSpPr>
            <p:cNvPr id="17" name="橢圓 16">
              <a:extLst>
                <a:ext uri="{FF2B5EF4-FFF2-40B4-BE49-F238E27FC236}">
                  <a16:creationId xmlns:a16="http://schemas.microsoft.com/office/drawing/2014/main" id="{6C8F440F-3641-4E91-81C2-BF66F1174675}"/>
                </a:ext>
              </a:extLst>
            </p:cNvPr>
            <p:cNvSpPr/>
            <p:nvPr/>
          </p:nvSpPr>
          <p:spPr>
            <a:xfrm>
              <a:off x="9077861" y="3150650"/>
              <a:ext cx="1825233" cy="1116159"/>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grpSp>
        <p:nvGrpSpPr>
          <p:cNvPr id="8" name="群組 7">
            <a:extLst>
              <a:ext uri="{FF2B5EF4-FFF2-40B4-BE49-F238E27FC236}">
                <a16:creationId xmlns:a16="http://schemas.microsoft.com/office/drawing/2014/main" id="{7F4D3E64-D5EB-443A-8568-9D52DC4A4413}"/>
              </a:ext>
            </a:extLst>
          </p:cNvPr>
          <p:cNvGrpSpPr/>
          <p:nvPr/>
        </p:nvGrpSpPr>
        <p:grpSpPr>
          <a:xfrm>
            <a:off x="9229405" y="4562831"/>
            <a:ext cx="1825233" cy="1116159"/>
            <a:chOff x="9077862" y="4546801"/>
            <a:chExt cx="1825233" cy="1116159"/>
          </a:xfrm>
        </p:grpSpPr>
        <p:sp>
          <p:nvSpPr>
            <p:cNvPr id="15" name="文字方塊 14">
              <a:extLst>
                <a:ext uri="{FF2B5EF4-FFF2-40B4-BE49-F238E27FC236}">
                  <a16:creationId xmlns:a16="http://schemas.microsoft.com/office/drawing/2014/main" id="{51322561-2B6F-40A8-B84F-D7175F6C711F}"/>
                </a:ext>
              </a:extLst>
            </p:cNvPr>
            <p:cNvSpPr txBox="1"/>
            <p:nvPr/>
          </p:nvSpPr>
          <p:spPr>
            <a:xfrm>
              <a:off x="9229410" y="4894934"/>
              <a:ext cx="1522138" cy="419894"/>
            </a:xfrm>
            <a:prstGeom prst="rect">
              <a:avLst/>
            </a:prstGeom>
            <a:noFill/>
          </p:spPr>
          <p:txBody>
            <a:bodyPr wrap="none" rtlCol="0" anchor="ctr">
              <a:normAutofit lnSpcReduction="10000"/>
            </a:bodyPr>
            <a:lstStyle/>
            <a:p>
              <a:pPr>
                <a:lnSpc>
                  <a:spcPct val="90000"/>
                </a:lnSpc>
                <a:spcAft>
                  <a:spcPts val="600"/>
                </a:spcAft>
              </a:pPr>
              <a:r>
                <a:rPr lang="en-US" altLang="zh-TW" sz="2600" dirty="0">
                  <a:latin typeface="+mj-lt"/>
                  <a:ea typeface="微軟正黑體" panose="020B0604030504040204" pitchFamily="34" charset="-120"/>
                </a:rPr>
                <a:t>3</a:t>
              </a:r>
              <a:r>
                <a:rPr lang="zh-TW" altLang="en-US" sz="2600" dirty="0">
                  <a:latin typeface="+mj-lt"/>
                  <a:ea typeface="微軟正黑體" panose="020B0604030504040204" pitchFamily="34" charset="-120"/>
                </a:rPr>
                <a:t>分</a:t>
              </a:r>
              <a:r>
                <a:rPr lang="en-US" altLang="zh-TW" sz="2600" dirty="0">
                  <a:latin typeface="+mj-lt"/>
                  <a:ea typeface="微軟正黑體" panose="020B0604030504040204" pitchFamily="34" charset="-120"/>
                </a:rPr>
                <a:t>(</a:t>
              </a:r>
              <a:r>
                <a:rPr lang="zh-TW" altLang="en-US" sz="2600" dirty="0">
                  <a:latin typeface="+mj-lt"/>
                  <a:ea typeface="微軟正黑體" panose="020B0604030504040204" pitchFamily="34" charset="-120"/>
                </a:rPr>
                <a:t>正向</a:t>
              </a:r>
              <a:r>
                <a:rPr lang="en-US" altLang="zh-TW" sz="2600" dirty="0">
                  <a:latin typeface="+mj-lt"/>
                  <a:ea typeface="微軟正黑體" panose="020B0604030504040204" pitchFamily="34" charset="-120"/>
                </a:rPr>
                <a:t>)</a:t>
              </a:r>
              <a:endParaRPr lang="zh-TW" altLang="en-US" sz="2600" dirty="0">
                <a:latin typeface="+mj-lt"/>
                <a:ea typeface="微軟正黑體" panose="020B0604030504040204" pitchFamily="34" charset="-120"/>
              </a:endParaRPr>
            </a:p>
          </p:txBody>
        </p:sp>
        <p:sp>
          <p:nvSpPr>
            <p:cNvPr id="18" name="橢圓 17">
              <a:extLst>
                <a:ext uri="{FF2B5EF4-FFF2-40B4-BE49-F238E27FC236}">
                  <a16:creationId xmlns:a16="http://schemas.microsoft.com/office/drawing/2014/main" id="{998F0D88-1770-41F8-9E92-FD0CFABF4593}"/>
                </a:ext>
              </a:extLst>
            </p:cNvPr>
            <p:cNvSpPr/>
            <p:nvPr/>
          </p:nvSpPr>
          <p:spPr>
            <a:xfrm>
              <a:off x="9077862" y="4546801"/>
              <a:ext cx="1825233" cy="1116159"/>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692756944"/>
      </p:ext>
    </p:extLst>
  </p:cSld>
  <p:clrMapOvr>
    <a:masterClrMapping/>
  </p:clrMapOvr>
  <mc:AlternateContent xmlns:mc="http://schemas.openxmlformats.org/markup-compatibility/2006" xmlns:p14="http://schemas.microsoft.com/office/powerpoint/2010/main">
    <mc:Choice Requires="p14">
      <p:transition spd="slow" p14:dur="2000" advTm="17610"/>
    </mc:Choice>
    <mc:Fallback xmlns="">
      <p:transition spd="slow" advTm="1761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35">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c 37">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630CC959-5819-4FA7-8737-213D9EDFBBC8}"/>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altLang="zh-TW" kern="1200" dirty="0">
                <a:solidFill>
                  <a:schemeClr val="tx1"/>
                </a:solidFill>
                <a:latin typeface="+mj-lt"/>
                <a:ea typeface="+mj-ea"/>
                <a:cs typeface="+mj-cs"/>
              </a:rPr>
              <a:t>Model Select</a:t>
            </a:r>
          </a:p>
        </p:txBody>
      </p:sp>
      <p:sp>
        <p:nvSpPr>
          <p:cNvPr id="6" name="文字方塊 5">
            <a:extLst>
              <a:ext uri="{FF2B5EF4-FFF2-40B4-BE49-F238E27FC236}">
                <a16:creationId xmlns:a16="http://schemas.microsoft.com/office/drawing/2014/main" id="{1F531AEF-1C00-4AD0-85E3-1ABFD4D342E3}"/>
              </a:ext>
            </a:extLst>
          </p:cNvPr>
          <p:cNvSpPr txBox="1"/>
          <p:nvPr/>
        </p:nvSpPr>
        <p:spPr>
          <a:xfrm>
            <a:off x="838201" y="1975723"/>
            <a:ext cx="6613186" cy="768485"/>
          </a:xfrm>
          <a:prstGeom prst="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zh-TW" altLang="en-US" sz="2400" dirty="0">
                <a:solidFill>
                  <a:schemeClr val="tx1"/>
                </a:solidFill>
                <a:latin typeface="+mj-lt"/>
                <a:ea typeface="微軟正黑體" panose="020B0604030504040204" pitchFamily="34" charset="-120"/>
              </a:rPr>
              <a:t>最佳模型為</a:t>
            </a:r>
            <a:r>
              <a:rPr lang="en-US" altLang="zh-TW" sz="2400" b="1" dirty="0">
                <a:solidFill>
                  <a:srgbClr val="FF0000"/>
                </a:solidFill>
                <a:latin typeface="+mj-lt"/>
                <a:ea typeface="微軟正黑體" panose="020B0604030504040204" pitchFamily="34" charset="-120"/>
              </a:rPr>
              <a:t>Random Forest</a:t>
            </a:r>
            <a:r>
              <a:rPr lang="zh-TW" altLang="en-US" sz="2400" dirty="0">
                <a:solidFill>
                  <a:schemeClr val="tx1"/>
                </a:solidFill>
                <a:latin typeface="+mj-lt"/>
                <a:ea typeface="微軟正黑體" panose="020B0604030504040204" pitchFamily="34" charset="-120"/>
              </a:rPr>
              <a:t>，準確率</a:t>
            </a:r>
            <a:r>
              <a:rPr lang="en-US" altLang="zh-TW" sz="2400" b="1" dirty="0">
                <a:solidFill>
                  <a:srgbClr val="FF0000"/>
                </a:solidFill>
                <a:latin typeface="+mj-lt"/>
                <a:ea typeface="微軟正黑體" panose="020B0604030504040204" pitchFamily="34" charset="-120"/>
              </a:rPr>
              <a:t>86.11%</a:t>
            </a:r>
          </a:p>
          <a:p>
            <a:pPr indent="-228600">
              <a:lnSpc>
                <a:spcPct val="90000"/>
              </a:lnSpc>
              <a:spcAft>
                <a:spcPts val="600"/>
              </a:spcAft>
              <a:buFont typeface="Arial" panose="020B0604020202020204" pitchFamily="34" charset="0"/>
              <a:buChar char="•"/>
            </a:pPr>
            <a:r>
              <a:rPr lang="zh-TW" altLang="en-US" sz="2400" dirty="0">
                <a:solidFill>
                  <a:schemeClr val="tx1"/>
                </a:solidFill>
                <a:latin typeface="+mj-lt"/>
                <a:ea typeface="微軟正黑體" panose="020B0604030504040204" pitchFamily="34" charset="-120"/>
              </a:rPr>
              <a:t>次佳為</a:t>
            </a:r>
            <a:r>
              <a:rPr lang="en-US" altLang="zh-TW" sz="2400" b="1" dirty="0">
                <a:solidFill>
                  <a:srgbClr val="0070C0"/>
                </a:solidFill>
                <a:latin typeface="+mj-lt"/>
                <a:ea typeface="微軟正黑體" panose="020B0604030504040204" pitchFamily="34" charset="-120"/>
              </a:rPr>
              <a:t>GCP </a:t>
            </a:r>
            <a:r>
              <a:rPr lang="en-US" altLang="zh-TW" sz="2400" b="1" dirty="0" err="1">
                <a:solidFill>
                  <a:srgbClr val="0070C0"/>
                </a:solidFill>
                <a:latin typeface="+mj-lt"/>
                <a:ea typeface="微軟正黑體" panose="020B0604030504040204" pitchFamily="34" charset="-120"/>
              </a:rPr>
              <a:t>AutoML</a:t>
            </a:r>
            <a:r>
              <a:rPr lang="zh-TW" altLang="en-US" sz="2400" dirty="0">
                <a:solidFill>
                  <a:schemeClr val="tx1"/>
                </a:solidFill>
                <a:latin typeface="+mj-lt"/>
                <a:ea typeface="微軟正黑體" panose="020B0604030504040204" pitchFamily="34" charset="-120"/>
              </a:rPr>
              <a:t>的情緒分析，準確率</a:t>
            </a:r>
            <a:r>
              <a:rPr lang="en-US" altLang="zh-TW" sz="2400" b="1" dirty="0">
                <a:solidFill>
                  <a:srgbClr val="0070C0"/>
                </a:solidFill>
                <a:latin typeface="+mj-lt"/>
                <a:ea typeface="微軟正黑體" panose="020B0604030504040204" pitchFamily="34" charset="-120"/>
              </a:rPr>
              <a:t>84.84%</a:t>
            </a:r>
          </a:p>
        </p:txBody>
      </p:sp>
      <p:graphicFrame>
        <p:nvGraphicFramePr>
          <p:cNvPr id="4" name="表格 3">
            <a:extLst>
              <a:ext uri="{FF2B5EF4-FFF2-40B4-BE49-F238E27FC236}">
                <a16:creationId xmlns:a16="http://schemas.microsoft.com/office/drawing/2014/main" id="{8BBF99DC-59C7-4CE5-8EAB-D08B001C96E7}"/>
              </a:ext>
            </a:extLst>
          </p:cNvPr>
          <p:cNvGraphicFramePr>
            <a:graphicFrameLocks noGrp="1"/>
          </p:cNvGraphicFramePr>
          <p:nvPr>
            <p:extLst>
              <p:ext uri="{D42A27DB-BD31-4B8C-83A1-F6EECF244321}">
                <p14:modId xmlns:p14="http://schemas.microsoft.com/office/powerpoint/2010/main" val="353793176"/>
              </p:ext>
            </p:extLst>
          </p:nvPr>
        </p:nvGraphicFramePr>
        <p:xfrm>
          <a:off x="5068619" y="3486831"/>
          <a:ext cx="6594560" cy="1329752"/>
        </p:xfrm>
        <a:graphic>
          <a:graphicData uri="http://schemas.openxmlformats.org/drawingml/2006/table">
            <a:tbl>
              <a:tblPr firstRow="1" bandRow="1">
                <a:noFill/>
                <a:tableStyleId>{5C22544A-7EE6-4342-B048-85BDC9FD1C3A}</a:tableStyleId>
              </a:tblPr>
              <a:tblGrid>
                <a:gridCol w="1210657">
                  <a:extLst>
                    <a:ext uri="{9D8B030D-6E8A-4147-A177-3AD203B41FA5}">
                      <a16:colId xmlns:a16="http://schemas.microsoft.com/office/drawing/2014/main" val="510975202"/>
                    </a:ext>
                  </a:extLst>
                </a:gridCol>
                <a:gridCol w="1026867">
                  <a:extLst>
                    <a:ext uri="{9D8B030D-6E8A-4147-A177-3AD203B41FA5}">
                      <a16:colId xmlns:a16="http://schemas.microsoft.com/office/drawing/2014/main" val="2386470450"/>
                    </a:ext>
                  </a:extLst>
                </a:gridCol>
                <a:gridCol w="1175834">
                  <a:extLst>
                    <a:ext uri="{9D8B030D-6E8A-4147-A177-3AD203B41FA5}">
                      <a16:colId xmlns:a16="http://schemas.microsoft.com/office/drawing/2014/main" val="1127222543"/>
                    </a:ext>
                  </a:extLst>
                </a:gridCol>
                <a:gridCol w="1026867">
                  <a:extLst>
                    <a:ext uri="{9D8B030D-6E8A-4147-A177-3AD203B41FA5}">
                      <a16:colId xmlns:a16="http://schemas.microsoft.com/office/drawing/2014/main" val="3918501850"/>
                    </a:ext>
                  </a:extLst>
                </a:gridCol>
                <a:gridCol w="1026867">
                  <a:extLst>
                    <a:ext uri="{9D8B030D-6E8A-4147-A177-3AD203B41FA5}">
                      <a16:colId xmlns:a16="http://schemas.microsoft.com/office/drawing/2014/main" val="1774045535"/>
                    </a:ext>
                  </a:extLst>
                </a:gridCol>
                <a:gridCol w="1127468">
                  <a:extLst>
                    <a:ext uri="{9D8B030D-6E8A-4147-A177-3AD203B41FA5}">
                      <a16:colId xmlns:a16="http://schemas.microsoft.com/office/drawing/2014/main" val="3083742526"/>
                    </a:ext>
                  </a:extLst>
                </a:gridCol>
              </a:tblGrid>
              <a:tr h="643608">
                <a:tc>
                  <a:txBody>
                    <a:bodyPr/>
                    <a:lstStyle/>
                    <a:p>
                      <a:pPr algn="ctr" fontAlgn="ctr"/>
                      <a:r>
                        <a:rPr lang="zh-TW" altLang="en-US" sz="2000" b="1" u="none" strike="noStrike" cap="none" spc="0" dirty="0">
                          <a:solidFill>
                            <a:schemeClr val="tx1"/>
                          </a:solidFill>
                          <a:effectLst/>
                          <a:latin typeface="+mj-lt"/>
                          <a:ea typeface="微軟正黑體" panose="020B0604030504040204" pitchFamily="34" charset="-120"/>
                        </a:rPr>
                        <a:t>評估</a:t>
                      </a:r>
                      <a:endParaRPr lang="zh-TW" altLang="en-US" sz="2000" b="1"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lnL>
                    <a:lnR w="12700" cmpd="sng">
                      <a:noFill/>
                    </a:lnR>
                    <a:lnT w="28575" cap="flat" cmpd="sng" algn="ctr">
                      <a:solidFill>
                        <a:schemeClr val="tx1"/>
                      </a:solidFill>
                      <a:prstDash val="solid"/>
                    </a:lnT>
                    <a:lnB w="38100" cmpd="sng">
                      <a:noFill/>
                    </a:lnB>
                    <a:noFill/>
                  </a:tcPr>
                </a:tc>
                <a:tc>
                  <a:txBody>
                    <a:bodyPr/>
                    <a:lstStyle/>
                    <a:p>
                      <a:pPr algn="ctr" fontAlgn="ctr"/>
                      <a:r>
                        <a:rPr lang="en-US" sz="2000" b="1" u="none" strike="noStrike" cap="none" spc="0" dirty="0">
                          <a:solidFill>
                            <a:schemeClr val="tx1"/>
                          </a:solidFill>
                          <a:effectLst/>
                          <a:latin typeface="+mj-lt"/>
                          <a:ea typeface="微軟正黑體" panose="020B0604030504040204" pitchFamily="34" charset="-120"/>
                        </a:rPr>
                        <a:t>Naive</a:t>
                      </a:r>
                    </a:p>
                    <a:p>
                      <a:pPr algn="ctr" fontAlgn="ctr"/>
                      <a:r>
                        <a:rPr lang="en-US" sz="2000" b="1" u="none" strike="noStrike" cap="none" spc="0" dirty="0">
                          <a:solidFill>
                            <a:schemeClr val="tx1"/>
                          </a:solidFill>
                          <a:effectLst/>
                          <a:latin typeface="+mj-lt"/>
                          <a:ea typeface="微軟正黑體" panose="020B0604030504040204" pitchFamily="34" charset="-120"/>
                        </a:rPr>
                        <a:t>Bayes</a:t>
                      </a:r>
                      <a:endParaRPr lang="en-US" sz="2000" b="1"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lnL>
                    <a:lnR w="12700" cmpd="sng">
                      <a:noFill/>
                    </a:lnR>
                    <a:lnT w="28575" cap="flat" cmpd="sng" algn="ctr">
                      <a:solidFill>
                        <a:schemeClr val="tx1"/>
                      </a:solidFill>
                      <a:prstDash val="solid"/>
                    </a:lnT>
                    <a:lnB w="38100" cmpd="sng">
                      <a:noFill/>
                    </a:lnB>
                    <a:noFill/>
                  </a:tcPr>
                </a:tc>
                <a:tc>
                  <a:txBody>
                    <a:bodyPr/>
                    <a:lstStyle/>
                    <a:p>
                      <a:pPr algn="ctr" fontAlgn="ctr"/>
                      <a:r>
                        <a:rPr lang="en-US" sz="2000" b="1" u="none" strike="noStrike" cap="none" spc="0" dirty="0">
                          <a:solidFill>
                            <a:schemeClr val="tx1"/>
                          </a:solidFill>
                          <a:effectLst/>
                          <a:latin typeface="+mj-lt"/>
                          <a:ea typeface="微軟正黑體" panose="020B0604030504040204" pitchFamily="34" charset="-120"/>
                        </a:rPr>
                        <a:t>Random</a:t>
                      </a:r>
                    </a:p>
                    <a:p>
                      <a:pPr algn="ctr" fontAlgn="ctr"/>
                      <a:r>
                        <a:rPr lang="en-US" sz="2000" b="1" u="none" strike="noStrike" cap="none" spc="0" dirty="0">
                          <a:solidFill>
                            <a:schemeClr val="tx1"/>
                          </a:solidFill>
                          <a:effectLst/>
                          <a:latin typeface="+mj-lt"/>
                          <a:ea typeface="微軟正黑體" panose="020B0604030504040204" pitchFamily="34" charset="-120"/>
                        </a:rPr>
                        <a:t>Forest</a:t>
                      </a:r>
                      <a:endParaRPr lang="en-US" sz="2000" b="1"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lnL>
                    <a:lnR w="12700" cmpd="sng">
                      <a:noFill/>
                    </a:lnR>
                    <a:lnT w="28575" cap="flat" cmpd="sng" algn="ctr">
                      <a:solidFill>
                        <a:schemeClr val="tx1"/>
                      </a:solidFill>
                      <a:prstDash val="solid"/>
                    </a:lnT>
                    <a:lnB w="38100" cmpd="sng">
                      <a:noFill/>
                    </a:lnB>
                    <a:noFill/>
                  </a:tcPr>
                </a:tc>
                <a:tc>
                  <a:txBody>
                    <a:bodyPr/>
                    <a:lstStyle/>
                    <a:p>
                      <a:pPr algn="ctr" fontAlgn="ctr"/>
                      <a:r>
                        <a:rPr lang="en-US" sz="2000" b="1" u="none" strike="noStrike" cap="none" spc="0" dirty="0">
                          <a:solidFill>
                            <a:schemeClr val="tx1"/>
                          </a:solidFill>
                          <a:effectLst/>
                          <a:latin typeface="+mj-lt"/>
                          <a:ea typeface="微軟正黑體" panose="020B0604030504040204" pitchFamily="34" charset="-120"/>
                        </a:rPr>
                        <a:t>LSTM</a:t>
                      </a:r>
                      <a:endParaRPr lang="en-US" sz="2000" b="1"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lnL>
                    <a:lnR w="12700" cmpd="sng">
                      <a:noFill/>
                    </a:lnR>
                    <a:lnT w="28575" cap="flat" cmpd="sng" algn="ctr">
                      <a:solidFill>
                        <a:schemeClr val="tx1"/>
                      </a:solidFill>
                      <a:prstDash val="solid"/>
                    </a:lnT>
                    <a:lnB w="38100" cmpd="sng">
                      <a:noFill/>
                    </a:lnB>
                    <a:noFill/>
                  </a:tcPr>
                </a:tc>
                <a:tc>
                  <a:txBody>
                    <a:bodyPr/>
                    <a:lstStyle/>
                    <a:p>
                      <a:pPr algn="ctr" fontAlgn="ctr"/>
                      <a:r>
                        <a:rPr lang="en-US" sz="2000" b="1" u="none" strike="noStrike" cap="none" spc="0" dirty="0">
                          <a:solidFill>
                            <a:schemeClr val="tx1"/>
                          </a:solidFill>
                          <a:effectLst/>
                          <a:latin typeface="+mj-lt"/>
                          <a:ea typeface="微軟正黑體" panose="020B0604030504040204" pitchFamily="34" charset="-120"/>
                        </a:rPr>
                        <a:t>BERT</a:t>
                      </a:r>
                      <a:endParaRPr lang="en-US" sz="2000" b="1"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lnL>
                    <a:lnR w="12700" cmpd="sng">
                      <a:noFill/>
                    </a:lnR>
                    <a:lnT w="28575" cap="flat" cmpd="sng" algn="ctr">
                      <a:solidFill>
                        <a:schemeClr val="tx1"/>
                      </a:solidFill>
                      <a:prstDash val="solid"/>
                    </a:lnT>
                    <a:lnB w="38100" cmpd="sng">
                      <a:noFill/>
                    </a:lnB>
                    <a:noFill/>
                  </a:tcPr>
                </a:tc>
                <a:tc>
                  <a:txBody>
                    <a:bodyPr/>
                    <a:lstStyle/>
                    <a:p>
                      <a:pPr algn="ctr" fontAlgn="ctr"/>
                      <a:r>
                        <a:rPr lang="en-US" altLang="zh-TW" sz="2000" b="1" u="none" strike="noStrike" cap="none" spc="0" dirty="0">
                          <a:solidFill>
                            <a:schemeClr val="tx1"/>
                          </a:solidFill>
                          <a:effectLst/>
                          <a:latin typeface="+mj-lt"/>
                          <a:ea typeface="微軟正黑體" panose="020B0604030504040204" pitchFamily="34" charset="-120"/>
                        </a:rPr>
                        <a:t>GCP</a:t>
                      </a:r>
                      <a:br>
                        <a:rPr lang="en-US" sz="2000" b="1" u="none" strike="noStrike" cap="none" spc="0" dirty="0">
                          <a:solidFill>
                            <a:schemeClr val="tx1"/>
                          </a:solidFill>
                          <a:effectLst/>
                          <a:latin typeface="+mj-lt"/>
                          <a:ea typeface="微軟正黑體" panose="020B0604030504040204" pitchFamily="34" charset="-120"/>
                        </a:rPr>
                      </a:br>
                      <a:r>
                        <a:rPr lang="en-US" sz="2000" b="1" u="none" strike="noStrike" cap="none" spc="0" dirty="0" err="1">
                          <a:solidFill>
                            <a:schemeClr val="tx1"/>
                          </a:solidFill>
                          <a:effectLst/>
                          <a:latin typeface="+mj-lt"/>
                          <a:ea typeface="微軟正黑體" panose="020B0604030504040204" pitchFamily="34" charset="-120"/>
                        </a:rPr>
                        <a:t>AutoML</a:t>
                      </a:r>
                      <a:endParaRPr lang="en-US" sz="2000" b="1"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000966504"/>
                  </a:ext>
                </a:extLst>
              </a:tr>
              <a:tr h="441788">
                <a:tc>
                  <a:txBody>
                    <a:bodyPr/>
                    <a:lstStyle/>
                    <a:p>
                      <a:pPr algn="ctr" fontAlgn="ctr"/>
                      <a:r>
                        <a:rPr lang="en-US" sz="2000" u="none" strike="noStrike" cap="none" spc="0" dirty="0">
                          <a:solidFill>
                            <a:schemeClr val="tx1"/>
                          </a:solidFill>
                          <a:effectLst/>
                          <a:latin typeface="+mj-lt"/>
                          <a:ea typeface="微軟正黑體" panose="020B0604030504040204" pitchFamily="34" charset="-120"/>
                        </a:rPr>
                        <a:t>Accuracy</a:t>
                      </a:r>
                      <a:endParaRPr lang="en-US" sz="2000" b="1"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altLang="zh-TW" sz="2000" u="none" strike="noStrike" cap="none" spc="0" dirty="0">
                          <a:solidFill>
                            <a:schemeClr val="tx1"/>
                          </a:solidFill>
                          <a:effectLst/>
                          <a:latin typeface="+mj-lt"/>
                          <a:ea typeface="微軟正黑體" panose="020B0604030504040204" pitchFamily="34" charset="-120"/>
                        </a:rPr>
                        <a:t>82.41%</a:t>
                      </a:r>
                      <a:endParaRPr lang="en-US" altLang="zh-TW" sz="2000" b="0"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altLang="zh-TW" sz="2000" b="1" u="none" strike="noStrike" cap="none" spc="0" dirty="0">
                          <a:solidFill>
                            <a:srgbClr val="FF0000"/>
                          </a:solidFill>
                          <a:effectLst/>
                          <a:latin typeface="+mj-lt"/>
                          <a:ea typeface="微軟正黑體" panose="020B0604030504040204" pitchFamily="34" charset="-120"/>
                        </a:rPr>
                        <a:t>86.81%</a:t>
                      </a:r>
                      <a:endParaRPr lang="en-US" altLang="zh-TW" sz="2000" b="1" i="0" u="none" strike="noStrike" cap="none" spc="0" dirty="0">
                        <a:solidFill>
                          <a:srgbClr val="FF0000"/>
                        </a:solidFill>
                        <a:effectLst/>
                        <a:latin typeface="+mj-lt"/>
                        <a:ea typeface="微軟正黑體" panose="020B0604030504040204" pitchFamily="34" charset="-120"/>
                      </a:endParaRPr>
                    </a:p>
                  </a:txBody>
                  <a:tcPr marL="0" marR="61081" marT="24433" marB="18324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altLang="zh-TW" sz="2000" u="none" strike="noStrike" cap="none" spc="0" dirty="0">
                          <a:solidFill>
                            <a:schemeClr val="tx1"/>
                          </a:solidFill>
                          <a:effectLst/>
                          <a:latin typeface="+mj-lt"/>
                          <a:ea typeface="微軟正黑體" panose="020B0604030504040204" pitchFamily="34" charset="-120"/>
                        </a:rPr>
                        <a:t>83.03%</a:t>
                      </a:r>
                      <a:endParaRPr lang="en-US" altLang="zh-TW" sz="2000" b="0"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altLang="zh-TW" sz="2000" u="none" strike="noStrike" cap="none" spc="0" dirty="0">
                          <a:solidFill>
                            <a:schemeClr val="tx1"/>
                          </a:solidFill>
                          <a:effectLst/>
                          <a:latin typeface="+mj-lt"/>
                          <a:ea typeface="微軟正黑體" panose="020B0604030504040204" pitchFamily="34" charset="-120"/>
                        </a:rPr>
                        <a:t>72.40%</a:t>
                      </a:r>
                      <a:endParaRPr lang="en-US" altLang="zh-TW" sz="2000" b="0" i="0" u="none" strike="noStrike" cap="none" spc="0" dirty="0">
                        <a:solidFill>
                          <a:schemeClr val="tx1"/>
                        </a:solidFill>
                        <a:effectLst/>
                        <a:latin typeface="+mj-lt"/>
                        <a:ea typeface="微軟正黑體" panose="020B0604030504040204" pitchFamily="34" charset="-120"/>
                      </a:endParaRPr>
                    </a:p>
                  </a:txBody>
                  <a:tcPr marL="0" marR="61081" marT="24433" marB="18324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altLang="zh-TW" sz="2000" b="1" u="none" strike="noStrike" cap="none" spc="0" dirty="0">
                          <a:solidFill>
                            <a:srgbClr val="0070C0"/>
                          </a:solidFill>
                          <a:effectLst/>
                          <a:latin typeface="+mj-lt"/>
                          <a:ea typeface="微軟正黑體" panose="020B0604030504040204" pitchFamily="34" charset="-120"/>
                        </a:rPr>
                        <a:t>84.84%</a:t>
                      </a:r>
                      <a:endParaRPr lang="en-US" altLang="zh-TW" sz="2000" b="1" i="0" u="none" strike="noStrike" cap="none" spc="0" dirty="0">
                        <a:solidFill>
                          <a:srgbClr val="0070C0"/>
                        </a:solidFill>
                        <a:effectLst/>
                        <a:latin typeface="+mj-lt"/>
                        <a:ea typeface="微軟正黑體" panose="020B0604030504040204" pitchFamily="34" charset="-120"/>
                      </a:endParaRPr>
                    </a:p>
                  </a:txBody>
                  <a:tcPr marL="0" marR="61081" marT="24433" marB="183243"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311024259"/>
                  </a:ext>
                </a:extLst>
              </a:tr>
            </a:tbl>
          </a:graphicData>
        </a:graphic>
      </p:graphicFrame>
      <p:pic>
        <p:nvPicPr>
          <p:cNvPr id="10" name="圖片 9">
            <a:extLst>
              <a:ext uri="{FF2B5EF4-FFF2-40B4-BE49-F238E27FC236}">
                <a16:creationId xmlns:a16="http://schemas.microsoft.com/office/drawing/2014/main" id="{443E0ED4-E10C-4BAF-927F-54CC46BAC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61" y="3154706"/>
            <a:ext cx="3683189" cy="1994002"/>
          </a:xfrm>
          <a:prstGeom prst="rect">
            <a:avLst/>
          </a:prstGeom>
        </p:spPr>
      </p:pic>
      <p:pic>
        <p:nvPicPr>
          <p:cNvPr id="14" name="圖片 13">
            <a:extLst>
              <a:ext uri="{FF2B5EF4-FFF2-40B4-BE49-F238E27FC236}">
                <a16:creationId xmlns:a16="http://schemas.microsoft.com/office/drawing/2014/main" id="{9AAC29B9-D5EC-42AA-980A-DB123CA5A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9726" y="676210"/>
            <a:ext cx="2262102" cy="2257692"/>
          </a:xfrm>
          <a:prstGeom prst="rect">
            <a:avLst/>
          </a:prstGeom>
        </p:spPr>
      </p:pic>
      <p:sp>
        <p:nvSpPr>
          <p:cNvPr id="3" name="矩形 2">
            <a:extLst>
              <a:ext uri="{FF2B5EF4-FFF2-40B4-BE49-F238E27FC236}">
                <a16:creationId xmlns:a16="http://schemas.microsoft.com/office/drawing/2014/main" id="{35558D1E-932A-4B35-980E-CB448A5F1C13}"/>
              </a:ext>
            </a:extLst>
          </p:cNvPr>
          <p:cNvSpPr/>
          <p:nvPr/>
        </p:nvSpPr>
        <p:spPr>
          <a:xfrm>
            <a:off x="7273636" y="3528395"/>
            <a:ext cx="1174173" cy="120986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5">
            <a:extLst>
              <a:ext uri="{FF2B5EF4-FFF2-40B4-BE49-F238E27FC236}">
                <a16:creationId xmlns:a16="http://schemas.microsoft.com/office/drawing/2014/main" id="{E9DFC867-0485-4E9D-B481-7F1A1EFE48A9}"/>
              </a:ext>
            </a:extLst>
          </p:cNvPr>
          <p:cNvSpPr>
            <a:spLocks noChangeArrowheads="1"/>
          </p:cNvSpPr>
          <p:nvPr/>
        </p:nvSpPr>
        <p:spPr bwMode="auto">
          <a:xfrm>
            <a:off x="838201" y="5864423"/>
            <a:ext cx="41371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b="0" i="0" dirty="0">
                <a:effectLst/>
                <a:latin typeface="+mj-lt"/>
                <a:ea typeface="微軟正黑體" panose="020B0604030504040204" pitchFamily="34" charset="-120"/>
              </a:rPr>
              <a:t>1,899 text items</a:t>
            </a:r>
            <a:endParaRPr lang="en-US" altLang="zh-TW" sz="2000" dirty="0">
              <a:latin typeface="+mj-lt"/>
              <a:ea typeface="微軟正黑體" panose="020B0604030504040204" pitchFamily="34"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2000" dirty="0">
                <a:latin typeface="+mj-lt"/>
                <a:ea typeface="微軟正黑體" panose="020B0604030504040204" pitchFamily="34" charset="-120"/>
              </a:rPr>
              <a:t>t</a:t>
            </a:r>
            <a:r>
              <a:rPr kumimoji="0" lang="zh-TW" altLang="zh-TW" sz="2000" b="0" i="0" u="none" strike="noStrike" cap="none" normalizeH="0" baseline="0" dirty="0">
                <a:ln>
                  <a:noFill/>
                </a:ln>
                <a:solidFill>
                  <a:schemeClr val="tx1"/>
                </a:solidFill>
                <a:effectLst/>
                <a:latin typeface="+mj-lt"/>
                <a:ea typeface="微軟正黑體" panose="020B0604030504040204" pitchFamily="34" charset="-120"/>
              </a:rPr>
              <a:t>raining</a:t>
            </a:r>
            <a:r>
              <a:rPr lang="en-US" altLang="zh-TW" sz="2000" dirty="0">
                <a:latin typeface="+mj-lt"/>
                <a:ea typeface="微軟正黑體" panose="020B0604030504040204" pitchFamily="34" charset="-120"/>
              </a:rPr>
              <a:t> : </a:t>
            </a:r>
            <a:r>
              <a:rPr kumimoji="0" lang="en-US" altLang="zh-TW" sz="2000" b="0" i="0" u="none" strike="noStrike" cap="none" normalizeH="0" baseline="0" dirty="0">
                <a:ln>
                  <a:noFill/>
                </a:ln>
                <a:solidFill>
                  <a:schemeClr val="tx1"/>
                </a:solidFill>
                <a:effectLst/>
                <a:latin typeface="+mj-lt"/>
                <a:ea typeface="微軟正黑體" panose="020B0604030504040204" pitchFamily="34" charset="-120"/>
              </a:rPr>
              <a:t>va</a:t>
            </a:r>
            <a:r>
              <a:rPr lang="en-US" altLang="zh-TW" sz="2000" dirty="0">
                <a:latin typeface="+mj-lt"/>
                <a:ea typeface="微軟正黑體" panose="020B0604030504040204" pitchFamily="34" charset="-120"/>
              </a:rPr>
              <a:t>lidation : test</a:t>
            </a:r>
            <a:r>
              <a:rPr lang="zh-TW" altLang="en-US" sz="2000" dirty="0">
                <a:latin typeface="+mj-lt"/>
                <a:ea typeface="微軟正黑體" panose="020B0604030504040204" pitchFamily="34" charset="-120"/>
              </a:rPr>
              <a:t> </a:t>
            </a:r>
            <a:r>
              <a:rPr lang="en-US" altLang="zh-TW" sz="2000" dirty="0">
                <a:latin typeface="+mj-lt"/>
                <a:ea typeface="微軟正黑體" panose="020B0604030504040204" pitchFamily="34" charset="-120"/>
              </a:rPr>
              <a:t>=</a:t>
            </a:r>
            <a:r>
              <a:rPr lang="zh-TW" altLang="en-US" sz="2000" dirty="0">
                <a:latin typeface="+mj-lt"/>
                <a:ea typeface="微軟正黑體" panose="020B0604030504040204" pitchFamily="34" charset="-120"/>
              </a:rPr>
              <a:t> </a:t>
            </a:r>
            <a:r>
              <a:rPr lang="en-US" altLang="zh-TW" sz="2000" dirty="0">
                <a:latin typeface="+mj-lt"/>
                <a:ea typeface="微軟正黑體" panose="020B0604030504040204" pitchFamily="34" charset="-120"/>
              </a:rPr>
              <a:t>6</a:t>
            </a:r>
            <a:r>
              <a:rPr lang="zh-TW" altLang="en-US" sz="2000" dirty="0">
                <a:latin typeface="+mj-lt"/>
                <a:ea typeface="微軟正黑體" panose="020B0604030504040204" pitchFamily="34" charset="-120"/>
              </a:rPr>
              <a:t> </a:t>
            </a:r>
            <a:r>
              <a:rPr lang="en-US" altLang="zh-TW" sz="2000" dirty="0">
                <a:latin typeface="+mj-lt"/>
                <a:ea typeface="微軟正黑體" panose="020B0604030504040204" pitchFamily="34" charset="-120"/>
              </a:rPr>
              <a:t>:</a:t>
            </a:r>
            <a:r>
              <a:rPr lang="zh-TW" altLang="en-US" sz="2000" dirty="0">
                <a:latin typeface="+mj-lt"/>
                <a:ea typeface="微軟正黑體" panose="020B0604030504040204" pitchFamily="34" charset="-120"/>
              </a:rPr>
              <a:t> </a:t>
            </a:r>
            <a:r>
              <a:rPr lang="en-US" altLang="zh-TW" sz="2000" dirty="0">
                <a:latin typeface="+mj-lt"/>
                <a:ea typeface="微軟正黑體" panose="020B0604030504040204" pitchFamily="34" charset="-120"/>
              </a:rPr>
              <a:t>2</a:t>
            </a:r>
            <a:r>
              <a:rPr lang="zh-TW" altLang="en-US" sz="2000" dirty="0">
                <a:latin typeface="+mj-lt"/>
                <a:ea typeface="微軟正黑體" panose="020B0604030504040204" pitchFamily="34" charset="-120"/>
              </a:rPr>
              <a:t> </a:t>
            </a:r>
            <a:r>
              <a:rPr lang="en-US" altLang="zh-TW" sz="2000" dirty="0">
                <a:latin typeface="+mj-lt"/>
                <a:ea typeface="微軟正黑體" panose="020B0604030504040204" pitchFamily="34" charset="-120"/>
              </a:rPr>
              <a:t>:</a:t>
            </a:r>
            <a:r>
              <a:rPr lang="zh-TW" altLang="en-US" sz="2000" dirty="0">
                <a:latin typeface="+mj-lt"/>
                <a:ea typeface="微軟正黑體" panose="020B0604030504040204" pitchFamily="34" charset="-120"/>
              </a:rPr>
              <a:t> </a:t>
            </a:r>
            <a:r>
              <a:rPr lang="en-US" altLang="zh-TW" sz="2000" dirty="0">
                <a:latin typeface="+mj-lt"/>
                <a:ea typeface="微軟正黑體" panose="020B0604030504040204" pitchFamily="34" charset="-120"/>
              </a:rPr>
              <a:t>2</a:t>
            </a:r>
            <a:endParaRPr kumimoji="0" lang="zh-TW" altLang="zh-TW" sz="2000" b="0" i="0" u="none" strike="noStrike" cap="none" normalizeH="0" baseline="0" dirty="0">
              <a:ln>
                <a:noFill/>
              </a:ln>
              <a:solidFill>
                <a:schemeClr val="tx1"/>
              </a:solidFill>
              <a:effectLst/>
              <a:latin typeface="+mj-lt"/>
              <a:ea typeface="微軟正黑體" panose="020B0604030504040204" pitchFamily="34" charset="-120"/>
            </a:endParaRPr>
          </a:p>
        </p:txBody>
      </p:sp>
    </p:spTree>
    <p:extLst>
      <p:ext uri="{BB962C8B-B14F-4D97-AF65-F5344CB8AC3E}">
        <p14:creationId xmlns:p14="http://schemas.microsoft.com/office/powerpoint/2010/main" val="1824772919"/>
      </p:ext>
    </p:extLst>
  </p:cSld>
  <p:clrMapOvr>
    <a:masterClrMapping/>
  </p:clrMapOvr>
  <mc:AlternateContent xmlns:mc="http://schemas.openxmlformats.org/markup-compatibility/2006" xmlns:p14="http://schemas.microsoft.com/office/powerpoint/2010/main">
    <mc:Choice Requires="p14">
      <p:transition spd="slow" p14:dur="2000" advTm="31914"/>
    </mc:Choice>
    <mc:Fallback xmlns="">
      <p:transition spd="slow" advTm="319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D1B23C-D8F3-4A31-B09F-2B0287408FE8}"/>
              </a:ext>
            </a:extLst>
          </p:cNvPr>
          <p:cNvSpPr>
            <a:spLocks noGrp="1"/>
          </p:cNvSpPr>
          <p:nvPr>
            <p:ph type="title"/>
          </p:nvPr>
        </p:nvSpPr>
        <p:spPr>
          <a:xfrm>
            <a:off x="0" y="-7351"/>
            <a:ext cx="10515600" cy="1325563"/>
          </a:xfrm>
        </p:spPr>
        <p:txBody>
          <a:bodyPr/>
          <a:lstStyle/>
          <a:p>
            <a:r>
              <a:rPr lang="en-US" altLang="zh-TW" dirty="0"/>
              <a:t>Random Forest</a:t>
            </a:r>
            <a:endParaRPr lang="zh-TW" altLang="en-US" dirty="0"/>
          </a:p>
        </p:txBody>
      </p:sp>
      <p:grpSp>
        <p:nvGrpSpPr>
          <p:cNvPr id="64" name="群組 63">
            <a:extLst>
              <a:ext uri="{FF2B5EF4-FFF2-40B4-BE49-F238E27FC236}">
                <a16:creationId xmlns:a16="http://schemas.microsoft.com/office/drawing/2014/main" id="{A3A9B814-F067-4C15-9309-994FE040E1C0}"/>
              </a:ext>
            </a:extLst>
          </p:cNvPr>
          <p:cNvGrpSpPr/>
          <p:nvPr/>
        </p:nvGrpSpPr>
        <p:grpSpPr>
          <a:xfrm>
            <a:off x="3427607" y="343196"/>
            <a:ext cx="3867476" cy="624467"/>
            <a:chOff x="4921870" y="351457"/>
            <a:chExt cx="3867476" cy="624467"/>
          </a:xfrm>
        </p:grpSpPr>
        <p:pic>
          <p:nvPicPr>
            <p:cNvPr id="61" name="圖片 60">
              <a:hlinkClick r:id="rId3"/>
              <a:extLst>
                <a:ext uri="{FF2B5EF4-FFF2-40B4-BE49-F238E27FC236}">
                  <a16:creationId xmlns:a16="http://schemas.microsoft.com/office/drawing/2014/main" id="{87219B88-9BA5-4BDA-82C6-93D456B0402D}"/>
                </a:ext>
              </a:extLst>
            </p:cNvPr>
            <p:cNvPicPr>
              <a:picLocks noChangeAspect="1"/>
            </p:cNvPicPr>
            <p:nvPr/>
          </p:nvPicPr>
          <p:blipFill rotWithShape="1">
            <a:blip r:embed="rId4">
              <a:extLst>
                <a:ext uri="{28A0092B-C50C-407E-A947-70E740481C1C}">
                  <a14:useLocalDpi xmlns:a14="http://schemas.microsoft.com/office/drawing/2010/main" val="0"/>
                </a:ext>
              </a:extLst>
            </a:blip>
            <a:srcRect t="30374" r="75236" b="30601"/>
            <a:stretch/>
          </p:blipFill>
          <p:spPr>
            <a:xfrm>
              <a:off x="4921870" y="351457"/>
              <a:ext cx="707637" cy="624467"/>
            </a:xfrm>
            <a:prstGeom prst="rect">
              <a:avLst/>
            </a:prstGeom>
          </p:spPr>
        </p:pic>
        <p:sp>
          <p:nvSpPr>
            <p:cNvPr id="63" name="文字方塊 62">
              <a:extLst>
                <a:ext uri="{FF2B5EF4-FFF2-40B4-BE49-F238E27FC236}">
                  <a16:creationId xmlns:a16="http://schemas.microsoft.com/office/drawing/2014/main" id="{530CEDEC-D82F-4877-8D7D-3D82A15539C3}"/>
                </a:ext>
              </a:extLst>
            </p:cNvPr>
            <p:cNvSpPr txBox="1"/>
            <p:nvPr/>
          </p:nvSpPr>
          <p:spPr>
            <a:xfrm>
              <a:off x="5629507" y="478115"/>
              <a:ext cx="3159839"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hlinkClick r:id="rId3"/>
                </a:rPr>
                <a:t>https://hsun.digital/tableau</a:t>
              </a:r>
              <a:endParaRPr lang="zh-TW" altLang="en-US" dirty="0">
                <a:latin typeface="微軟正黑體" panose="020B0604030504040204" pitchFamily="34" charset="-120"/>
                <a:ea typeface="微軟正黑體" panose="020B0604030504040204" pitchFamily="34" charset="-120"/>
              </a:endParaRPr>
            </a:p>
          </p:txBody>
        </p:sp>
      </p:grpSp>
      <p:grpSp>
        <p:nvGrpSpPr>
          <p:cNvPr id="75" name="群組 74">
            <a:extLst>
              <a:ext uri="{FF2B5EF4-FFF2-40B4-BE49-F238E27FC236}">
                <a16:creationId xmlns:a16="http://schemas.microsoft.com/office/drawing/2014/main" id="{6A8534DB-0365-4689-BEC5-D34283355587}"/>
              </a:ext>
            </a:extLst>
          </p:cNvPr>
          <p:cNvGrpSpPr/>
          <p:nvPr/>
        </p:nvGrpSpPr>
        <p:grpSpPr>
          <a:xfrm>
            <a:off x="78059" y="1381077"/>
            <a:ext cx="12113941" cy="5476923"/>
            <a:chOff x="263441" y="1559223"/>
            <a:chExt cx="11967116" cy="5315805"/>
          </a:xfrm>
        </p:grpSpPr>
        <p:pic>
          <p:nvPicPr>
            <p:cNvPr id="67" name="圖片 66">
              <a:extLst>
                <a:ext uri="{FF2B5EF4-FFF2-40B4-BE49-F238E27FC236}">
                  <a16:creationId xmlns:a16="http://schemas.microsoft.com/office/drawing/2014/main" id="{54F05182-45EA-4E42-9158-0955EAB2A1DF}"/>
                </a:ext>
              </a:extLst>
            </p:cNvPr>
            <p:cNvPicPr>
              <a:picLocks noChangeAspect="1"/>
            </p:cNvPicPr>
            <p:nvPr/>
          </p:nvPicPr>
          <p:blipFill rotWithShape="1">
            <a:blip r:embed="rId5">
              <a:extLst>
                <a:ext uri="{28A0092B-C50C-407E-A947-70E740481C1C}">
                  <a14:useLocalDpi xmlns:a14="http://schemas.microsoft.com/office/drawing/2010/main" val="0"/>
                </a:ext>
              </a:extLst>
            </a:blip>
            <a:srcRect l="1640" t="15795" r="11097"/>
            <a:stretch/>
          </p:blipFill>
          <p:spPr>
            <a:xfrm>
              <a:off x="263441" y="1559223"/>
              <a:ext cx="11967116" cy="5315805"/>
            </a:xfrm>
            <a:prstGeom prst="rect">
              <a:avLst/>
            </a:prstGeom>
          </p:spPr>
        </p:pic>
        <p:sp>
          <p:nvSpPr>
            <p:cNvPr id="65" name="文字方塊 64">
              <a:extLst>
                <a:ext uri="{FF2B5EF4-FFF2-40B4-BE49-F238E27FC236}">
                  <a16:creationId xmlns:a16="http://schemas.microsoft.com/office/drawing/2014/main" id="{DCBA78A6-464D-427B-BF97-865B2FA3050A}"/>
                </a:ext>
              </a:extLst>
            </p:cNvPr>
            <p:cNvSpPr txBox="1"/>
            <p:nvPr/>
          </p:nvSpPr>
          <p:spPr>
            <a:xfrm>
              <a:off x="7850460" y="3948075"/>
              <a:ext cx="2646746" cy="646331"/>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algn="r"/>
              <a:r>
                <a:rPr lang="zh-TW" altLang="en-US" sz="1200" dirty="0">
                  <a:solidFill>
                    <a:schemeClr val="tx1">
                      <a:lumMod val="75000"/>
                      <a:lumOff val="25000"/>
                    </a:schemeClr>
                  </a:solidFill>
                  <a:latin typeface="+mj-lt"/>
                  <a:ea typeface="微軟正黑體" panose="020B0604030504040204" pitchFamily="34" charset="-120"/>
                </a:rPr>
                <a:t>訓練集 </a:t>
              </a:r>
              <a:r>
                <a:rPr lang="en-US" altLang="zh-TW" sz="1200" dirty="0">
                  <a:solidFill>
                    <a:schemeClr val="tx1">
                      <a:lumMod val="75000"/>
                      <a:lumOff val="25000"/>
                    </a:schemeClr>
                  </a:solidFill>
                  <a:latin typeface="+mj-lt"/>
                  <a:ea typeface="微軟正黑體" panose="020B0604030504040204" pitchFamily="34" charset="-120"/>
                </a:rPr>
                <a:t>90.10%</a:t>
              </a:r>
            </a:p>
            <a:p>
              <a:pPr algn="r"/>
              <a:r>
                <a:rPr lang="zh-TW" altLang="en-US" sz="1200" dirty="0">
                  <a:solidFill>
                    <a:schemeClr val="tx1">
                      <a:lumMod val="75000"/>
                      <a:lumOff val="25000"/>
                    </a:schemeClr>
                  </a:solidFill>
                  <a:latin typeface="+mj-lt"/>
                  <a:ea typeface="微軟正黑體" panose="020B0604030504040204" pitchFamily="34" charset="-120"/>
                </a:rPr>
                <a:t>驗證集 </a:t>
              </a:r>
              <a:r>
                <a:rPr lang="en-US" altLang="zh-TW" sz="1200" dirty="0">
                  <a:solidFill>
                    <a:schemeClr val="tx1">
                      <a:lumMod val="75000"/>
                      <a:lumOff val="25000"/>
                    </a:schemeClr>
                  </a:solidFill>
                  <a:latin typeface="+mj-lt"/>
                  <a:ea typeface="微軟正黑體" panose="020B0604030504040204" pitchFamily="34" charset="-120"/>
                </a:rPr>
                <a:t>84.45%</a:t>
              </a:r>
            </a:p>
            <a:p>
              <a:pPr algn="r"/>
              <a:r>
                <a:rPr lang="zh-TW" altLang="en-US" sz="1200" dirty="0">
                  <a:solidFill>
                    <a:schemeClr val="tx1">
                      <a:lumMod val="75000"/>
                      <a:lumOff val="25000"/>
                    </a:schemeClr>
                  </a:solidFill>
                  <a:latin typeface="+mj-lt"/>
                  <a:ea typeface="微軟正黑體" panose="020B0604030504040204" pitchFamily="34" charset="-120"/>
                </a:rPr>
                <a:t>測試集 </a:t>
              </a:r>
              <a:r>
                <a:rPr lang="en-US" altLang="zh-TW" sz="1200" dirty="0">
                  <a:solidFill>
                    <a:schemeClr val="tx1">
                      <a:lumMod val="75000"/>
                      <a:lumOff val="25000"/>
                    </a:schemeClr>
                  </a:solidFill>
                  <a:latin typeface="+mj-lt"/>
                  <a:ea typeface="微軟正黑體" panose="020B0604030504040204" pitchFamily="34" charset="-120"/>
                </a:rPr>
                <a:t>85.65%</a:t>
              </a:r>
              <a:endParaRPr lang="zh-TW" altLang="en-US" sz="1200" dirty="0">
                <a:solidFill>
                  <a:schemeClr val="tx1">
                    <a:lumMod val="75000"/>
                    <a:lumOff val="25000"/>
                  </a:schemeClr>
                </a:solidFill>
                <a:latin typeface="+mj-lt"/>
                <a:ea typeface="微軟正黑體" panose="020B0604030504040204" pitchFamily="34" charset="-120"/>
              </a:endParaRPr>
            </a:p>
          </p:txBody>
        </p:sp>
        <p:pic>
          <p:nvPicPr>
            <p:cNvPr id="69" name="圖片 68">
              <a:extLst>
                <a:ext uri="{FF2B5EF4-FFF2-40B4-BE49-F238E27FC236}">
                  <a16:creationId xmlns:a16="http://schemas.microsoft.com/office/drawing/2014/main" id="{85943268-BE49-4EA4-862E-C8ABFA547E28}"/>
                </a:ext>
              </a:extLst>
            </p:cNvPr>
            <p:cNvPicPr>
              <a:picLocks noChangeAspect="1"/>
            </p:cNvPicPr>
            <p:nvPr/>
          </p:nvPicPr>
          <p:blipFill rotWithShape="1">
            <a:blip r:embed="rId5">
              <a:extLst>
                <a:ext uri="{28A0092B-C50C-407E-A947-70E740481C1C}">
                  <a14:useLocalDpi xmlns:a14="http://schemas.microsoft.com/office/drawing/2010/main" val="0"/>
                </a:ext>
              </a:extLst>
            </a:blip>
            <a:srcRect l="90274" t="15796" b="73743"/>
            <a:stretch/>
          </p:blipFill>
          <p:spPr>
            <a:xfrm>
              <a:off x="10462456" y="5568516"/>
              <a:ext cx="1721004" cy="852138"/>
            </a:xfrm>
            <a:prstGeom prst="rect">
              <a:avLst/>
            </a:prstGeom>
          </p:spPr>
        </p:pic>
        <p:sp>
          <p:nvSpPr>
            <p:cNvPr id="70" name="文字方塊 69">
              <a:extLst>
                <a:ext uri="{FF2B5EF4-FFF2-40B4-BE49-F238E27FC236}">
                  <a16:creationId xmlns:a16="http://schemas.microsoft.com/office/drawing/2014/main" id="{E0383F0C-AD7F-4F13-ADFB-8E0896A07A74}"/>
                </a:ext>
              </a:extLst>
            </p:cNvPr>
            <p:cNvSpPr txBox="1"/>
            <p:nvPr/>
          </p:nvSpPr>
          <p:spPr>
            <a:xfrm>
              <a:off x="8720255" y="3058949"/>
              <a:ext cx="2386252" cy="646331"/>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algn="r"/>
              <a:r>
                <a:rPr lang="zh-TW" altLang="en-US" sz="1200" dirty="0">
                  <a:solidFill>
                    <a:schemeClr val="tx1">
                      <a:lumMod val="75000"/>
                      <a:lumOff val="25000"/>
                    </a:schemeClr>
                  </a:solidFill>
                  <a:latin typeface="+mj-lt"/>
                  <a:ea typeface="微軟正黑體" panose="020B0604030504040204" pitchFamily="34" charset="-120"/>
                </a:rPr>
                <a:t>訓練集 </a:t>
              </a:r>
              <a:r>
                <a:rPr lang="en-US" altLang="zh-TW" sz="1200" dirty="0">
                  <a:solidFill>
                    <a:schemeClr val="tx1">
                      <a:lumMod val="75000"/>
                      <a:lumOff val="25000"/>
                    </a:schemeClr>
                  </a:solidFill>
                  <a:latin typeface="+mj-lt"/>
                  <a:ea typeface="微軟正黑體" panose="020B0604030504040204" pitchFamily="34" charset="-120"/>
                </a:rPr>
                <a:t>93.81%</a:t>
              </a:r>
            </a:p>
            <a:p>
              <a:pPr algn="r"/>
              <a:r>
                <a:rPr lang="zh-TW" altLang="en-US" sz="1200" dirty="0">
                  <a:solidFill>
                    <a:schemeClr val="tx1">
                      <a:lumMod val="75000"/>
                      <a:lumOff val="25000"/>
                    </a:schemeClr>
                  </a:solidFill>
                  <a:latin typeface="+mj-lt"/>
                  <a:ea typeface="微軟正黑體" panose="020B0604030504040204" pitchFamily="34" charset="-120"/>
                </a:rPr>
                <a:t>驗證集 </a:t>
              </a:r>
              <a:r>
                <a:rPr lang="en-US" altLang="zh-TW" sz="1200" dirty="0">
                  <a:solidFill>
                    <a:schemeClr val="tx1">
                      <a:lumMod val="75000"/>
                      <a:lumOff val="25000"/>
                    </a:schemeClr>
                  </a:solidFill>
                  <a:latin typeface="+mj-lt"/>
                  <a:ea typeface="微軟正黑體" panose="020B0604030504040204" pitchFamily="34" charset="-120"/>
                </a:rPr>
                <a:t>83.99%</a:t>
              </a:r>
            </a:p>
            <a:p>
              <a:pPr algn="r"/>
              <a:r>
                <a:rPr lang="zh-TW" altLang="en-US" sz="1200" dirty="0">
                  <a:solidFill>
                    <a:schemeClr val="tx1">
                      <a:lumMod val="75000"/>
                      <a:lumOff val="25000"/>
                    </a:schemeClr>
                  </a:solidFill>
                  <a:latin typeface="+mj-lt"/>
                  <a:ea typeface="微軟正黑體" panose="020B0604030504040204" pitchFamily="34" charset="-120"/>
                </a:rPr>
                <a:t>測試集 </a:t>
              </a:r>
              <a:r>
                <a:rPr lang="en-US" altLang="zh-TW" sz="1200" dirty="0">
                  <a:solidFill>
                    <a:schemeClr val="tx1">
                      <a:lumMod val="75000"/>
                      <a:lumOff val="25000"/>
                    </a:schemeClr>
                  </a:solidFill>
                  <a:latin typeface="+mj-lt"/>
                  <a:ea typeface="微軟正黑體" panose="020B0604030504040204" pitchFamily="34" charset="-120"/>
                </a:rPr>
                <a:t>86.11%</a:t>
              </a:r>
              <a:endParaRPr lang="zh-TW" altLang="en-US" sz="1200" dirty="0">
                <a:solidFill>
                  <a:schemeClr val="tx1">
                    <a:lumMod val="75000"/>
                    <a:lumOff val="25000"/>
                  </a:schemeClr>
                </a:solidFill>
                <a:latin typeface="+mj-lt"/>
                <a:ea typeface="微軟正黑體" panose="020B0604030504040204" pitchFamily="34" charset="-120"/>
              </a:endParaRPr>
            </a:p>
          </p:txBody>
        </p:sp>
        <p:sp>
          <p:nvSpPr>
            <p:cNvPr id="71" name="文字方塊 70">
              <a:extLst>
                <a:ext uri="{FF2B5EF4-FFF2-40B4-BE49-F238E27FC236}">
                  <a16:creationId xmlns:a16="http://schemas.microsoft.com/office/drawing/2014/main" id="{C91BA747-805E-4BCD-B72F-1A65B26230CA}"/>
                </a:ext>
              </a:extLst>
            </p:cNvPr>
            <p:cNvSpPr txBox="1"/>
            <p:nvPr/>
          </p:nvSpPr>
          <p:spPr>
            <a:xfrm>
              <a:off x="10671949" y="1899398"/>
              <a:ext cx="1215397" cy="1015663"/>
            </a:xfrm>
            <a:prstGeom prst="rect">
              <a:avLst/>
            </a:prstGeom>
            <a:noFill/>
            <a:ln w="28575">
              <a:solidFill>
                <a:srgbClr val="FF0000"/>
              </a:solidFill>
              <a:prstDash val="solid"/>
            </a:ln>
          </p:spPr>
          <p:style>
            <a:lnRef idx="2">
              <a:schemeClr val="accent4"/>
            </a:lnRef>
            <a:fillRef idx="1">
              <a:schemeClr val="lt1"/>
            </a:fillRef>
            <a:effectRef idx="0">
              <a:schemeClr val="accent4"/>
            </a:effectRef>
            <a:fontRef idx="minor">
              <a:schemeClr val="dk1"/>
            </a:fontRef>
          </p:style>
          <p:txBody>
            <a:bodyPr wrap="none" rtlCol="0">
              <a:spAutoFit/>
            </a:bodyPr>
            <a:lstStyle/>
            <a:p>
              <a:endParaRPr lang="en-US" altLang="zh-TW" sz="1200" dirty="0">
                <a:solidFill>
                  <a:schemeClr val="tx1">
                    <a:lumMod val="75000"/>
                    <a:lumOff val="25000"/>
                  </a:schemeClr>
                </a:solidFill>
                <a:latin typeface="+mj-lt"/>
                <a:ea typeface="微軟正黑體" panose="020B0604030504040204" pitchFamily="34" charset="-120"/>
              </a:endParaRPr>
            </a:p>
            <a:p>
              <a:endParaRPr lang="en-US" altLang="zh-TW" sz="1200" dirty="0">
                <a:solidFill>
                  <a:schemeClr val="tx1">
                    <a:lumMod val="75000"/>
                    <a:lumOff val="25000"/>
                  </a:schemeClr>
                </a:solidFill>
                <a:latin typeface="+mj-lt"/>
                <a:ea typeface="微軟正黑體" panose="020B0604030504040204" pitchFamily="34" charset="-120"/>
              </a:endParaRPr>
            </a:p>
            <a:p>
              <a:r>
                <a:rPr lang="zh-TW" altLang="en-US" sz="1200" dirty="0">
                  <a:solidFill>
                    <a:schemeClr val="tx1">
                      <a:lumMod val="75000"/>
                      <a:lumOff val="25000"/>
                    </a:schemeClr>
                  </a:solidFill>
                  <a:latin typeface="+mj-lt"/>
                  <a:ea typeface="微軟正黑體" panose="020B0604030504040204" pitchFamily="34" charset="-120"/>
                </a:rPr>
                <a:t>訓練集 </a:t>
              </a:r>
              <a:r>
                <a:rPr lang="en-US" altLang="zh-TW" sz="1200" dirty="0">
                  <a:solidFill>
                    <a:schemeClr val="tx1">
                      <a:lumMod val="75000"/>
                      <a:lumOff val="25000"/>
                    </a:schemeClr>
                  </a:solidFill>
                  <a:latin typeface="+mj-lt"/>
                  <a:ea typeface="微軟正黑體" panose="020B0604030504040204" pitchFamily="34" charset="-120"/>
                </a:rPr>
                <a:t>98.45%</a:t>
              </a:r>
            </a:p>
            <a:p>
              <a:r>
                <a:rPr lang="zh-TW" altLang="en-US" sz="1200" dirty="0">
                  <a:solidFill>
                    <a:schemeClr val="tx1">
                      <a:lumMod val="75000"/>
                      <a:lumOff val="25000"/>
                    </a:schemeClr>
                  </a:solidFill>
                  <a:latin typeface="+mj-lt"/>
                  <a:ea typeface="微軟正黑體" panose="020B0604030504040204" pitchFamily="34" charset="-120"/>
                </a:rPr>
                <a:t>驗證集 </a:t>
              </a:r>
              <a:r>
                <a:rPr lang="en-US" altLang="zh-TW" sz="1200" dirty="0">
                  <a:solidFill>
                    <a:schemeClr val="tx1">
                      <a:lumMod val="75000"/>
                      <a:lumOff val="25000"/>
                    </a:schemeClr>
                  </a:solidFill>
                  <a:latin typeface="+mj-lt"/>
                  <a:ea typeface="微軟正黑體" panose="020B0604030504040204" pitchFamily="34" charset="-120"/>
                </a:rPr>
                <a:t>82.83%</a:t>
              </a:r>
            </a:p>
            <a:p>
              <a:r>
                <a:rPr lang="zh-TW" altLang="en-US" sz="1200" dirty="0">
                  <a:solidFill>
                    <a:schemeClr val="tx1">
                      <a:lumMod val="75000"/>
                      <a:lumOff val="25000"/>
                    </a:schemeClr>
                  </a:solidFill>
                  <a:latin typeface="+mj-lt"/>
                  <a:ea typeface="微軟正黑體" panose="020B0604030504040204" pitchFamily="34" charset="-120"/>
                </a:rPr>
                <a:t>測試集 </a:t>
              </a:r>
              <a:r>
                <a:rPr lang="en-US" altLang="zh-TW" sz="1200" dirty="0">
                  <a:solidFill>
                    <a:schemeClr val="tx1">
                      <a:lumMod val="75000"/>
                      <a:lumOff val="25000"/>
                    </a:schemeClr>
                  </a:solidFill>
                  <a:latin typeface="+mj-lt"/>
                  <a:ea typeface="微軟正黑體" panose="020B0604030504040204" pitchFamily="34" charset="-120"/>
                </a:rPr>
                <a:t>86.81%</a:t>
              </a:r>
              <a:endParaRPr lang="zh-TW" altLang="en-US" sz="1200" dirty="0">
                <a:solidFill>
                  <a:schemeClr val="tx1">
                    <a:lumMod val="75000"/>
                    <a:lumOff val="25000"/>
                  </a:schemeClr>
                </a:solidFill>
                <a:latin typeface="+mj-lt"/>
                <a:ea typeface="微軟正黑體" panose="020B0604030504040204" pitchFamily="34" charset="-120"/>
              </a:endParaRPr>
            </a:p>
          </p:txBody>
        </p:sp>
        <p:sp>
          <p:nvSpPr>
            <p:cNvPr id="72" name="文字方塊 71">
              <a:extLst>
                <a:ext uri="{FF2B5EF4-FFF2-40B4-BE49-F238E27FC236}">
                  <a16:creationId xmlns:a16="http://schemas.microsoft.com/office/drawing/2014/main" id="{12393418-9426-455C-BE9D-4E0FA61EAD3A}"/>
                </a:ext>
              </a:extLst>
            </p:cNvPr>
            <p:cNvSpPr txBox="1"/>
            <p:nvPr/>
          </p:nvSpPr>
          <p:spPr>
            <a:xfrm>
              <a:off x="7225991" y="4922521"/>
              <a:ext cx="2743199" cy="646331"/>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algn="r"/>
              <a:r>
                <a:rPr lang="zh-TW" altLang="en-US" sz="1200" dirty="0">
                  <a:solidFill>
                    <a:schemeClr val="tx1">
                      <a:lumMod val="75000"/>
                      <a:lumOff val="25000"/>
                    </a:schemeClr>
                  </a:solidFill>
                  <a:latin typeface="+mj-lt"/>
                  <a:ea typeface="微軟正黑體" panose="020B0604030504040204" pitchFamily="34" charset="-120"/>
                </a:rPr>
                <a:t>訓練集 </a:t>
              </a:r>
              <a:r>
                <a:rPr lang="en-US" altLang="zh-TW" sz="1200" dirty="0">
                  <a:solidFill>
                    <a:schemeClr val="tx1">
                      <a:lumMod val="75000"/>
                      <a:lumOff val="25000"/>
                    </a:schemeClr>
                  </a:solidFill>
                  <a:latin typeface="+mj-lt"/>
                  <a:ea typeface="微軟正黑體" panose="020B0604030504040204" pitchFamily="34" charset="-120"/>
                </a:rPr>
                <a:t>86.85%</a:t>
              </a:r>
            </a:p>
            <a:p>
              <a:pPr algn="r"/>
              <a:r>
                <a:rPr lang="zh-TW" altLang="en-US" sz="1200" dirty="0">
                  <a:solidFill>
                    <a:schemeClr val="tx1">
                      <a:lumMod val="75000"/>
                      <a:lumOff val="25000"/>
                    </a:schemeClr>
                  </a:solidFill>
                  <a:latin typeface="+mj-lt"/>
                  <a:ea typeface="微軟正黑體" panose="020B0604030504040204" pitchFamily="34" charset="-120"/>
                </a:rPr>
                <a:t>驗證集 </a:t>
              </a:r>
              <a:r>
                <a:rPr lang="en-US" altLang="zh-TW" sz="1200" dirty="0">
                  <a:solidFill>
                    <a:schemeClr val="tx1">
                      <a:lumMod val="75000"/>
                      <a:lumOff val="25000"/>
                    </a:schemeClr>
                  </a:solidFill>
                  <a:latin typeface="+mj-lt"/>
                  <a:ea typeface="微軟正黑體" panose="020B0604030504040204" pitchFamily="34" charset="-120"/>
                </a:rPr>
                <a:t>82.37%</a:t>
              </a:r>
            </a:p>
            <a:p>
              <a:pPr algn="r"/>
              <a:r>
                <a:rPr lang="zh-TW" altLang="en-US" sz="1200" dirty="0">
                  <a:solidFill>
                    <a:schemeClr val="tx1">
                      <a:lumMod val="75000"/>
                      <a:lumOff val="25000"/>
                    </a:schemeClr>
                  </a:solidFill>
                  <a:latin typeface="+mj-lt"/>
                  <a:ea typeface="微軟正黑體" panose="020B0604030504040204" pitchFamily="34" charset="-120"/>
                </a:rPr>
                <a:t>測試集 </a:t>
              </a:r>
              <a:r>
                <a:rPr lang="en-US" altLang="zh-TW" sz="1200" dirty="0">
                  <a:solidFill>
                    <a:schemeClr val="tx1">
                      <a:lumMod val="75000"/>
                      <a:lumOff val="25000"/>
                    </a:schemeClr>
                  </a:solidFill>
                  <a:latin typeface="+mj-lt"/>
                  <a:ea typeface="微軟正黑體" panose="020B0604030504040204" pitchFamily="34" charset="-120"/>
                </a:rPr>
                <a:t>85.42%</a:t>
              </a:r>
              <a:endParaRPr lang="zh-TW" altLang="en-US" sz="1200" dirty="0">
                <a:solidFill>
                  <a:schemeClr val="tx1">
                    <a:lumMod val="75000"/>
                    <a:lumOff val="25000"/>
                  </a:schemeClr>
                </a:solidFill>
                <a:latin typeface="+mj-lt"/>
                <a:ea typeface="微軟正黑體" panose="020B0604030504040204" pitchFamily="34" charset="-120"/>
              </a:endParaRPr>
            </a:p>
          </p:txBody>
        </p:sp>
      </p:grpSp>
      <p:sp>
        <p:nvSpPr>
          <p:cNvPr id="74" name="文字方塊 73">
            <a:extLst>
              <a:ext uri="{FF2B5EF4-FFF2-40B4-BE49-F238E27FC236}">
                <a16:creationId xmlns:a16="http://schemas.microsoft.com/office/drawing/2014/main" id="{026E757F-2FE2-4F0C-BF98-CA15F1A6B353}"/>
              </a:ext>
            </a:extLst>
          </p:cNvPr>
          <p:cNvSpPr txBox="1"/>
          <p:nvPr/>
        </p:nvSpPr>
        <p:spPr>
          <a:xfrm>
            <a:off x="0" y="1088689"/>
            <a:ext cx="2074127" cy="492443"/>
          </a:xfrm>
          <a:prstGeom prst="rect">
            <a:avLst/>
          </a:prstGeom>
          <a:noFill/>
        </p:spPr>
        <p:txBody>
          <a:bodyPr wrap="square">
            <a:spAutoFit/>
          </a:bodyPr>
          <a:lstStyle/>
          <a:p>
            <a:r>
              <a:rPr lang="en-US" altLang="zh-TW" sz="1300" dirty="0">
                <a:latin typeface="+mj-lt"/>
              </a:rPr>
              <a:t>Overfitting</a:t>
            </a:r>
          </a:p>
          <a:p>
            <a:r>
              <a:rPr lang="en-US" altLang="zh-TW" sz="1300" dirty="0">
                <a:latin typeface="+mj-lt"/>
              </a:rPr>
              <a:t>(</a:t>
            </a:r>
            <a:r>
              <a:rPr lang="zh-TW" altLang="en-US" sz="1300" dirty="0">
                <a:latin typeface="+mj-lt"/>
              </a:rPr>
              <a:t>訓練、測試集準確率的差</a:t>
            </a:r>
            <a:r>
              <a:rPr lang="en-US" altLang="zh-TW" sz="1300" dirty="0">
                <a:latin typeface="+mj-lt"/>
              </a:rPr>
              <a:t>)</a:t>
            </a:r>
            <a:endParaRPr lang="zh-TW" altLang="en-US" sz="1300" dirty="0">
              <a:latin typeface="+mj-lt"/>
            </a:endParaRPr>
          </a:p>
        </p:txBody>
      </p:sp>
      <p:sp>
        <p:nvSpPr>
          <p:cNvPr id="76" name="文字方塊 75">
            <a:extLst>
              <a:ext uri="{FF2B5EF4-FFF2-40B4-BE49-F238E27FC236}">
                <a16:creationId xmlns:a16="http://schemas.microsoft.com/office/drawing/2014/main" id="{34B2B3C1-D285-44A2-A0C2-61152E26E891}"/>
              </a:ext>
            </a:extLst>
          </p:cNvPr>
          <p:cNvSpPr txBox="1"/>
          <p:nvPr/>
        </p:nvSpPr>
        <p:spPr>
          <a:xfrm>
            <a:off x="9902888" y="4938852"/>
            <a:ext cx="319318" cy="369332"/>
          </a:xfrm>
          <a:prstGeom prst="rect">
            <a:avLst/>
          </a:prstGeom>
          <a:solidFill>
            <a:schemeClr val="tx2">
              <a:lumMod val="50000"/>
              <a:lumOff val="50000"/>
            </a:schemeClr>
          </a:solidFill>
        </p:spPr>
        <p:txBody>
          <a:bodyPr wrap="none" rtlCol="0">
            <a:spAutoFit/>
          </a:bodyPr>
          <a:lstStyle/>
          <a:p>
            <a:r>
              <a:rPr lang="en-US" altLang="zh-TW" dirty="0"/>
              <a:t>1</a:t>
            </a:r>
            <a:endParaRPr lang="zh-TW" altLang="en-US" dirty="0"/>
          </a:p>
        </p:txBody>
      </p:sp>
      <p:sp>
        <p:nvSpPr>
          <p:cNvPr id="77" name="文字方塊 76">
            <a:extLst>
              <a:ext uri="{FF2B5EF4-FFF2-40B4-BE49-F238E27FC236}">
                <a16:creationId xmlns:a16="http://schemas.microsoft.com/office/drawing/2014/main" id="{E15C19D5-9264-4B5E-BEC3-AFA054494455}"/>
              </a:ext>
            </a:extLst>
          </p:cNvPr>
          <p:cNvSpPr txBox="1"/>
          <p:nvPr/>
        </p:nvSpPr>
        <p:spPr>
          <a:xfrm>
            <a:off x="10437382" y="3934897"/>
            <a:ext cx="319318" cy="369332"/>
          </a:xfrm>
          <a:prstGeom prst="rect">
            <a:avLst/>
          </a:prstGeom>
          <a:solidFill>
            <a:schemeClr val="tx2">
              <a:lumMod val="50000"/>
              <a:lumOff val="50000"/>
            </a:schemeClr>
          </a:solidFill>
        </p:spPr>
        <p:txBody>
          <a:bodyPr wrap="none" rtlCol="0">
            <a:spAutoFit/>
          </a:bodyPr>
          <a:lstStyle/>
          <a:p>
            <a:r>
              <a:rPr lang="en-US" altLang="zh-TW" dirty="0"/>
              <a:t>2</a:t>
            </a:r>
            <a:endParaRPr lang="zh-TW" altLang="en-US" dirty="0"/>
          </a:p>
        </p:txBody>
      </p:sp>
      <p:sp>
        <p:nvSpPr>
          <p:cNvPr id="78" name="文字方塊 77">
            <a:extLst>
              <a:ext uri="{FF2B5EF4-FFF2-40B4-BE49-F238E27FC236}">
                <a16:creationId xmlns:a16="http://schemas.microsoft.com/office/drawing/2014/main" id="{605767F5-3D91-4B86-9155-5BE075CEB583}"/>
              </a:ext>
            </a:extLst>
          </p:cNvPr>
          <p:cNvSpPr txBox="1"/>
          <p:nvPr/>
        </p:nvSpPr>
        <p:spPr>
          <a:xfrm>
            <a:off x="11047189" y="3016982"/>
            <a:ext cx="319318" cy="369332"/>
          </a:xfrm>
          <a:prstGeom prst="rect">
            <a:avLst/>
          </a:prstGeom>
          <a:solidFill>
            <a:schemeClr val="tx2">
              <a:lumMod val="50000"/>
              <a:lumOff val="50000"/>
            </a:schemeClr>
          </a:solidFill>
        </p:spPr>
        <p:txBody>
          <a:bodyPr wrap="none" rtlCol="0">
            <a:spAutoFit/>
          </a:bodyPr>
          <a:lstStyle/>
          <a:p>
            <a:r>
              <a:rPr lang="en-US" altLang="zh-TW" dirty="0"/>
              <a:t>3</a:t>
            </a:r>
            <a:endParaRPr lang="zh-TW" altLang="en-US" dirty="0"/>
          </a:p>
        </p:txBody>
      </p:sp>
      <p:sp>
        <p:nvSpPr>
          <p:cNvPr id="79" name="文字方塊 78">
            <a:extLst>
              <a:ext uri="{FF2B5EF4-FFF2-40B4-BE49-F238E27FC236}">
                <a16:creationId xmlns:a16="http://schemas.microsoft.com/office/drawing/2014/main" id="{631D6F52-8E5B-435A-8FBB-1C9C3E1BB71C}"/>
              </a:ext>
            </a:extLst>
          </p:cNvPr>
          <p:cNvSpPr txBox="1"/>
          <p:nvPr/>
        </p:nvSpPr>
        <p:spPr>
          <a:xfrm>
            <a:off x="11828189" y="1675806"/>
            <a:ext cx="319318" cy="369332"/>
          </a:xfrm>
          <a:prstGeom prst="rect">
            <a:avLst/>
          </a:prstGeom>
          <a:solidFill>
            <a:schemeClr val="tx2">
              <a:lumMod val="50000"/>
              <a:lumOff val="50000"/>
            </a:schemeClr>
          </a:solidFill>
        </p:spPr>
        <p:txBody>
          <a:bodyPr wrap="none" rtlCol="0">
            <a:spAutoFit/>
          </a:bodyPr>
          <a:lstStyle/>
          <a:p>
            <a:r>
              <a:rPr lang="en-US" altLang="zh-TW" dirty="0"/>
              <a:t>4</a:t>
            </a:r>
            <a:endParaRPr lang="zh-TW" altLang="en-US" dirty="0"/>
          </a:p>
        </p:txBody>
      </p:sp>
      <p:grpSp>
        <p:nvGrpSpPr>
          <p:cNvPr id="86" name="群組 85">
            <a:extLst>
              <a:ext uri="{FF2B5EF4-FFF2-40B4-BE49-F238E27FC236}">
                <a16:creationId xmlns:a16="http://schemas.microsoft.com/office/drawing/2014/main" id="{BCAE4A70-0F86-4346-8E54-C3E151E46A88}"/>
              </a:ext>
            </a:extLst>
          </p:cNvPr>
          <p:cNvGrpSpPr/>
          <p:nvPr/>
        </p:nvGrpSpPr>
        <p:grpSpPr>
          <a:xfrm>
            <a:off x="10222206" y="4304229"/>
            <a:ext cx="385986" cy="819289"/>
            <a:chOff x="10222206" y="4304229"/>
            <a:chExt cx="385986" cy="819289"/>
          </a:xfrm>
        </p:grpSpPr>
        <p:cxnSp>
          <p:nvCxnSpPr>
            <p:cNvPr id="83" name="直線接點 82">
              <a:extLst>
                <a:ext uri="{FF2B5EF4-FFF2-40B4-BE49-F238E27FC236}">
                  <a16:creationId xmlns:a16="http://schemas.microsoft.com/office/drawing/2014/main" id="{9178D12C-09E2-4587-9DBF-2A8F5E08C0F6}"/>
                </a:ext>
              </a:extLst>
            </p:cNvPr>
            <p:cNvCxnSpPr>
              <a:cxnSpLocks/>
            </p:cNvCxnSpPr>
            <p:nvPr/>
          </p:nvCxnSpPr>
          <p:spPr>
            <a:xfrm>
              <a:off x="10222206" y="5123518"/>
              <a:ext cx="36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00A7E1C7-5410-4DCA-B900-CFA1710F91EB}"/>
                </a:ext>
              </a:extLst>
            </p:cNvPr>
            <p:cNvCxnSpPr/>
            <p:nvPr/>
          </p:nvCxnSpPr>
          <p:spPr>
            <a:xfrm flipV="1">
              <a:off x="10608192" y="4304229"/>
              <a:ext cx="0" cy="8192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接點 93">
            <a:extLst>
              <a:ext uri="{FF2B5EF4-FFF2-40B4-BE49-F238E27FC236}">
                <a16:creationId xmlns:a16="http://schemas.microsoft.com/office/drawing/2014/main" id="{FA060E0D-340B-4047-A60C-1E87BDDB1CC4}"/>
              </a:ext>
            </a:extLst>
          </p:cNvPr>
          <p:cNvCxnSpPr>
            <a:cxnSpLocks/>
          </p:cNvCxnSpPr>
          <p:nvPr/>
        </p:nvCxnSpPr>
        <p:spPr>
          <a:xfrm>
            <a:off x="10756700" y="4119537"/>
            <a:ext cx="47272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715119C1-B7F9-4193-81DC-273A1878E84B}"/>
              </a:ext>
            </a:extLst>
          </p:cNvPr>
          <p:cNvCxnSpPr>
            <a:cxnSpLocks/>
            <a:endCxn id="78" idx="2"/>
          </p:cNvCxnSpPr>
          <p:nvPr/>
        </p:nvCxnSpPr>
        <p:spPr>
          <a:xfrm flipH="1" flipV="1">
            <a:off x="11206848" y="3386314"/>
            <a:ext cx="13961" cy="7332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接點 97">
            <a:extLst>
              <a:ext uri="{FF2B5EF4-FFF2-40B4-BE49-F238E27FC236}">
                <a16:creationId xmlns:a16="http://schemas.microsoft.com/office/drawing/2014/main" id="{98C429FE-7D28-485A-AA15-08AEC7D9067A}"/>
              </a:ext>
            </a:extLst>
          </p:cNvPr>
          <p:cNvCxnSpPr>
            <a:cxnSpLocks/>
          </p:cNvCxnSpPr>
          <p:nvPr/>
        </p:nvCxnSpPr>
        <p:spPr>
          <a:xfrm>
            <a:off x="11371855" y="3201648"/>
            <a:ext cx="6159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單箭頭接點 99">
            <a:extLst>
              <a:ext uri="{FF2B5EF4-FFF2-40B4-BE49-F238E27FC236}">
                <a16:creationId xmlns:a16="http://schemas.microsoft.com/office/drawing/2014/main" id="{818C4A22-A738-4454-B85D-0BE0D931E4AA}"/>
              </a:ext>
            </a:extLst>
          </p:cNvPr>
          <p:cNvCxnSpPr>
            <a:cxnSpLocks/>
            <a:endCxn id="79" idx="2"/>
          </p:cNvCxnSpPr>
          <p:nvPr/>
        </p:nvCxnSpPr>
        <p:spPr>
          <a:xfrm flipV="1">
            <a:off x="11984756" y="2045138"/>
            <a:ext cx="3092" cy="11527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文字方塊 103">
            <a:extLst>
              <a:ext uri="{FF2B5EF4-FFF2-40B4-BE49-F238E27FC236}">
                <a16:creationId xmlns:a16="http://schemas.microsoft.com/office/drawing/2014/main" id="{78479F82-23D1-46E9-9B1D-BC19B0BF8089}"/>
              </a:ext>
            </a:extLst>
          </p:cNvPr>
          <p:cNvSpPr txBox="1"/>
          <p:nvPr/>
        </p:nvSpPr>
        <p:spPr>
          <a:xfrm>
            <a:off x="10168176" y="4850972"/>
            <a:ext cx="529312" cy="276999"/>
          </a:xfrm>
          <a:prstGeom prst="rect">
            <a:avLst/>
          </a:prstGeom>
          <a:noFill/>
        </p:spPr>
        <p:txBody>
          <a:bodyPr wrap="none" rtlCol="0">
            <a:spAutoFit/>
          </a:bodyPr>
          <a:lstStyle/>
          <a:p>
            <a:r>
              <a:rPr lang="en-US" altLang="zh-TW" sz="1200" b="1" dirty="0"/>
              <a:t>7.64</a:t>
            </a:r>
            <a:endParaRPr lang="zh-TW" altLang="en-US" sz="1200" b="1" dirty="0"/>
          </a:p>
        </p:txBody>
      </p:sp>
      <p:sp>
        <p:nvSpPr>
          <p:cNvPr id="105" name="文字方塊 104">
            <a:extLst>
              <a:ext uri="{FF2B5EF4-FFF2-40B4-BE49-F238E27FC236}">
                <a16:creationId xmlns:a16="http://schemas.microsoft.com/office/drawing/2014/main" id="{A79BB1B2-9264-4AA2-B562-1096D823B41A}"/>
              </a:ext>
            </a:extLst>
          </p:cNvPr>
          <p:cNvSpPr txBox="1"/>
          <p:nvPr/>
        </p:nvSpPr>
        <p:spPr>
          <a:xfrm>
            <a:off x="10667425" y="3842538"/>
            <a:ext cx="628698" cy="276999"/>
          </a:xfrm>
          <a:prstGeom prst="rect">
            <a:avLst/>
          </a:prstGeom>
          <a:noFill/>
        </p:spPr>
        <p:txBody>
          <a:bodyPr wrap="none" rtlCol="0">
            <a:spAutoFit/>
          </a:bodyPr>
          <a:lstStyle/>
          <a:p>
            <a:r>
              <a:rPr lang="en-US" altLang="zh-TW" sz="1200" b="1" dirty="0"/>
              <a:t>14.15</a:t>
            </a:r>
            <a:endParaRPr lang="zh-TW" altLang="en-US" sz="1200" b="1" dirty="0"/>
          </a:p>
        </p:txBody>
      </p:sp>
      <p:sp>
        <p:nvSpPr>
          <p:cNvPr id="106" name="文字方塊 105">
            <a:extLst>
              <a:ext uri="{FF2B5EF4-FFF2-40B4-BE49-F238E27FC236}">
                <a16:creationId xmlns:a16="http://schemas.microsoft.com/office/drawing/2014/main" id="{50093BE7-C1A1-41CC-A053-107678776894}"/>
              </a:ext>
            </a:extLst>
          </p:cNvPr>
          <p:cNvSpPr txBox="1"/>
          <p:nvPr/>
        </p:nvSpPr>
        <p:spPr>
          <a:xfrm>
            <a:off x="11360011" y="2928066"/>
            <a:ext cx="700833" cy="307777"/>
          </a:xfrm>
          <a:prstGeom prst="rect">
            <a:avLst/>
          </a:prstGeom>
          <a:noFill/>
        </p:spPr>
        <p:txBody>
          <a:bodyPr wrap="none" rtlCol="0">
            <a:spAutoFit/>
          </a:bodyPr>
          <a:lstStyle/>
          <a:p>
            <a:r>
              <a:rPr lang="en-US" altLang="zh-TW" sz="1400" b="1" dirty="0"/>
              <a:t>17.72</a:t>
            </a:r>
            <a:endParaRPr lang="zh-TW" altLang="en-US" sz="1400" b="1" dirty="0"/>
          </a:p>
        </p:txBody>
      </p:sp>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34112FD8-80E9-4E64-8CAC-14595D3B728E}"/>
                  </a:ext>
                </a:extLst>
              </p:cNvPr>
              <p:cNvSpPr txBox="1"/>
              <p:nvPr/>
            </p:nvSpPr>
            <p:spPr>
              <a:xfrm>
                <a:off x="10814179" y="4447500"/>
                <a:ext cx="1314462" cy="504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1500" i="1" smtClean="0">
                              <a:latin typeface="Cambria Math" panose="02040503050406030204" pitchFamily="18" charset="0"/>
                            </a:rPr>
                          </m:ctrlPr>
                        </m:fPr>
                        <m:num>
                          <m:r>
                            <a:rPr lang="en-US" altLang="zh-TW" sz="1500" i="1" smtClean="0">
                              <a:latin typeface="Cambria Math" panose="02040503050406030204" pitchFamily="18" charset="0"/>
                            </a:rPr>
                            <m:t>𝜕</m:t>
                          </m:r>
                          <m:r>
                            <a:rPr lang="zh-TW" altLang="en-US" sz="1500" i="1">
                              <a:latin typeface="Cambria Math" panose="02040503050406030204" pitchFamily="18" charset="0"/>
                            </a:rPr>
                            <m:t>測試集準確率</m:t>
                          </m:r>
                        </m:num>
                        <m:den>
                          <m:r>
                            <a:rPr lang="en-US" altLang="zh-TW" sz="1500" i="1" smtClean="0">
                              <a:latin typeface="Cambria Math" panose="02040503050406030204" pitchFamily="18" charset="0"/>
                            </a:rPr>
                            <m:t>𝜕</m:t>
                          </m:r>
                          <m:r>
                            <m:rPr>
                              <m:sty m:val="p"/>
                            </m:rPr>
                            <a:rPr lang="en-US" altLang="zh-TW" sz="1500" i="1">
                              <a:latin typeface="Cambria Math" panose="02040503050406030204" pitchFamily="18" charset="0"/>
                            </a:rPr>
                            <m:t>O</m:t>
                          </m:r>
                          <m:r>
                            <a:rPr lang="en-US" altLang="zh-TW" sz="1500" b="0" i="1" smtClean="0">
                              <a:latin typeface="Cambria Math" panose="02040503050406030204" pitchFamily="18" charset="0"/>
                            </a:rPr>
                            <m:t>𝑣𝑒𝑟𝑓𝑖𝑡𝑡𝑖𝑛𝑔</m:t>
                          </m:r>
                        </m:den>
                      </m:f>
                    </m:oMath>
                  </m:oMathPara>
                </a14:m>
                <a:endParaRPr lang="zh-TW" altLang="en-US" sz="1500" dirty="0">
                  <a:latin typeface="+mj-lt"/>
                  <a:ea typeface="微軟正黑體" panose="020B0604030504040204" pitchFamily="34" charset="-120"/>
                </a:endParaRPr>
              </a:p>
            </p:txBody>
          </p:sp>
        </mc:Choice>
        <mc:Fallback xmlns="">
          <p:sp>
            <p:nvSpPr>
              <p:cNvPr id="112" name="文字方塊 111">
                <a:extLst>
                  <a:ext uri="{FF2B5EF4-FFF2-40B4-BE49-F238E27FC236}">
                    <a16:creationId xmlns:a16="http://schemas.microsoft.com/office/drawing/2014/main" id="{34112FD8-80E9-4E64-8CAC-14595D3B728E}"/>
                  </a:ext>
                </a:extLst>
              </p:cNvPr>
              <p:cNvSpPr txBox="1">
                <a:spLocks noRot="1" noChangeAspect="1" noMove="1" noResize="1" noEditPoints="1" noAdjustHandles="1" noChangeArrowheads="1" noChangeShapeType="1" noTextEdit="1"/>
              </p:cNvSpPr>
              <p:nvPr/>
            </p:nvSpPr>
            <p:spPr>
              <a:xfrm>
                <a:off x="10814179" y="4447500"/>
                <a:ext cx="1314462" cy="504497"/>
              </a:xfrm>
              <a:prstGeom prst="rect">
                <a:avLst/>
              </a:prstGeom>
              <a:blipFill>
                <a:blip r:embed="rId6"/>
                <a:stretch>
                  <a:fillRect/>
                </a:stretch>
              </a:blipFill>
            </p:spPr>
            <p:txBody>
              <a:bodyPr/>
              <a:lstStyle/>
              <a:p>
                <a:r>
                  <a:rPr lang="zh-TW" altLang="en-US">
                    <a:noFill/>
                  </a:rPr>
                  <a:t> </a:t>
                </a:r>
              </a:p>
            </p:txBody>
          </p:sp>
        </mc:Fallback>
      </mc:AlternateContent>
      <p:cxnSp>
        <p:nvCxnSpPr>
          <p:cNvPr id="114" name="直線單箭頭接點 113">
            <a:extLst>
              <a:ext uri="{FF2B5EF4-FFF2-40B4-BE49-F238E27FC236}">
                <a16:creationId xmlns:a16="http://schemas.microsoft.com/office/drawing/2014/main" id="{1CF7054B-7464-465A-AFEC-110C2E28A4C0}"/>
              </a:ext>
            </a:extLst>
          </p:cNvPr>
          <p:cNvCxnSpPr>
            <a:cxnSpLocks/>
          </p:cNvCxnSpPr>
          <p:nvPr/>
        </p:nvCxnSpPr>
        <p:spPr>
          <a:xfrm flipV="1">
            <a:off x="11496907" y="3235845"/>
            <a:ext cx="213520" cy="1210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a:extLst>
              <a:ext uri="{FF2B5EF4-FFF2-40B4-BE49-F238E27FC236}">
                <a16:creationId xmlns:a16="http://schemas.microsoft.com/office/drawing/2014/main" id="{E88D5CA1-22BA-4E26-A4BE-A72AD84C5B9B}"/>
              </a:ext>
            </a:extLst>
          </p:cNvPr>
          <p:cNvCxnSpPr>
            <a:cxnSpLocks/>
          </p:cNvCxnSpPr>
          <p:nvPr/>
        </p:nvCxnSpPr>
        <p:spPr>
          <a:xfrm flipH="1" flipV="1">
            <a:off x="11014675" y="4118773"/>
            <a:ext cx="57410" cy="32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57FF794A-4CF3-40E2-BF88-D075958DC6B7}"/>
              </a:ext>
            </a:extLst>
          </p:cNvPr>
          <p:cNvCxnSpPr>
            <a:cxnSpLocks/>
          </p:cNvCxnSpPr>
          <p:nvPr/>
        </p:nvCxnSpPr>
        <p:spPr>
          <a:xfrm flipH="1">
            <a:off x="10544079" y="4713771"/>
            <a:ext cx="212621" cy="178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8" name="圖片 137" descr="一張含有 箭 的圖片&#10;&#10;自動產生的描述">
            <a:extLst>
              <a:ext uri="{FF2B5EF4-FFF2-40B4-BE49-F238E27FC236}">
                <a16:creationId xmlns:a16="http://schemas.microsoft.com/office/drawing/2014/main" id="{678AE7B8-36F2-455B-9715-5273CC3F82DF}"/>
              </a:ext>
            </a:extLst>
          </p:cNvPr>
          <p:cNvPicPr>
            <a:picLocks noChangeAspect="1"/>
          </p:cNvPicPr>
          <p:nvPr/>
        </p:nvPicPr>
        <p:blipFill rotWithShape="1">
          <a:blip r:embed="rId7">
            <a:extLst>
              <a:ext uri="{28A0092B-C50C-407E-A947-70E740481C1C}">
                <a14:useLocalDpi xmlns:a14="http://schemas.microsoft.com/office/drawing/2010/main" val="0"/>
              </a:ext>
            </a:extLst>
          </a:blip>
          <a:srcRect l="17004" t="26541" r="11611" b="22683"/>
          <a:stretch/>
        </p:blipFill>
        <p:spPr>
          <a:xfrm rot="20318278">
            <a:off x="10133416" y="1235455"/>
            <a:ext cx="744445" cy="529519"/>
          </a:xfrm>
          <a:prstGeom prst="rect">
            <a:avLst/>
          </a:prstGeom>
        </p:spPr>
      </p:pic>
    </p:spTree>
    <p:extLst>
      <p:ext uri="{BB962C8B-B14F-4D97-AF65-F5344CB8AC3E}">
        <p14:creationId xmlns:p14="http://schemas.microsoft.com/office/powerpoint/2010/main" val="467409033"/>
      </p:ext>
    </p:extLst>
  </p:cSld>
  <p:clrMapOvr>
    <a:masterClrMapping/>
  </p:clrMapOvr>
  <mc:AlternateContent xmlns:mc="http://schemas.openxmlformats.org/markup-compatibility/2006" xmlns:p14="http://schemas.microsoft.com/office/powerpoint/2010/main">
    <mc:Choice Requires="p14">
      <p:transition spd="slow" p14:dur="2000" advTm="80980"/>
    </mc:Choice>
    <mc:Fallback xmlns="">
      <p:transition spd="slow" advTm="809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A67FD1-FC8A-44F2-9710-5BB485C2830E}"/>
              </a:ext>
            </a:extLst>
          </p:cNvPr>
          <p:cNvSpPr>
            <a:spLocks noGrp="1"/>
          </p:cNvSpPr>
          <p:nvPr>
            <p:ph type="title"/>
          </p:nvPr>
        </p:nvSpPr>
        <p:spPr/>
        <p:txBody>
          <a:bodyPr/>
          <a:lstStyle/>
          <a:p>
            <a:r>
              <a:rPr lang="zh-TW" altLang="en-US" b="1" dirty="0"/>
              <a:t>小結</a:t>
            </a:r>
          </a:p>
        </p:txBody>
      </p:sp>
      <p:sp>
        <p:nvSpPr>
          <p:cNvPr id="5" name="文字方塊 4">
            <a:extLst>
              <a:ext uri="{FF2B5EF4-FFF2-40B4-BE49-F238E27FC236}">
                <a16:creationId xmlns:a16="http://schemas.microsoft.com/office/drawing/2014/main" id="{CD657331-7BFE-4634-BF90-54A60D2D59FC}"/>
              </a:ext>
            </a:extLst>
          </p:cNvPr>
          <p:cNvSpPr txBox="1"/>
          <p:nvPr/>
        </p:nvSpPr>
        <p:spPr>
          <a:xfrm>
            <a:off x="1923293" y="3971982"/>
            <a:ext cx="8345414" cy="369332"/>
          </a:xfrm>
          <a:prstGeom prst="rect">
            <a:avLst/>
          </a:prstGeom>
          <a:noFill/>
        </p:spPr>
        <p:txBody>
          <a:bodyPr wrap="square">
            <a:spAutoFit/>
          </a:bodyPr>
          <a:lstStyle/>
          <a:p>
            <a:pPr>
              <a:defRPr/>
            </a:pPr>
            <a:r>
              <a:rPr lang="en-US" altLang="zh-TW" sz="1800" b="1" dirty="0">
                <a:solidFill>
                  <a:srgbClr val="FF0000"/>
                </a:solidFill>
                <a:latin typeface="微軟正黑體" panose="020B0604030504040204" pitchFamily="34" charset="-120"/>
                <a:ea typeface="微軟正黑體" panose="020B0604030504040204" pitchFamily="34" charset="-120"/>
              </a:rPr>
              <a:t>Random Forest</a:t>
            </a:r>
            <a:r>
              <a:rPr lang="zh-TW" altLang="en-US" sz="1800" dirty="0">
                <a:solidFill>
                  <a:schemeClr val="tx1"/>
                </a:solidFill>
                <a:latin typeface="微軟正黑體" panose="020B0604030504040204" pitchFamily="34" charset="-120"/>
                <a:ea typeface="微軟正黑體" panose="020B0604030504040204" pitchFamily="34" charset="-120"/>
              </a:rPr>
              <a:t>有最佳測試集準確率</a:t>
            </a:r>
            <a:r>
              <a:rPr lang="en-US" altLang="zh-TW" sz="1800" b="1" dirty="0">
                <a:solidFill>
                  <a:srgbClr val="FF0000"/>
                </a:solidFill>
                <a:latin typeface="微軟正黑體" panose="020B0604030504040204" pitchFamily="34" charset="-120"/>
                <a:ea typeface="微軟正黑體" panose="020B0604030504040204" pitchFamily="34" charset="-120"/>
              </a:rPr>
              <a:t>86.81%</a:t>
            </a:r>
            <a:r>
              <a:rPr lang="zh-TW" altLang="en-US" sz="18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贏過</a:t>
            </a:r>
            <a:r>
              <a:rPr lang="en-US" altLang="zh-TW" sz="1800" b="1" dirty="0">
                <a:solidFill>
                  <a:srgbClr val="0070C0"/>
                </a:solidFill>
                <a:latin typeface="微軟正黑體" panose="020B0604030504040204" pitchFamily="34" charset="-120"/>
                <a:ea typeface="微軟正黑體" panose="020B0604030504040204" pitchFamily="34" charset="-120"/>
              </a:rPr>
              <a:t>GCP </a:t>
            </a:r>
            <a:r>
              <a:rPr lang="en-US" altLang="zh-TW" sz="1800" b="1" dirty="0" err="1">
                <a:solidFill>
                  <a:srgbClr val="0070C0"/>
                </a:solidFill>
                <a:latin typeface="微軟正黑體" panose="020B0604030504040204" pitchFamily="34" charset="-120"/>
                <a:ea typeface="微軟正黑體" panose="020B0604030504040204" pitchFamily="34" charset="-120"/>
              </a:rPr>
              <a:t>AutoML</a:t>
            </a:r>
            <a:r>
              <a:rPr lang="zh-TW" altLang="en-US" sz="1800" dirty="0">
                <a:solidFill>
                  <a:schemeClr val="tx1"/>
                </a:solidFill>
                <a:latin typeface="微軟正黑體" panose="020B0604030504040204" pitchFamily="34" charset="-120"/>
                <a:ea typeface="微軟正黑體" panose="020B0604030504040204" pitchFamily="34" charset="-120"/>
              </a:rPr>
              <a:t>準確率</a:t>
            </a:r>
            <a:r>
              <a:rPr lang="en-US" altLang="zh-TW" sz="1800" b="1" dirty="0">
                <a:solidFill>
                  <a:srgbClr val="0070C0"/>
                </a:solidFill>
                <a:latin typeface="微軟正黑體" panose="020B0604030504040204" pitchFamily="34" charset="-120"/>
                <a:ea typeface="微軟正黑體" panose="020B0604030504040204" pitchFamily="34" charset="-120"/>
              </a:rPr>
              <a:t>84.84%</a:t>
            </a:r>
            <a:endParaRPr lang="en-US" altLang="zh-TW" sz="1800" dirty="0">
              <a:effectLst/>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367DBEF9-8780-4729-A91B-31C990565AB2}"/>
              </a:ext>
            </a:extLst>
          </p:cNvPr>
          <p:cNvSpPr txBox="1"/>
          <p:nvPr/>
        </p:nvSpPr>
        <p:spPr>
          <a:xfrm>
            <a:off x="972480" y="1971922"/>
            <a:ext cx="1358126" cy="369331"/>
          </a:xfrm>
          <a:prstGeom prst="rect">
            <a:avLst/>
          </a:prstGeom>
          <a:noFill/>
        </p:spPr>
        <p:txBody>
          <a:bodyPr wrap="square">
            <a:spAutoFit/>
          </a:bodyPr>
          <a:lstStyle/>
          <a:p>
            <a:pPr lvl="0">
              <a:defRPr/>
            </a:pPr>
            <a:r>
              <a:rPr lang="en-US" altLang="zh-TW" sz="1800" dirty="0">
                <a:solidFill>
                  <a:srgbClr val="333333"/>
                </a:solidFill>
                <a:effectLst/>
                <a:ea typeface="微軟正黑體" panose="020B0604030504040204" pitchFamily="34" charset="-120"/>
              </a:rPr>
              <a:t>Overfitting</a:t>
            </a:r>
          </a:p>
        </p:txBody>
      </p:sp>
      <p:cxnSp>
        <p:nvCxnSpPr>
          <p:cNvPr id="9" name="直線單箭頭接點 8">
            <a:extLst>
              <a:ext uri="{FF2B5EF4-FFF2-40B4-BE49-F238E27FC236}">
                <a16:creationId xmlns:a16="http://schemas.microsoft.com/office/drawing/2014/main" id="{E1A5920A-75CA-43DE-BD73-DC70D1E96B2A}"/>
              </a:ext>
            </a:extLst>
          </p:cNvPr>
          <p:cNvCxnSpPr/>
          <p:nvPr/>
        </p:nvCxnSpPr>
        <p:spPr>
          <a:xfrm>
            <a:off x="2308304" y="2163337"/>
            <a:ext cx="379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D3B7FB62-0422-4BEF-A92F-AFD25FA0A062}"/>
              </a:ext>
            </a:extLst>
          </p:cNvPr>
          <p:cNvSpPr txBox="1"/>
          <p:nvPr/>
        </p:nvSpPr>
        <p:spPr>
          <a:xfrm>
            <a:off x="2730619" y="1967310"/>
            <a:ext cx="3647152" cy="369332"/>
          </a:xfrm>
          <a:prstGeom prst="rect">
            <a:avLst/>
          </a:prstGeom>
          <a:noFill/>
        </p:spPr>
        <p:txBody>
          <a:bodyPr wrap="none" rtlCol="0">
            <a:spAutoFit/>
          </a:bodyPr>
          <a:lstStyle/>
          <a:p>
            <a:r>
              <a:rPr lang="zh-TW" altLang="en-US" dirty="0"/>
              <a:t>相同評論，但每個人給分標準不同</a:t>
            </a:r>
          </a:p>
        </p:txBody>
      </p:sp>
      <p:cxnSp>
        <p:nvCxnSpPr>
          <p:cNvPr id="12" name="直線單箭頭接點 11">
            <a:extLst>
              <a:ext uri="{FF2B5EF4-FFF2-40B4-BE49-F238E27FC236}">
                <a16:creationId xmlns:a16="http://schemas.microsoft.com/office/drawing/2014/main" id="{C3B28882-8544-4269-AC58-48ACEE38272F}"/>
              </a:ext>
            </a:extLst>
          </p:cNvPr>
          <p:cNvCxnSpPr>
            <a:cxnSpLocks/>
          </p:cNvCxnSpPr>
          <p:nvPr/>
        </p:nvCxnSpPr>
        <p:spPr>
          <a:xfrm flipV="1">
            <a:off x="6377771" y="1616717"/>
            <a:ext cx="724829" cy="53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A0EAD9EE-FD81-4E7E-9E6B-BEEDE4433E2A}"/>
              </a:ext>
            </a:extLst>
          </p:cNvPr>
          <p:cNvSpPr txBox="1"/>
          <p:nvPr/>
        </p:nvSpPr>
        <p:spPr>
          <a:xfrm>
            <a:off x="7055987" y="1412441"/>
            <a:ext cx="1800493" cy="369332"/>
          </a:xfrm>
          <a:prstGeom prst="rect">
            <a:avLst/>
          </a:prstGeom>
          <a:noFill/>
        </p:spPr>
        <p:txBody>
          <a:bodyPr wrap="none" rtlCol="0">
            <a:spAutoFit/>
          </a:bodyPr>
          <a:lstStyle/>
          <a:p>
            <a:r>
              <a:rPr lang="zh-TW" altLang="en-US" dirty="0"/>
              <a:t>手動調整資料集</a:t>
            </a:r>
          </a:p>
        </p:txBody>
      </p:sp>
      <p:cxnSp>
        <p:nvCxnSpPr>
          <p:cNvPr id="16" name="直線單箭頭接點 15">
            <a:extLst>
              <a:ext uri="{FF2B5EF4-FFF2-40B4-BE49-F238E27FC236}">
                <a16:creationId xmlns:a16="http://schemas.microsoft.com/office/drawing/2014/main" id="{DC4F7B94-B1DD-4A67-9D66-AA23AF81FD0E}"/>
              </a:ext>
            </a:extLst>
          </p:cNvPr>
          <p:cNvCxnSpPr/>
          <p:nvPr/>
        </p:nvCxnSpPr>
        <p:spPr>
          <a:xfrm>
            <a:off x="8856480" y="1597107"/>
            <a:ext cx="659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A68AFABD-1BB6-4251-84F5-D2DFF467511F}"/>
              </a:ext>
            </a:extLst>
          </p:cNvPr>
          <p:cNvSpPr txBox="1"/>
          <p:nvPr/>
        </p:nvSpPr>
        <p:spPr>
          <a:xfrm>
            <a:off x="9515485" y="1432051"/>
            <a:ext cx="1107996" cy="369332"/>
          </a:xfrm>
          <a:prstGeom prst="rect">
            <a:avLst/>
          </a:prstGeom>
          <a:noFill/>
        </p:spPr>
        <p:txBody>
          <a:bodyPr wrap="none" rtlCol="0">
            <a:spAutoFit/>
          </a:bodyPr>
          <a:lstStyle/>
          <a:p>
            <a:r>
              <a:rPr lang="zh-TW" altLang="en-US" dirty="0"/>
              <a:t>工人智慧</a:t>
            </a:r>
          </a:p>
        </p:txBody>
      </p:sp>
      <p:cxnSp>
        <p:nvCxnSpPr>
          <p:cNvPr id="19" name="直線單箭頭接點 18">
            <a:extLst>
              <a:ext uri="{FF2B5EF4-FFF2-40B4-BE49-F238E27FC236}">
                <a16:creationId xmlns:a16="http://schemas.microsoft.com/office/drawing/2014/main" id="{65ED5CE5-D395-439C-ACE8-9C5CCA112AFD}"/>
              </a:ext>
            </a:extLst>
          </p:cNvPr>
          <p:cNvCxnSpPr/>
          <p:nvPr/>
        </p:nvCxnSpPr>
        <p:spPr>
          <a:xfrm>
            <a:off x="6377771" y="2271786"/>
            <a:ext cx="724829" cy="417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A31F8A17-67A1-455B-9CA0-090334751B1F}"/>
              </a:ext>
            </a:extLst>
          </p:cNvPr>
          <p:cNvSpPr txBox="1"/>
          <p:nvPr/>
        </p:nvSpPr>
        <p:spPr>
          <a:xfrm>
            <a:off x="7102600" y="2539514"/>
            <a:ext cx="1338828" cy="369332"/>
          </a:xfrm>
          <a:prstGeom prst="rect">
            <a:avLst/>
          </a:prstGeom>
          <a:noFill/>
        </p:spPr>
        <p:txBody>
          <a:bodyPr wrap="none" rtlCol="0">
            <a:spAutoFit/>
          </a:bodyPr>
          <a:lstStyle/>
          <a:p>
            <a:r>
              <a:rPr lang="zh-TW" altLang="en-US" dirty="0"/>
              <a:t>不另行調整</a:t>
            </a:r>
          </a:p>
        </p:txBody>
      </p:sp>
      <p:cxnSp>
        <p:nvCxnSpPr>
          <p:cNvPr id="22" name="直線單箭頭接點 21">
            <a:extLst>
              <a:ext uri="{FF2B5EF4-FFF2-40B4-BE49-F238E27FC236}">
                <a16:creationId xmlns:a16="http://schemas.microsoft.com/office/drawing/2014/main" id="{B2917B54-85AF-44A8-BDF2-FE9E3D4FE630}"/>
              </a:ext>
            </a:extLst>
          </p:cNvPr>
          <p:cNvCxnSpPr>
            <a:cxnSpLocks/>
            <a:endCxn id="5" idx="0"/>
          </p:cNvCxnSpPr>
          <p:nvPr/>
        </p:nvCxnSpPr>
        <p:spPr>
          <a:xfrm flipH="1">
            <a:off x="6096000" y="2877168"/>
            <a:ext cx="1448732" cy="1094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1AC65CEC-0D22-42A8-9FBD-CCDF336BC13E}"/>
              </a:ext>
            </a:extLst>
          </p:cNvPr>
          <p:cNvCxnSpPr>
            <a:cxnSpLocks/>
            <a:stCxn id="5" idx="2"/>
          </p:cNvCxnSpPr>
          <p:nvPr/>
        </p:nvCxnSpPr>
        <p:spPr>
          <a:xfrm>
            <a:off x="6096000" y="4341314"/>
            <a:ext cx="0" cy="72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E7385D7F-7DF4-42A8-A11B-78CA61911BDF}"/>
              </a:ext>
            </a:extLst>
          </p:cNvPr>
          <p:cNvSpPr txBox="1"/>
          <p:nvPr/>
        </p:nvSpPr>
        <p:spPr>
          <a:xfrm>
            <a:off x="3233678" y="5038066"/>
            <a:ext cx="5724644" cy="369332"/>
          </a:xfrm>
          <a:prstGeom prst="rect">
            <a:avLst/>
          </a:prstGeom>
          <a:noFill/>
        </p:spPr>
        <p:txBody>
          <a:bodyPr wrap="none" rtlCol="0">
            <a:spAutoFit/>
          </a:bodyPr>
          <a:lstStyle/>
          <a:p>
            <a:r>
              <a:rPr lang="zh-TW" altLang="en-US" sz="1800" b="0" dirty="0">
                <a:solidFill>
                  <a:schemeClr val="tx1"/>
                </a:solidFill>
                <a:latin typeface="微軟正黑體" panose="020B0604030504040204" pitchFamily="34" charset="-120"/>
                <a:ea typeface="微軟正黑體" panose="020B0604030504040204" pitchFamily="34" charset="-120"/>
              </a:rPr>
              <a:t>即使未來模型面對了未知的資料仍可預期有不錯的表現</a:t>
            </a:r>
            <a:endParaRPr lang="zh-TW" altLang="en-US" dirty="0"/>
          </a:p>
        </p:txBody>
      </p:sp>
      <p:sp>
        <p:nvSpPr>
          <p:cNvPr id="39" name="乘號 38">
            <a:extLst>
              <a:ext uri="{FF2B5EF4-FFF2-40B4-BE49-F238E27FC236}">
                <a16:creationId xmlns:a16="http://schemas.microsoft.com/office/drawing/2014/main" id="{7D51FB44-01F1-4E15-A563-0850EB6BF47B}"/>
              </a:ext>
            </a:extLst>
          </p:cNvPr>
          <p:cNvSpPr/>
          <p:nvPr/>
        </p:nvSpPr>
        <p:spPr>
          <a:xfrm>
            <a:off x="8795166" y="1006463"/>
            <a:ext cx="790282" cy="1145513"/>
          </a:xfrm>
          <a:prstGeom prst="mathMultiply">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14681710"/>
      </p:ext>
    </p:extLst>
  </p:cSld>
  <p:clrMapOvr>
    <a:masterClrMapping/>
  </p:clrMapOvr>
  <mc:AlternateContent xmlns:mc="http://schemas.openxmlformats.org/markup-compatibility/2006" xmlns:p14="http://schemas.microsoft.com/office/powerpoint/2010/main">
    <mc:Choice Requires="p14">
      <p:transition spd="slow" p14:dur="2000" advTm="52034"/>
    </mc:Choice>
    <mc:Fallback xmlns="">
      <p:transition spd="slow" advTm="52034"/>
    </mc:Fallback>
  </mc:AlternateContent>
</p:sld>
</file>

<file path=ppt/theme/theme1.xml><?xml version="1.0" encoding="utf-8"?>
<a:theme xmlns:a="http://schemas.openxmlformats.org/drawingml/2006/main" name="ShapesVTI">
  <a:themeElements>
    <a:clrScheme name="AnalogousFromDarkSeedLeftStep">
      <a:dk1>
        <a:srgbClr val="000000"/>
      </a:dk1>
      <a:lt1>
        <a:srgbClr val="FFFFFF"/>
      </a:lt1>
      <a:dk2>
        <a:srgbClr val="412E24"/>
      </a:dk2>
      <a:lt2>
        <a:srgbClr val="E7E2E8"/>
      </a:lt2>
      <a:accent1>
        <a:srgbClr val="40B821"/>
      </a:accent1>
      <a:accent2>
        <a:srgbClr val="75B113"/>
      </a:accent2>
      <a:accent3>
        <a:srgbClr val="A9A41E"/>
      </a:accent3>
      <a:accent4>
        <a:srgbClr val="D57F17"/>
      </a:accent4>
      <a:accent5>
        <a:srgbClr val="E74129"/>
      </a:accent5>
      <a:accent6>
        <a:srgbClr val="D5174E"/>
      </a:accent6>
      <a:hlink>
        <a:srgbClr val="BF653F"/>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873</Words>
  <Application>Microsoft Office PowerPoint</Application>
  <PresentationFormat>寬螢幕</PresentationFormat>
  <Paragraphs>91</Paragraphs>
  <Slides>7</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微軟正黑體</vt:lpstr>
      <vt:lpstr>Arial</vt:lpstr>
      <vt:lpstr>Avenir Next LT Pro</vt:lpstr>
      <vt:lpstr>Calibri</vt:lpstr>
      <vt:lpstr>Cambria Math</vt:lpstr>
      <vt:lpstr>Tw Cen MT</vt:lpstr>
      <vt:lpstr>ShapesVTI</vt:lpstr>
      <vt:lpstr>Re-rank Recommendation</vt:lpstr>
      <vt:lpstr>PowerPoint 簡報</vt:lpstr>
      <vt:lpstr>透過使用者評論進行二次排序</vt:lpstr>
      <vt:lpstr>情緒分析</vt:lpstr>
      <vt:lpstr>Model Select</vt:lpstr>
      <vt:lpstr>Random Forest</vt:lpstr>
      <vt:lpstr>小結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Re-rank Recommendation</dc:title>
  <dc:creator>陳正勳</dc:creator>
  <cp:lastModifiedBy>陳正勳</cp:lastModifiedBy>
  <cp:revision>1</cp:revision>
  <dcterms:created xsi:type="dcterms:W3CDTF">2022-01-05T07:24:37Z</dcterms:created>
  <dcterms:modified xsi:type="dcterms:W3CDTF">2022-01-06T01:51:49Z</dcterms:modified>
</cp:coreProperties>
</file>