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ST in Action"/>
          <p:cNvSpPr txBox="1"/>
          <p:nvPr/>
        </p:nvSpPr>
        <p:spPr>
          <a:xfrm>
            <a:off x="7620000" y="6044569"/>
            <a:ext cx="914400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REST in Action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quest"/>
          <p:cNvSpPr txBox="1"/>
          <p:nvPr/>
        </p:nvSpPr>
        <p:spPr>
          <a:xfrm>
            <a:off x="2564506" y="8351606"/>
            <a:ext cx="389686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Request</a:t>
            </a:r>
          </a:p>
        </p:txBody>
      </p:sp>
      <p:sp>
        <p:nvSpPr>
          <p:cNvPr id="184" name="Response"/>
          <p:cNvSpPr txBox="1"/>
          <p:nvPr/>
        </p:nvSpPr>
        <p:spPr>
          <a:xfrm>
            <a:off x="15288099" y="8351606"/>
            <a:ext cx="466801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Response</a:t>
            </a:r>
          </a:p>
        </p:txBody>
      </p:sp>
      <p:sp>
        <p:nvSpPr>
          <p:cNvPr id="185" name="TemplateResponse"/>
          <p:cNvSpPr txBox="1"/>
          <p:nvPr/>
        </p:nvSpPr>
        <p:spPr>
          <a:xfrm>
            <a:off x="14407340" y="1669779"/>
            <a:ext cx="878992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TemplateResponse</a:t>
            </a:r>
          </a:p>
        </p:txBody>
      </p:sp>
      <p:sp>
        <p:nvSpPr>
          <p:cNvPr id="186" name="HttpRequest"/>
          <p:cNvSpPr txBox="1"/>
          <p:nvPr/>
        </p:nvSpPr>
        <p:spPr>
          <a:xfrm>
            <a:off x="2021192" y="1669779"/>
            <a:ext cx="587298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HttpRequest</a:t>
            </a:r>
          </a:p>
        </p:txBody>
      </p:sp>
      <p:sp>
        <p:nvSpPr>
          <p:cNvPr id="187" name="Line"/>
          <p:cNvSpPr/>
          <p:nvPr/>
        </p:nvSpPr>
        <p:spPr>
          <a:xfrm flipV="1">
            <a:off x="4109391" y="3018507"/>
            <a:ext cx="1" cy="551851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Line"/>
          <p:cNvSpPr/>
          <p:nvPr/>
        </p:nvSpPr>
        <p:spPr>
          <a:xfrm flipV="1">
            <a:off x="17622104" y="3281684"/>
            <a:ext cx="1" cy="499216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request.data"/>
          <p:cNvSpPr txBox="1"/>
          <p:nvPr/>
        </p:nvSpPr>
        <p:spPr>
          <a:xfrm>
            <a:off x="3955603" y="9931156"/>
            <a:ext cx="581710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request.data</a:t>
            </a:r>
          </a:p>
        </p:txBody>
      </p:sp>
      <p:sp>
        <p:nvSpPr>
          <p:cNvPr id="190" name="(POST,PUT,PATCH)"/>
          <p:cNvSpPr txBox="1"/>
          <p:nvPr/>
        </p:nvSpPr>
        <p:spPr>
          <a:xfrm>
            <a:off x="5528907" y="11329137"/>
            <a:ext cx="8825485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(POST,PUT,PATCH)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7"/>
      <p:bldP build="whole" bldLvl="1" animBg="1" rev="0" advAuto="0" spid="187" grpId="3"/>
      <p:bldP build="whole" bldLvl="1" animBg="1" rev="0" advAuto="0" spid="190" grpId="8"/>
      <p:bldP build="whole" bldLvl="1" animBg="1" rev="0" advAuto="0" spid="188" grpId="6"/>
      <p:bldP build="whole" bldLvl="1" animBg="1" rev="0" advAuto="0" spid="183" grpId="1"/>
      <p:bldP build="whole" bldLvl="1" animBg="1" rev="0" advAuto="0" spid="184" grpId="4"/>
      <p:bldP build="whole" bldLvl="1" animBg="1" rev="0" advAuto="0" spid="185" grpId="5"/>
      <p:bldP build="whole" bldLvl="1" animBg="1" rev="0" advAuto="0" spid="186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tatus Codes"/>
          <p:cNvSpPr txBox="1"/>
          <p:nvPr/>
        </p:nvSpPr>
        <p:spPr>
          <a:xfrm>
            <a:off x="543455" y="761935"/>
            <a:ext cx="628650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Status Codes</a:t>
            </a:r>
          </a:p>
        </p:txBody>
      </p:sp>
      <p:sp>
        <p:nvSpPr>
          <p:cNvPr id="193" name="status.HTTP_201_CREATED"/>
          <p:cNvSpPr txBox="1"/>
          <p:nvPr/>
        </p:nvSpPr>
        <p:spPr>
          <a:xfrm>
            <a:off x="4593104" y="3657858"/>
            <a:ext cx="1296670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status.HTTP_201_CREATED</a:t>
            </a:r>
          </a:p>
        </p:txBody>
      </p:sp>
      <p:sp>
        <p:nvSpPr>
          <p:cNvPr id="194" name="status.HTTP_400_BAD_REQUEST"/>
          <p:cNvSpPr txBox="1"/>
          <p:nvPr/>
        </p:nvSpPr>
        <p:spPr>
          <a:xfrm>
            <a:off x="4681674" y="6553782"/>
            <a:ext cx="1569466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status.HTTP_400_BAD_REQUEST</a:t>
            </a:r>
          </a:p>
        </p:txBody>
      </p:sp>
      <p:sp>
        <p:nvSpPr>
          <p:cNvPr id="195" name="status.HTTP_204_NO_CONTENT"/>
          <p:cNvSpPr txBox="1"/>
          <p:nvPr/>
        </p:nvSpPr>
        <p:spPr>
          <a:xfrm>
            <a:off x="4589018" y="9177352"/>
            <a:ext cx="1520596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status.HTTP_204_NO_CONTENT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2"/>
      <p:bldP build="whole" bldLvl="1" animBg="1" rev="0" advAuto="0" spid="194" grpId="3"/>
      <p:bldP build="whole" bldLvl="1" animBg="1" rev="0" advAuto="0" spid="192" grpId="1"/>
      <p:bldP build="whole" bldLvl="1" animBg="1" rev="0" advAuto="0" spid="195" grpId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@api_view"/>
          <p:cNvSpPr txBox="1"/>
          <p:nvPr/>
        </p:nvSpPr>
        <p:spPr>
          <a:xfrm>
            <a:off x="2292546" y="4429526"/>
            <a:ext cx="485800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@api_view</a:t>
            </a:r>
          </a:p>
        </p:txBody>
      </p:sp>
      <p:sp>
        <p:nvSpPr>
          <p:cNvPr id="198" name="APIView"/>
          <p:cNvSpPr txBox="1"/>
          <p:nvPr/>
        </p:nvSpPr>
        <p:spPr>
          <a:xfrm>
            <a:off x="2394048" y="7053095"/>
            <a:ext cx="383794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APIView</a:t>
            </a:r>
          </a:p>
        </p:txBody>
      </p:sp>
      <p:sp>
        <p:nvSpPr>
          <p:cNvPr id="199" name="request"/>
          <p:cNvSpPr txBox="1"/>
          <p:nvPr/>
        </p:nvSpPr>
        <p:spPr>
          <a:xfrm>
            <a:off x="11349451" y="2922407"/>
            <a:ext cx="352094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request</a:t>
            </a:r>
          </a:p>
        </p:txBody>
      </p:sp>
      <p:sp>
        <p:nvSpPr>
          <p:cNvPr id="200" name="response"/>
          <p:cNvSpPr txBox="1"/>
          <p:nvPr/>
        </p:nvSpPr>
        <p:spPr>
          <a:xfrm>
            <a:off x="11327016" y="5500585"/>
            <a:ext cx="429209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response</a:t>
            </a:r>
          </a:p>
        </p:txBody>
      </p:sp>
      <p:sp>
        <p:nvSpPr>
          <p:cNvPr id="201" name="405 method not allowed"/>
          <p:cNvSpPr txBox="1"/>
          <p:nvPr/>
        </p:nvSpPr>
        <p:spPr>
          <a:xfrm>
            <a:off x="11233999" y="7761018"/>
            <a:ext cx="1110538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405 method not allowed</a:t>
            </a:r>
          </a:p>
        </p:txBody>
      </p:sp>
      <p:sp>
        <p:nvSpPr>
          <p:cNvPr id="202" name="ParseError"/>
          <p:cNvSpPr txBox="1"/>
          <p:nvPr/>
        </p:nvSpPr>
        <p:spPr>
          <a:xfrm>
            <a:off x="16691669" y="10021451"/>
            <a:ext cx="491083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ParseError</a:t>
            </a:r>
          </a:p>
        </p:txBody>
      </p:sp>
      <p:sp>
        <p:nvSpPr>
          <p:cNvPr id="203" name="request.data"/>
          <p:cNvSpPr txBox="1"/>
          <p:nvPr/>
        </p:nvSpPr>
        <p:spPr>
          <a:xfrm>
            <a:off x="9738273" y="10021451"/>
            <a:ext cx="581710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request.data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3"/>
      <p:bldP build="whole" bldLvl="1" animBg="1" rev="0" advAuto="0" spid="202" grpId="6"/>
      <p:bldP build="whole" bldLvl="1" animBg="1" rev="0" advAuto="0" spid="201" grpId="5"/>
      <p:bldP build="whole" bldLvl="1" animBg="1" rev="0" advAuto="0" spid="197" grpId="1"/>
      <p:bldP build="whole" bldLvl="1" animBg="1" rev="0" advAuto="0" spid="198" grpId="2"/>
      <p:bldP build="whole" bldLvl="1" animBg="1" rev="0" advAuto="0" spid="200" grpId="4"/>
      <p:bldP build="whole" bldLvl="1" animBg="1" rev="0" advAuto="0" spid="203" grpId="7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BV"/>
          <p:cNvSpPr txBox="1"/>
          <p:nvPr/>
        </p:nvSpPr>
        <p:spPr>
          <a:xfrm>
            <a:off x="852068" y="510416"/>
            <a:ext cx="2561591" cy="1626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FBV</a:t>
            </a:r>
          </a:p>
        </p:txBody>
      </p:sp>
      <p:sp>
        <p:nvSpPr>
          <p:cNvPr id="206" name="Passenger"/>
          <p:cNvSpPr txBox="1"/>
          <p:nvPr/>
        </p:nvSpPr>
        <p:spPr>
          <a:xfrm>
            <a:off x="5858951" y="3505369"/>
            <a:ext cx="491185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Passenger</a:t>
            </a:r>
          </a:p>
        </p:txBody>
      </p:sp>
      <p:sp>
        <p:nvSpPr>
          <p:cNvPr id="207" name="firstName"/>
          <p:cNvSpPr txBox="1"/>
          <p:nvPr/>
        </p:nvSpPr>
        <p:spPr>
          <a:xfrm>
            <a:off x="8670015" y="5385589"/>
            <a:ext cx="449834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firstName</a:t>
            </a:r>
          </a:p>
        </p:txBody>
      </p:sp>
      <p:sp>
        <p:nvSpPr>
          <p:cNvPr id="208" name="lastName"/>
          <p:cNvSpPr txBox="1"/>
          <p:nvPr/>
        </p:nvSpPr>
        <p:spPr>
          <a:xfrm>
            <a:off x="8716751" y="6980963"/>
            <a:ext cx="440486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lastName</a:t>
            </a:r>
          </a:p>
        </p:txBody>
      </p:sp>
      <p:sp>
        <p:nvSpPr>
          <p:cNvPr id="209" name="travelPoints"/>
          <p:cNvSpPr txBox="1"/>
          <p:nvPr/>
        </p:nvSpPr>
        <p:spPr>
          <a:xfrm>
            <a:off x="8841539" y="8930978"/>
            <a:ext cx="545744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travelPoints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4"/>
      <p:bldP build="whole" bldLvl="1" animBg="1" rev="0" advAuto="0" spid="206" grpId="2"/>
      <p:bldP build="whole" bldLvl="1" animBg="1" rev="0" advAuto="0" spid="207" grpId="3"/>
      <p:bldP build="whole" bldLvl="1" animBg="1" rev="0" advAuto="0" spid="205" grpId="1"/>
      <p:bldP build="whole" bldLvl="1" animBg="1" rev="0" advAuto="0" spid="209" grpId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teps"/>
          <p:cNvSpPr txBox="1"/>
          <p:nvPr/>
        </p:nvSpPr>
        <p:spPr>
          <a:xfrm>
            <a:off x="704701" y="510416"/>
            <a:ext cx="3572511" cy="1626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Steps</a:t>
            </a:r>
          </a:p>
        </p:txBody>
      </p:sp>
      <p:sp>
        <p:nvSpPr>
          <p:cNvPr id="212" name="Create a project"/>
          <p:cNvSpPr txBox="1"/>
          <p:nvPr/>
        </p:nvSpPr>
        <p:spPr>
          <a:xfrm>
            <a:off x="4137728" y="3003011"/>
            <a:ext cx="737768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a project</a:t>
            </a:r>
          </a:p>
        </p:txBody>
      </p:sp>
      <p:sp>
        <p:nvSpPr>
          <p:cNvPr id="213" name="Create the model"/>
          <p:cNvSpPr txBox="1"/>
          <p:nvPr/>
        </p:nvSpPr>
        <p:spPr>
          <a:xfrm>
            <a:off x="4180311" y="5148397"/>
            <a:ext cx="794359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the model</a:t>
            </a:r>
          </a:p>
        </p:txBody>
      </p:sp>
      <p:sp>
        <p:nvSpPr>
          <p:cNvPr id="214" name="Create the Serializer"/>
          <p:cNvSpPr txBox="1"/>
          <p:nvPr/>
        </p:nvSpPr>
        <p:spPr>
          <a:xfrm>
            <a:off x="4272712" y="7055346"/>
            <a:ext cx="925626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the Serializer</a:t>
            </a:r>
          </a:p>
        </p:txBody>
      </p:sp>
      <p:sp>
        <p:nvSpPr>
          <p:cNvPr id="215" name="Create the Function Based view/endpoints"/>
          <p:cNvSpPr txBox="1"/>
          <p:nvPr/>
        </p:nvSpPr>
        <p:spPr>
          <a:xfrm>
            <a:off x="4031550" y="9200731"/>
            <a:ext cx="1943963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the Function Based view/endpoints</a:t>
            </a:r>
          </a:p>
        </p:txBody>
      </p:sp>
      <p:sp>
        <p:nvSpPr>
          <p:cNvPr id="216" name="Configure the URL and TEST"/>
          <p:cNvSpPr txBox="1"/>
          <p:nvPr/>
        </p:nvSpPr>
        <p:spPr>
          <a:xfrm>
            <a:off x="4196949" y="11107680"/>
            <a:ext cx="1324914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Configure the URL and TEST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4"/>
      <p:bldP build="whole" bldLvl="1" animBg="1" rev="0" advAuto="0" spid="215" grpId="5"/>
      <p:bldP build="whole" bldLvl="1" animBg="1" rev="0" advAuto="0" spid="216" grpId="6"/>
      <p:bldP build="whole" bldLvl="1" animBg="1" rev="0" advAuto="0" spid="213" grpId="3"/>
      <p:bldP build="whole" bldLvl="1" animBg="1" rev="0" advAuto="0" spid="212" grpId="2"/>
      <p:bldP build="whole" bldLvl="1" animBg="1" rev="0" advAuto="0" spid="2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lass Based Views"/>
          <p:cNvSpPr txBox="1"/>
          <p:nvPr/>
        </p:nvSpPr>
        <p:spPr>
          <a:xfrm>
            <a:off x="414186" y="332356"/>
            <a:ext cx="1154176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Class Based Views</a:t>
            </a:r>
          </a:p>
        </p:txBody>
      </p:sp>
      <p:sp>
        <p:nvSpPr>
          <p:cNvPr id="219" name="Class MyClass:"/>
          <p:cNvSpPr txBox="1"/>
          <p:nvPr/>
        </p:nvSpPr>
        <p:spPr>
          <a:xfrm>
            <a:off x="6571430" y="3140561"/>
            <a:ext cx="536371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Class MyClass:</a:t>
            </a:r>
          </a:p>
        </p:txBody>
      </p:sp>
      <p:sp>
        <p:nvSpPr>
          <p:cNvPr id="220" name="def post()"/>
          <p:cNvSpPr txBox="1"/>
          <p:nvPr/>
        </p:nvSpPr>
        <p:spPr>
          <a:xfrm>
            <a:off x="9267831" y="6360667"/>
            <a:ext cx="3317749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def post()</a:t>
            </a:r>
          </a:p>
        </p:txBody>
      </p:sp>
      <p:sp>
        <p:nvSpPr>
          <p:cNvPr id="221" name="def get()"/>
          <p:cNvSpPr txBox="1"/>
          <p:nvPr/>
        </p:nvSpPr>
        <p:spPr>
          <a:xfrm>
            <a:off x="9267414" y="4556523"/>
            <a:ext cx="2894077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def get()</a:t>
            </a:r>
          </a:p>
        </p:txBody>
      </p:sp>
      <p:sp>
        <p:nvSpPr>
          <p:cNvPr id="222" name="def put()"/>
          <p:cNvSpPr txBox="1"/>
          <p:nvPr/>
        </p:nvSpPr>
        <p:spPr>
          <a:xfrm>
            <a:off x="9252936" y="8160810"/>
            <a:ext cx="292303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def put()</a:t>
            </a:r>
          </a:p>
        </p:txBody>
      </p:sp>
      <p:sp>
        <p:nvSpPr>
          <p:cNvPr id="223" name="def delete()"/>
          <p:cNvSpPr txBox="1"/>
          <p:nvPr/>
        </p:nvSpPr>
        <p:spPr>
          <a:xfrm>
            <a:off x="9342515" y="9834226"/>
            <a:ext cx="3896107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def delete()</a:t>
            </a:r>
          </a:p>
        </p:txBody>
      </p:sp>
      <p:sp>
        <p:nvSpPr>
          <p:cNvPr id="224" name="Class instance…"/>
          <p:cNvSpPr txBox="1"/>
          <p:nvPr/>
        </p:nvSpPr>
        <p:spPr>
          <a:xfrm>
            <a:off x="2033590" y="5903467"/>
            <a:ext cx="5293615" cy="1909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6000"/>
            </a:pPr>
            <a:r>
              <a:t>Class instance </a:t>
            </a:r>
          </a:p>
          <a:p>
            <a:pPr>
              <a:defRPr b="0" sz="6000"/>
            </a:pPr>
            <a:r>
              <a:t>Methods</a:t>
            </a:r>
          </a:p>
        </p:txBody>
      </p:sp>
      <p:sp>
        <p:nvSpPr>
          <p:cNvPr id="225" name="Get One"/>
          <p:cNvSpPr txBox="1"/>
          <p:nvPr/>
        </p:nvSpPr>
        <p:spPr>
          <a:xfrm>
            <a:off x="17818405" y="2864210"/>
            <a:ext cx="296570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Get One</a:t>
            </a:r>
          </a:p>
        </p:txBody>
      </p:sp>
      <p:sp>
        <p:nvSpPr>
          <p:cNvPr id="226" name="Get All"/>
          <p:cNvSpPr txBox="1"/>
          <p:nvPr/>
        </p:nvSpPr>
        <p:spPr>
          <a:xfrm>
            <a:off x="18108346" y="5126090"/>
            <a:ext cx="238582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Get All</a:t>
            </a:r>
          </a:p>
        </p:txBody>
      </p:sp>
      <p:sp>
        <p:nvSpPr>
          <p:cNvPr id="227" name="Line"/>
          <p:cNvSpPr/>
          <p:nvPr/>
        </p:nvSpPr>
        <p:spPr>
          <a:xfrm flipV="1">
            <a:off x="12315047" y="3450903"/>
            <a:ext cx="5211206" cy="15901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" name="Line"/>
          <p:cNvSpPr/>
          <p:nvPr/>
        </p:nvSpPr>
        <p:spPr>
          <a:xfrm>
            <a:off x="12549095" y="5423356"/>
            <a:ext cx="5208308" cy="3601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" name="Insert"/>
          <p:cNvSpPr txBox="1"/>
          <p:nvPr/>
        </p:nvSpPr>
        <p:spPr>
          <a:xfrm>
            <a:off x="14442005" y="6487394"/>
            <a:ext cx="2019301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Insert</a:t>
            </a:r>
          </a:p>
        </p:txBody>
      </p:sp>
      <p:sp>
        <p:nvSpPr>
          <p:cNvPr id="230" name="Update"/>
          <p:cNvSpPr txBox="1"/>
          <p:nvPr/>
        </p:nvSpPr>
        <p:spPr>
          <a:xfrm>
            <a:off x="14506184" y="8160810"/>
            <a:ext cx="262661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Update</a:t>
            </a:r>
          </a:p>
        </p:txBody>
      </p:sp>
      <p:sp>
        <p:nvSpPr>
          <p:cNvPr id="231" name="Delete"/>
          <p:cNvSpPr txBox="1"/>
          <p:nvPr/>
        </p:nvSpPr>
        <p:spPr>
          <a:xfrm>
            <a:off x="14675729" y="9834226"/>
            <a:ext cx="228752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Delete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9" grpId="2"/>
      <p:bldP build="whole" bldLvl="1" animBg="1" rev="0" advAuto="0" spid="221" grpId="4"/>
      <p:bldP build="whole" bldLvl="1" animBg="1" rev="0" advAuto="0" spid="218" grpId="1"/>
      <p:bldP build="whole" bldLvl="1" animBg="1" rev="0" advAuto="0" spid="228" grpId="10"/>
      <p:bldP build="whole" bldLvl="1" animBg="1" rev="0" advAuto="0" spid="223" grpId="7"/>
      <p:bldP build="whole" bldLvl="1" animBg="1" rev="0" advAuto="0" spid="226" grpId="11"/>
      <p:bldP build="whole" bldLvl="1" animBg="1" rev="0" advAuto="0" spid="231" grpId="14"/>
      <p:bldP build="whole" bldLvl="1" animBg="1" rev="0" advAuto="0" spid="229" grpId="12"/>
      <p:bldP build="whole" bldLvl="1" animBg="1" rev="0" advAuto="0" spid="224" grpId="3"/>
      <p:bldP build="whole" bldLvl="1" animBg="1" rev="0" advAuto="0" spid="227" grpId="8"/>
      <p:bldP build="whole" bldLvl="1" animBg="1" rev="0" advAuto="0" spid="220" grpId="5"/>
      <p:bldP build="whole" bldLvl="1" animBg="1" rev="0" advAuto="0" spid="225" grpId="9"/>
      <p:bldP build="whole" bldLvl="1" animBg="1" rev="0" advAuto="0" spid="222" grpId="6"/>
      <p:bldP build="whole" bldLvl="1" animBg="1" rev="0" advAuto="0" spid="230" grpId="1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teps"/>
          <p:cNvSpPr txBox="1"/>
          <p:nvPr/>
        </p:nvSpPr>
        <p:spPr>
          <a:xfrm>
            <a:off x="704701" y="510416"/>
            <a:ext cx="3572511" cy="1626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Steps</a:t>
            </a:r>
          </a:p>
        </p:txBody>
      </p:sp>
      <p:sp>
        <p:nvSpPr>
          <p:cNvPr id="234" name="Create a project"/>
          <p:cNvSpPr txBox="1"/>
          <p:nvPr/>
        </p:nvSpPr>
        <p:spPr>
          <a:xfrm>
            <a:off x="4137728" y="3003011"/>
            <a:ext cx="737768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a project</a:t>
            </a:r>
          </a:p>
        </p:txBody>
      </p:sp>
      <p:sp>
        <p:nvSpPr>
          <p:cNvPr id="235" name="Create the model"/>
          <p:cNvSpPr txBox="1"/>
          <p:nvPr/>
        </p:nvSpPr>
        <p:spPr>
          <a:xfrm>
            <a:off x="4180311" y="5148397"/>
            <a:ext cx="794359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the model</a:t>
            </a:r>
          </a:p>
        </p:txBody>
      </p:sp>
      <p:sp>
        <p:nvSpPr>
          <p:cNvPr id="236" name="Create the Serializer"/>
          <p:cNvSpPr txBox="1"/>
          <p:nvPr/>
        </p:nvSpPr>
        <p:spPr>
          <a:xfrm>
            <a:off x="4175051" y="7055346"/>
            <a:ext cx="925626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the Serializer</a:t>
            </a:r>
          </a:p>
        </p:txBody>
      </p:sp>
      <p:sp>
        <p:nvSpPr>
          <p:cNvPr id="237" name="Create the Class Based view/endpoints"/>
          <p:cNvSpPr txBox="1"/>
          <p:nvPr/>
        </p:nvSpPr>
        <p:spPr>
          <a:xfrm>
            <a:off x="4193906" y="9081513"/>
            <a:ext cx="1800809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the Class Based view/endpoints</a:t>
            </a:r>
          </a:p>
        </p:txBody>
      </p:sp>
      <p:sp>
        <p:nvSpPr>
          <p:cNvPr id="238" name="Configure the URL and TEST"/>
          <p:cNvSpPr txBox="1"/>
          <p:nvPr/>
        </p:nvSpPr>
        <p:spPr>
          <a:xfrm>
            <a:off x="4196949" y="11107680"/>
            <a:ext cx="1324914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Configure the URL and TEST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6" grpId="4"/>
      <p:bldP build="whole" bldLvl="1" animBg="1" rev="0" advAuto="0" spid="238" grpId="6"/>
      <p:bldP build="whole" bldLvl="1" animBg="1" rev="0" advAuto="0" spid="235" grpId="3"/>
      <p:bldP build="whole" bldLvl="1" animBg="1" rev="0" advAuto="0" spid="237" grpId="5"/>
      <p:bldP build="whole" bldLvl="1" animBg="1" rev="0" advAuto="0" spid="234" grpId="2"/>
      <p:bldP build="whole" bldLvl="1" animBg="1" rev="0" advAuto="0" spid="23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Mixins"/>
          <p:cNvSpPr txBox="1"/>
          <p:nvPr/>
        </p:nvSpPr>
        <p:spPr>
          <a:xfrm>
            <a:off x="10172699" y="6044569"/>
            <a:ext cx="403860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Mixins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Mixins"/>
          <p:cNvSpPr txBox="1"/>
          <p:nvPr/>
        </p:nvSpPr>
        <p:spPr>
          <a:xfrm>
            <a:off x="495302" y="268522"/>
            <a:ext cx="403860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Mixins</a:t>
            </a:r>
          </a:p>
        </p:txBody>
      </p:sp>
      <p:sp>
        <p:nvSpPr>
          <p:cNvPr id="243" name="ListModelMixin"/>
          <p:cNvSpPr txBox="1"/>
          <p:nvPr/>
        </p:nvSpPr>
        <p:spPr>
          <a:xfrm>
            <a:off x="7637944" y="3107261"/>
            <a:ext cx="7001765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ListModelMixin</a:t>
            </a:r>
          </a:p>
        </p:txBody>
      </p:sp>
      <p:sp>
        <p:nvSpPr>
          <p:cNvPr id="244" name="CreateModelMixin"/>
          <p:cNvSpPr txBox="1"/>
          <p:nvPr/>
        </p:nvSpPr>
        <p:spPr>
          <a:xfrm>
            <a:off x="7644160" y="5181203"/>
            <a:ext cx="839368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CreateModelMixin</a:t>
            </a:r>
          </a:p>
        </p:txBody>
      </p:sp>
      <p:sp>
        <p:nvSpPr>
          <p:cNvPr id="245" name="RetrieveModelMixin"/>
          <p:cNvSpPr txBox="1"/>
          <p:nvPr/>
        </p:nvSpPr>
        <p:spPr>
          <a:xfrm>
            <a:off x="7638124" y="7255144"/>
            <a:ext cx="910793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RetrieveModelMixin</a:t>
            </a:r>
          </a:p>
        </p:txBody>
      </p:sp>
      <p:sp>
        <p:nvSpPr>
          <p:cNvPr id="246" name="UpdateModelMixin"/>
          <p:cNvSpPr txBox="1"/>
          <p:nvPr/>
        </p:nvSpPr>
        <p:spPr>
          <a:xfrm>
            <a:off x="7825575" y="9329086"/>
            <a:ext cx="873302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UpdateModelMixin</a:t>
            </a:r>
          </a:p>
        </p:txBody>
      </p:sp>
      <p:sp>
        <p:nvSpPr>
          <p:cNvPr id="247" name="DestroyModelMixin"/>
          <p:cNvSpPr txBox="1"/>
          <p:nvPr/>
        </p:nvSpPr>
        <p:spPr>
          <a:xfrm>
            <a:off x="7750301" y="11403027"/>
            <a:ext cx="888339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DestroyModelMixin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7" grpId="6"/>
      <p:bldP build="whole" bldLvl="1" animBg="1" rev="0" advAuto="0" spid="243" grpId="2"/>
      <p:bldP build="whole" bldLvl="1" animBg="1" rev="0" advAuto="0" spid="244" grpId="3"/>
      <p:bldP build="whole" bldLvl="1" animBg="1" rev="0" advAuto="0" spid="242" grpId="1"/>
      <p:bldP build="whole" bldLvl="1" animBg="1" rev="0" advAuto="0" spid="245" grpId="4"/>
      <p:bldP build="whole" bldLvl="1" animBg="1" rev="0" advAuto="0" spid="246" grpId="5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Action methods"/>
          <p:cNvSpPr txBox="1"/>
          <p:nvPr/>
        </p:nvSpPr>
        <p:spPr>
          <a:xfrm>
            <a:off x="369704" y="1032651"/>
            <a:ext cx="7285229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Action methods</a:t>
            </a:r>
          </a:p>
        </p:txBody>
      </p:sp>
      <p:sp>
        <p:nvSpPr>
          <p:cNvPr id="250" name="Mixin Classes"/>
          <p:cNvSpPr txBox="1"/>
          <p:nvPr/>
        </p:nvSpPr>
        <p:spPr>
          <a:xfrm>
            <a:off x="8856201" y="1032651"/>
            <a:ext cx="6398261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Mixin Classes</a:t>
            </a:r>
          </a:p>
        </p:txBody>
      </p:sp>
      <p:sp>
        <p:nvSpPr>
          <p:cNvPr id="251" name="Handler Methods"/>
          <p:cNvSpPr txBox="1"/>
          <p:nvPr/>
        </p:nvSpPr>
        <p:spPr>
          <a:xfrm>
            <a:off x="16455731" y="1032651"/>
            <a:ext cx="7961885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Handler Methods</a:t>
            </a:r>
          </a:p>
        </p:txBody>
      </p:sp>
      <p:sp>
        <p:nvSpPr>
          <p:cNvPr id="252" name="list()"/>
          <p:cNvSpPr txBox="1"/>
          <p:nvPr/>
        </p:nvSpPr>
        <p:spPr>
          <a:xfrm>
            <a:off x="2702955" y="2897999"/>
            <a:ext cx="146837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list()</a:t>
            </a:r>
          </a:p>
        </p:txBody>
      </p:sp>
      <p:sp>
        <p:nvSpPr>
          <p:cNvPr id="253" name="create()"/>
          <p:cNvSpPr txBox="1"/>
          <p:nvPr/>
        </p:nvSpPr>
        <p:spPr>
          <a:xfrm>
            <a:off x="2699392" y="4940357"/>
            <a:ext cx="262585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create()</a:t>
            </a:r>
          </a:p>
        </p:txBody>
      </p:sp>
      <p:sp>
        <p:nvSpPr>
          <p:cNvPr id="254" name="retrieve()"/>
          <p:cNvSpPr txBox="1"/>
          <p:nvPr/>
        </p:nvSpPr>
        <p:spPr>
          <a:xfrm>
            <a:off x="2788619" y="6982716"/>
            <a:ext cx="302056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retrieve()</a:t>
            </a:r>
          </a:p>
        </p:txBody>
      </p:sp>
      <p:sp>
        <p:nvSpPr>
          <p:cNvPr id="255" name="update()"/>
          <p:cNvSpPr txBox="1"/>
          <p:nvPr/>
        </p:nvSpPr>
        <p:spPr>
          <a:xfrm>
            <a:off x="2851484" y="9056658"/>
            <a:ext cx="289483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update()</a:t>
            </a:r>
          </a:p>
        </p:txBody>
      </p:sp>
      <p:sp>
        <p:nvSpPr>
          <p:cNvPr id="256" name="destroy()"/>
          <p:cNvSpPr txBox="1"/>
          <p:nvPr/>
        </p:nvSpPr>
        <p:spPr>
          <a:xfrm>
            <a:off x="2774141" y="11130599"/>
            <a:ext cx="304952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destroy()</a:t>
            </a:r>
          </a:p>
        </p:txBody>
      </p:sp>
      <p:sp>
        <p:nvSpPr>
          <p:cNvPr id="257" name="ListModelMixin"/>
          <p:cNvSpPr txBox="1"/>
          <p:nvPr/>
        </p:nvSpPr>
        <p:spPr>
          <a:xfrm>
            <a:off x="9871311" y="2834833"/>
            <a:ext cx="5279899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ListModelMixin</a:t>
            </a:r>
          </a:p>
        </p:txBody>
      </p:sp>
      <p:sp>
        <p:nvSpPr>
          <p:cNvPr id="258" name="CreateModelMixin"/>
          <p:cNvSpPr txBox="1"/>
          <p:nvPr/>
        </p:nvSpPr>
        <p:spPr>
          <a:xfrm>
            <a:off x="9891932" y="4940357"/>
            <a:ext cx="632383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CreateModelMixin</a:t>
            </a:r>
          </a:p>
        </p:txBody>
      </p:sp>
      <p:sp>
        <p:nvSpPr>
          <p:cNvPr id="259" name="RetrieveModelMixin"/>
          <p:cNvSpPr txBox="1"/>
          <p:nvPr/>
        </p:nvSpPr>
        <p:spPr>
          <a:xfrm>
            <a:off x="9911343" y="6982717"/>
            <a:ext cx="685952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RetrieveModelMixin</a:t>
            </a:r>
          </a:p>
        </p:txBody>
      </p:sp>
      <p:sp>
        <p:nvSpPr>
          <p:cNvPr id="260" name="UpdateModelMixin"/>
          <p:cNvSpPr txBox="1"/>
          <p:nvPr/>
        </p:nvSpPr>
        <p:spPr>
          <a:xfrm>
            <a:off x="10051932" y="9025074"/>
            <a:ext cx="6578347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UpdateModelMixin</a:t>
            </a:r>
          </a:p>
        </p:txBody>
      </p:sp>
      <p:sp>
        <p:nvSpPr>
          <p:cNvPr id="261" name="DestroyModelMixin"/>
          <p:cNvSpPr txBox="1"/>
          <p:nvPr/>
        </p:nvSpPr>
        <p:spPr>
          <a:xfrm>
            <a:off x="9995544" y="11130599"/>
            <a:ext cx="669112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DestroyModelMixin</a:t>
            </a:r>
          </a:p>
        </p:txBody>
      </p:sp>
      <p:sp>
        <p:nvSpPr>
          <p:cNvPr id="262" name="get()"/>
          <p:cNvSpPr txBox="1"/>
          <p:nvPr/>
        </p:nvSpPr>
        <p:spPr>
          <a:xfrm>
            <a:off x="19235539" y="2834833"/>
            <a:ext cx="1595629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get()</a:t>
            </a:r>
          </a:p>
        </p:txBody>
      </p:sp>
      <p:sp>
        <p:nvSpPr>
          <p:cNvPr id="263" name="post()"/>
          <p:cNvSpPr txBox="1"/>
          <p:nvPr/>
        </p:nvSpPr>
        <p:spPr>
          <a:xfrm>
            <a:off x="19310957" y="4908775"/>
            <a:ext cx="2019301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post()</a:t>
            </a:r>
          </a:p>
        </p:txBody>
      </p:sp>
      <p:sp>
        <p:nvSpPr>
          <p:cNvPr id="264" name="get()"/>
          <p:cNvSpPr txBox="1"/>
          <p:nvPr/>
        </p:nvSpPr>
        <p:spPr>
          <a:xfrm>
            <a:off x="19522793" y="6982716"/>
            <a:ext cx="159562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get()</a:t>
            </a:r>
          </a:p>
        </p:txBody>
      </p:sp>
      <p:sp>
        <p:nvSpPr>
          <p:cNvPr id="265" name="put()"/>
          <p:cNvSpPr txBox="1"/>
          <p:nvPr/>
        </p:nvSpPr>
        <p:spPr>
          <a:xfrm>
            <a:off x="19508315" y="9056658"/>
            <a:ext cx="162458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put()</a:t>
            </a:r>
          </a:p>
        </p:txBody>
      </p:sp>
      <p:sp>
        <p:nvSpPr>
          <p:cNvPr id="266" name="delete()"/>
          <p:cNvSpPr txBox="1"/>
          <p:nvPr/>
        </p:nvSpPr>
        <p:spPr>
          <a:xfrm>
            <a:off x="19404783" y="11130599"/>
            <a:ext cx="259765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delete()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5" grpId="7"/>
      <p:bldP build="whole" bldLvl="1" animBg="1" rev="0" advAuto="0" spid="262" grpId="14"/>
      <p:bldP build="whole" bldLvl="1" animBg="1" rev="0" advAuto="0" spid="256" grpId="8"/>
      <p:bldP build="whole" bldLvl="1" animBg="1" rev="0" advAuto="0" spid="263" grpId="15"/>
      <p:bldP build="whole" bldLvl="1" animBg="1" rev="0" advAuto="0" spid="250" grpId="2"/>
      <p:bldP build="whole" bldLvl="1" animBg="1" rev="0" advAuto="0" spid="258" grpId="10"/>
      <p:bldP build="whole" bldLvl="1" animBg="1" rev="0" advAuto="0" spid="265" grpId="17"/>
      <p:bldP build="whole" bldLvl="1" animBg="1" rev="0" advAuto="0" spid="252" grpId="4"/>
      <p:bldP build="whole" bldLvl="1" animBg="1" rev="0" advAuto="0" spid="259" grpId="11"/>
      <p:bldP build="whole" bldLvl="1" animBg="1" rev="0" advAuto="0" spid="266" grpId="18"/>
      <p:bldP build="whole" bldLvl="1" animBg="1" rev="0" advAuto="0" spid="254" grpId="6"/>
      <p:bldP build="whole" bldLvl="1" animBg="1" rev="0" advAuto="0" spid="257" grpId="9"/>
      <p:bldP build="whole" bldLvl="1" animBg="1" rev="0" advAuto="0" spid="264" grpId="16"/>
      <p:bldP build="whole" bldLvl="1" animBg="1" rev="0" advAuto="0" spid="251" grpId="3"/>
      <p:bldP build="whole" bldLvl="1" animBg="1" rev="0" advAuto="0" spid="260" grpId="12"/>
      <p:bldP build="whole" bldLvl="1" animBg="1" rev="0" advAuto="0" spid="253" grpId="5"/>
      <p:bldP build="whole" bldLvl="1" animBg="1" rev="0" advAuto="0" spid="261" grpId="13"/>
      <p:bldP build="whole" bldLvl="1" animBg="1" rev="0" advAuto="0" spid="24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teps"/>
          <p:cNvSpPr txBox="1"/>
          <p:nvPr/>
        </p:nvSpPr>
        <p:spPr>
          <a:xfrm>
            <a:off x="704701" y="510416"/>
            <a:ext cx="3572511" cy="1626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Steps</a:t>
            </a:r>
          </a:p>
        </p:txBody>
      </p:sp>
      <p:sp>
        <p:nvSpPr>
          <p:cNvPr id="122" name="Create a project"/>
          <p:cNvSpPr txBox="1"/>
          <p:nvPr/>
        </p:nvSpPr>
        <p:spPr>
          <a:xfrm>
            <a:off x="4137728" y="4077288"/>
            <a:ext cx="737768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a project</a:t>
            </a:r>
          </a:p>
        </p:txBody>
      </p:sp>
      <p:sp>
        <p:nvSpPr>
          <p:cNvPr id="123" name="Create the view/REST endpoint"/>
          <p:cNvSpPr txBox="1"/>
          <p:nvPr/>
        </p:nvSpPr>
        <p:spPr>
          <a:xfrm>
            <a:off x="4033368" y="6819431"/>
            <a:ext cx="1435760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the view/REST endpoint</a:t>
            </a:r>
          </a:p>
        </p:txBody>
      </p:sp>
      <p:sp>
        <p:nvSpPr>
          <p:cNvPr id="124" name="Configure the URL and TEST"/>
          <p:cNvSpPr txBox="1"/>
          <p:nvPr/>
        </p:nvSpPr>
        <p:spPr>
          <a:xfrm>
            <a:off x="4066734" y="9561572"/>
            <a:ext cx="13249149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Configure the URL and TEST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1"/>
      <p:bldP build="whole" bldLvl="1" animBg="1" rev="0" advAuto="0" spid="124" grpId="4"/>
      <p:bldP build="whole" bldLvl="1" animBg="1" rev="0" advAuto="0" spid="123" grpId="3"/>
      <p:bldP build="whole" bldLvl="1" animBg="1" rev="0" advAuto="0" spid="122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eneric Views"/>
          <p:cNvSpPr txBox="1"/>
          <p:nvPr/>
        </p:nvSpPr>
        <p:spPr>
          <a:xfrm>
            <a:off x="7820660" y="6044569"/>
            <a:ext cx="874268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Generic Views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enerics"/>
          <p:cNvSpPr txBox="1"/>
          <p:nvPr/>
        </p:nvSpPr>
        <p:spPr>
          <a:xfrm>
            <a:off x="436728" y="299572"/>
            <a:ext cx="552196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Generics</a:t>
            </a:r>
          </a:p>
        </p:txBody>
      </p:sp>
      <p:sp>
        <p:nvSpPr>
          <p:cNvPr id="271" name="CreateAPIView"/>
          <p:cNvSpPr txBox="1"/>
          <p:nvPr/>
        </p:nvSpPr>
        <p:spPr>
          <a:xfrm>
            <a:off x="2131047" y="3055781"/>
            <a:ext cx="371652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CreateAPIView</a:t>
            </a:r>
          </a:p>
        </p:txBody>
      </p:sp>
      <p:sp>
        <p:nvSpPr>
          <p:cNvPr id="272" name="ListAPIView"/>
          <p:cNvSpPr txBox="1"/>
          <p:nvPr/>
        </p:nvSpPr>
        <p:spPr>
          <a:xfrm>
            <a:off x="2184147" y="4064450"/>
            <a:ext cx="298196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ListAPIView</a:t>
            </a:r>
          </a:p>
        </p:txBody>
      </p:sp>
      <p:sp>
        <p:nvSpPr>
          <p:cNvPr id="273" name="RetreiveAPIView"/>
          <p:cNvSpPr txBox="1"/>
          <p:nvPr/>
        </p:nvSpPr>
        <p:spPr>
          <a:xfrm>
            <a:off x="2166667" y="5073119"/>
            <a:ext cx="410210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RetreiveAPIView</a:t>
            </a:r>
          </a:p>
        </p:txBody>
      </p:sp>
      <p:sp>
        <p:nvSpPr>
          <p:cNvPr id="274" name="DestroyAPIView"/>
          <p:cNvSpPr txBox="1"/>
          <p:nvPr/>
        </p:nvSpPr>
        <p:spPr>
          <a:xfrm>
            <a:off x="2227627" y="6081788"/>
            <a:ext cx="39801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DestroyAPIView</a:t>
            </a:r>
          </a:p>
        </p:txBody>
      </p:sp>
      <p:sp>
        <p:nvSpPr>
          <p:cNvPr id="275" name="UpdateAPIView"/>
          <p:cNvSpPr txBox="1"/>
          <p:nvPr/>
        </p:nvSpPr>
        <p:spPr>
          <a:xfrm>
            <a:off x="2289095" y="7090457"/>
            <a:ext cx="385724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UpdateAPIView</a:t>
            </a:r>
          </a:p>
        </p:txBody>
      </p:sp>
      <p:sp>
        <p:nvSpPr>
          <p:cNvPr id="276" name="ListCreateAPIView"/>
          <p:cNvSpPr txBox="1"/>
          <p:nvPr/>
        </p:nvSpPr>
        <p:spPr>
          <a:xfrm>
            <a:off x="2332416" y="8099125"/>
            <a:ext cx="46004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ListCreateAPIView</a:t>
            </a:r>
          </a:p>
        </p:txBody>
      </p:sp>
      <p:sp>
        <p:nvSpPr>
          <p:cNvPr id="277" name="RetreiveUpdateAPIView"/>
          <p:cNvSpPr txBox="1"/>
          <p:nvPr/>
        </p:nvSpPr>
        <p:spPr>
          <a:xfrm>
            <a:off x="2308412" y="9120967"/>
            <a:ext cx="586130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RetreiveUpdateAPIView</a:t>
            </a:r>
          </a:p>
        </p:txBody>
      </p:sp>
      <p:sp>
        <p:nvSpPr>
          <p:cNvPr id="278" name="RetreiveDestroyAPIView"/>
          <p:cNvSpPr txBox="1"/>
          <p:nvPr/>
        </p:nvSpPr>
        <p:spPr>
          <a:xfrm>
            <a:off x="2246944" y="10116463"/>
            <a:ext cx="598424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RetreiveDestroyAPIView</a:t>
            </a:r>
          </a:p>
        </p:txBody>
      </p:sp>
      <p:sp>
        <p:nvSpPr>
          <p:cNvPr id="279" name="RetreiveUpdateDestroyAPIView"/>
          <p:cNvSpPr txBox="1"/>
          <p:nvPr/>
        </p:nvSpPr>
        <p:spPr>
          <a:xfrm>
            <a:off x="2228434" y="11111960"/>
            <a:ext cx="774344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RetreiveUpdateDestroyAPIView</a:t>
            </a:r>
          </a:p>
        </p:txBody>
      </p:sp>
      <p:sp>
        <p:nvSpPr>
          <p:cNvPr id="280" name="———————————————all non id based operations"/>
          <p:cNvSpPr txBox="1"/>
          <p:nvPr/>
        </p:nvSpPr>
        <p:spPr>
          <a:xfrm>
            <a:off x="7067153" y="8099125"/>
            <a:ext cx="1427988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———————————————all non id based operations</a:t>
            </a:r>
          </a:p>
        </p:txBody>
      </p:sp>
      <p:sp>
        <p:nvSpPr>
          <p:cNvPr id="281" name="———————————————all id based operations"/>
          <p:cNvSpPr txBox="1"/>
          <p:nvPr/>
        </p:nvSpPr>
        <p:spPr>
          <a:xfrm>
            <a:off x="10114985" y="11111960"/>
            <a:ext cx="132257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———————————————all id based operations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7" grpId="8"/>
      <p:bldP build="whole" bldLvl="1" animBg="1" rev="0" advAuto="0" spid="275" grpId="6"/>
      <p:bldP build="whole" bldLvl="1" animBg="1" rev="0" advAuto="0" spid="271" grpId="2"/>
      <p:bldP build="whole" bldLvl="1" animBg="1" rev="0" advAuto="0" spid="270" grpId="1"/>
      <p:bldP build="whole" bldLvl="1" animBg="1" rev="0" advAuto="0" spid="279" grpId="10"/>
      <p:bldP build="whole" bldLvl="1" animBg="1" rev="0" advAuto="0" spid="272" grpId="3"/>
      <p:bldP build="whole" bldLvl="1" animBg="1" rev="0" advAuto="0" spid="278" grpId="9"/>
      <p:bldP build="whole" bldLvl="1" animBg="1" rev="0" advAuto="0" spid="273" grpId="4"/>
      <p:bldP build="whole" bldLvl="1" animBg="1" rev="0" advAuto="0" spid="276" grpId="7"/>
      <p:bldP build="whole" bldLvl="1" animBg="1" rev="0" advAuto="0" spid="280" grpId="11"/>
      <p:bldP build="whole" bldLvl="1" animBg="1" rev="0" advAuto="0" spid="281" grpId="12"/>
      <p:bldP build="whole" bldLvl="1" animBg="1" rev="0" advAuto="0" spid="274" grpId="5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ViewSets"/>
          <p:cNvSpPr txBox="1"/>
          <p:nvPr/>
        </p:nvSpPr>
        <p:spPr>
          <a:xfrm>
            <a:off x="9359899" y="6044569"/>
            <a:ext cx="566420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ViewSets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viewsets"/>
          <p:cNvSpPr txBox="1"/>
          <p:nvPr/>
        </p:nvSpPr>
        <p:spPr>
          <a:xfrm>
            <a:off x="969023" y="5392392"/>
            <a:ext cx="434695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viewsets</a:t>
            </a:r>
          </a:p>
        </p:txBody>
      </p:sp>
      <p:sp>
        <p:nvSpPr>
          <p:cNvPr id="286" name="list()"/>
          <p:cNvSpPr txBox="1"/>
          <p:nvPr/>
        </p:nvSpPr>
        <p:spPr>
          <a:xfrm>
            <a:off x="11902283" y="3874662"/>
            <a:ext cx="146837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list()</a:t>
            </a:r>
          </a:p>
        </p:txBody>
      </p:sp>
      <p:sp>
        <p:nvSpPr>
          <p:cNvPr id="287" name="ViewSet"/>
          <p:cNvSpPr txBox="1"/>
          <p:nvPr/>
        </p:nvSpPr>
        <p:spPr>
          <a:xfrm>
            <a:off x="9399317" y="2305646"/>
            <a:ext cx="400862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ViewSet</a:t>
            </a:r>
          </a:p>
        </p:txBody>
      </p:sp>
      <p:sp>
        <p:nvSpPr>
          <p:cNvPr id="288" name="ModelViewSet"/>
          <p:cNvSpPr txBox="1"/>
          <p:nvPr/>
        </p:nvSpPr>
        <p:spPr>
          <a:xfrm>
            <a:off x="9127968" y="10106324"/>
            <a:ext cx="701700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ModelViewSet</a:t>
            </a:r>
          </a:p>
        </p:txBody>
      </p:sp>
      <p:sp>
        <p:nvSpPr>
          <p:cNvPr id="289" name="create()"/>
          <p:cNvSpPr txBox="1"/>
          <p:nvPr/>
        </p:nvSpPr>
        <p:spPr>
          <a:xfrm>
            <a:off x="11901441" y="4958755"/>
            <a:ext cx="262585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create()</a:t>
            </a:r>
          </a:p>
        </p:txBody>
      </p:sp>
      <p:sp>
        <p:nvSpPr>
          <p:cNvPr id="290" name="retrieve()"/>
          <p:cNvSpPr txBox="1"/>
          <p:nvPr/>
        </p:nvSpPr>
        <p:spPr>
          <a:xfrm>
            <a:off x="11897606" y="6042848"/>
            <a:ext cx="302056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retrieve()</a:t>
            </a:r>
          </a:p>
        </p:txBody>
      </p:sp>
      <p:sp>
        <p:nvSpPr>
          <p:cNvPr id="291" name="update()"/>
          <p:cNvSpPr txBox="1"/>
          <p:nvPr/>
        </p:nvSpPr>
        <p:spPr>
          <a:xfrm>
            <a:off x="11960471" y="7114625"/>
            <a:ext cx="289483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update()</a:t>
            </a:r>
          </a:p>
        </p:txBody>
      </p:sp>
      <p:sp>
        <p:nvSpPr>
          <p:cNvPr id="292" name="delete()"/>
          <p:cNvSpPr txBox="1"/>
          <p:nvPr/>
        </p:nvSpPr>
        <p:spPr>
          <a:xfrm>
            <a:off x="11915538" y="8211034"/>
            <a:ext cx="259765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delete()</a:t>
            </a:r>
          </a:p>
        </p:txBody>
      </p:sp>
      <p:sp>
        <p:nvSpPr>
          <p:cNvPr id="293" name="Line"/>
          <p:cNvSpPr/>
          <p:nvPr/>
        </p:nvSpPr>
        <p:spPr>
          <a:xfrm flipV="1">
            <a:off x="5492623" y="3493981"/>
            <a:ext cx="3707714" cy="251947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" name="Line"/>
          <p:cNvSpPr/>
          <p:nvPr/>
        </p:nvSpPr>
        <p:spPr>
          <a:xfrm>
            <a:off x="5407370" y="6413352"/>
            <a:ext cx="3882069" cy="334252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Router"/>
          <p:cNvSpPr txBox="1"/>
          <p:nvPr/>
        </p:nvSpPr>
        <p:spPr>
          <a:xfrm>
            <a:off x="18455213" y="5125208"/>
            <a:ext cx="340715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Router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9" grpId="7"/>
      <p:bldP build="whole" bldLvl="1" animBg="1" rev="0" advAuto="0" spid="293" grpId="5"/>
      <p:bldP build="whole" bldLvl="1" animBg="1" rev="0" advAuto="0" spid="288" grpId="4"/>
      <p:bldP build="whole" bldLvl="1" animBg="1" rev="0" advAuto="0" spid="287" grpId="2"/>
      <p:bldP build="whole" bldLvl="1" animBg="1" rev="0" advAuto="0" spid="294" grpId="3"/>
      <p:bldP build="whole" bldLvl="1" animBg="1" rev="0" advAuto="0" spid="290" grpId="8"/>
      <p:bldP build="whole" bldLvl="1" animBg="1" rev="0" advAuto="0" spid="291" grpId="9"/>
      <p:bldP build="whole" bldLvl="1" animBg="1" rev="0" advAuto="0" spid="295" grpId="11"/>
      <p:bldP build="whole" bldLvl="1" animBg="1" rev="0" advAuto="0" spid="285" grpId="1"/>
      <p:bldP build="whole" bldLvl="1" animBg="1" rev="0" advAuto="0" spid="286" grpId="6"/>
      <p:bldP build="whole" bldLvl="1" animBg="1" rev="0" advAuto="0" spid="292" grpId="1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ViewSets"/>
          <p:cNvSpPr txBox="1"/>
          <p:nvPr/>
        </p:nvSpPr>
        <p:spPr>
          <a:xfrm>
            <a:off x="9359899" y="6044569"/>
            <a:ext cx="566420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ViewSets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Nested Serializers"/>
          <p:cNvSpPr txBox="1"/>
          <p:nvPr/>
        </p:nvSpPr>
        <p:spPr>
          <a:xfrm>
            <a:off x="553856" y="477863"/>
            <a:ext cx="1109472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Nested Serializers</a:t>
            </a:r>
          </a:p>
        </p:txBody>
      </p:sp>
      <p:sp>
        <p:nvSpPr>
          <p:cNvPr id="300" name="Customer"/>
          <p:cNvSpPr txBox="1"/>
          <p:nvPr/>
        </p:nvSpPr>
        <p:spPr>
          <a:xfrm>
            <a:off x="3553515" y="3832145"/>
            <a:ext cx="457454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Customer</a:t>
            </a:r>
          </a:p>
        </p:txBody>
      </p:sp>
      <p:sp>
        <p:nvSpPr>
          <p:cNvPr id="301" name="firstName"/>
          <p:cNvSpPr txBox="1"/>
          <p:nvPr/>
        </p:nvSpPr>
        <p:spPr>
          <a:xfrm>
            <a:off x="4828662" y="5422831"/>
            <a:ext cx="449834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firstName</a:t>
            </a:r>
          </a:p>
        </p:txBody>
      </p:sp>
      <p:sp>
        <p:nvSpPr>
          <p:cNvPr id="302" name="lastName"/>
          <p:cNvSpPr txBox="1"/>
          <p:nvPr/>
        </p:nvSpPr>
        <p:spPr>
          <a:xfrm>
            <a:off x="4875398" y="7013516"/>
            <a:ext cx="4404869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lastName</a:t>
            </a:r>
          </a:p>
        </p:txBody>
      </p:sp>
      <p:sp>
        <p:nvSpPr>
          <p:cNvPr id="303" name="phone"/>
          <p:cNvSpPr txBox="1"/>
          <p:nvPr/>
        </p:nvSpPr>
        <p:spPr>
          <a:xfrm>
            <a:off x="4971630" y="8604202"/>
            <a:ext cx="297535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phone</a:t>
            </a:r>
          </a:p>
        </p:txBody>
      </p:sp>
      <p:sp>
        <p:nvSpPr>
          <p:cNvPr id="304" name="Order"/>
          <p:cNvSpPr txBox="1"/>
          <p:nvPr/>
        </p:nvSpPr>
        <p:spPr>
          <a:xfrm>
            <a:off x="14647913" y="3832145"/>
            <a:ext cx="269290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Order</a:t>
            </a:r>
          </a:p>
        </p:txBody>
      </p:sp>
      <p:sp>
        <p:nvSpPr>
          <p:cNvPr id="305" name="product"/>
          <p:cNvSpPr txBox="1"/>
          <p:nvPr/>
        </p:nvSpPr>
        <p:spPr>
          <a:xfrm>
            <a:off x="15795546" y="5422831"/>
            <a:ext cx="365302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product</a:t>
            </a:r>
          </a:p>
        </p:txBody>
      </p:sp>
      <p:sp>
        <p:nvSpPr>
          <p:cNvPr id="306" name="quantity"/>
          <p:cNvSpPr txBox="1"/>
          <p:nvPr/>
        </p:nvSpPr>
        <p:spPr>
          <a:xfrm>
            <a:off x="15739158" y="7013516"/>
            <a:ext cx="3765805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quantity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teps"/>
          <p:cNvSpPr txBox="1"/>
          <p:nvPr/>
        </p:nvSpPr>
        <p:spPr>
          <a:xfrm>
            <a:off x="704701" y="510416"/>
            <a:ext cx="3572511" cy="1626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Steps</a:t>
            </a:r>
          </a:p>
        </p:txBody>
      </p:sp>
      <p:sp>
        <p:nvSpPr>
          <p:cNvPr id="309" name="Create a project"/>
          <p:cNvSpPr txBox="1"/>
          <p:nvPr/>
        </p:nvSpPr>
        <p:spPr>
          <a:xfrm>
            <a:off x="4137728" y="3003011"/>
            <a:ext cx="737768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a project</a:t>
            </a:r>
          </a:p>
        </p:txBody>
      </p:sp>
      <p:sp>
        <p:nvSpPr>
          <p:cNvPr id="310" name="Create the model"/>
          <p:cNvSpPr txBox="1"/>
          <p:nvPr/>
        </p:nvSpPr>
        <p:spPr>
          <a:xfrm>
            <a:off x="4180311" y="5148397"/>
            <a:ext cx="794359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the model</a:t>
            </a:r>
          </a:p>
        </p:txBody>
      </p:sp>
      <p:sp>
        <p:nvSpPr>
          <p:cNvPr id="311" name="Create the Nested Serializer"/>
          <p:cNvSpPr txBox="1"/>
          <p:nvPr/>
        </p:nvSpPr>
        <p:spPr>
          <a:xfrm>
            <a:off x="4131548" y="7114954"/>
            <a:ext cx="12793981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the Nested Serializer</a:t>
            </a:r>
          </a:p>
        </p:txBody>
      </p:sp>
      <p:sp>
        <p:nvSpPr>
          <p:cNvPr id="312" name="Create the Class Based view/endpoints"/>
          <p:cNvSpPr txBox="1"/>
          <p:nvPr/>
        </p:nvSpPr>
        <p:spPr>
          <a:xfrm>
            <a:off x="4193906" y="9081513"/>
            <a:ext cx="1800809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the Class Based view/endpoints</a:t>
            </a:r>
          </a:p>
        </p:txBody>
      </p:sp>
      <p:sp>
        <p:nvSpPr>
          <p:cNvPr id="313" name="Configure the URL and TEST"/>
          <p:cNvSpPr txBox="1"/>
          <p:nvPr/>
        </p:nvSpPr>
        <p:spPr>
          <a:xfrm>
            <a:off x="4196949" y="11107680"/>
            <a:ext cx="1324914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Configure the URL and TEST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Django REST Framework"/>
          <p:cNvSpPr txBox="1"/>
          <p:nvPr/>
        </p:nvSpPr>
        <p:spPr>
          <a:xfrm>
            <a:off x="759729" y="608078"/>
            <a:ext cx="1537716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Django REST Framework</a:t>
            </a:r>
          </a:p>
        </p:txBody>
      </p:sp>
      <p:sp>
        <p:nvSpPr>
          <p:cNvPr id="316" name="Class Based"/>
          <p:cNvSpPr txBox="1"/>
          <p:nvPr/>
        </p:nvSpPr>
        <p:spPr>
          <a:xfrm>
            <a:off x="3750681" y="4438422"/>
            <a:ext cx="724027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Class Based</a:t>
            </a:r>
          </a:p>
        </p:txBody>
      </p:sp>
      <p:sp>
        <p:nvSpPr>
          <p:cNvPr id="317" name="Function Based"/>
          <p:cNvSpPr txBox="1"/>
          <p:nvPr/>
        </p:nvSpPr>
        <p:spPr>
          <a:xfrm>
            <a:off x="12329134" y="8033333"/>
            <a:ext cx="902970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Function Based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6" grpId="2"/>
      <p:bldP build="whole" bldLvl="1" animBg="1" rev="0" advAuto="0" spid="315" grpId="1"/>
      <p:bldP build="whole" bldLvl="1" animBg="1" rev="0" advAuto="0" spid="317" grpId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erializers"/>
          <p:cNvSpPr txBox="1"/>
          <p:nvPr/>
        </p:nvSpPr>
        <p:spPr>
          <a:xfrm>
            <a:off x="8777862" y="5647493"/>
            <a:ext cx="643763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Serializers</a:t>
            </a:r>
          </a:p>
        </p:txBody>
      </p:sp>
      <p:sp>
        <p:nvSpPr>
          <p:cNvPr id="320" name="JSON"/>
          <p:cNvSpPr txBox="1"/>
          <p:nvPr/>
        </p:nvSpPr>
        <p:spPr>
          <a:xfrm>
            <a:off x="5848643" y="5113976"/>
            <a:ext cx="213283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JSON</a:t>
            </a:r>
          </a:p>
        </p:txBody>
      </p:sp>
      <p:sp>
        <p:nvSpPr>
          <p:cNvPr id="321" name="XML"/>
          <p:cNvSpPr txBox="1"/>
          <p:nvPr/>
        </p:nvSpPr>
        <p:spPr>
          <a:xfrm>
            <a:off x="6081434" y="3841108"/>
            <a:ext cx="1667257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XML</a:t>
            </a:r>
          </a:p>
        </p:txBody>
      </p:sp>
      <p:sp>
        <p:nvSpPr>
          <p:cNvPr id="322" name="Python Objects"/>
          <p:cNvSpPr txBox="1"/>
          <p:nvPr/>
        </p:nvSpPr>
        <p:spPr>
          <a:xfrm>
            <a:off x="12471778" y="8076376"/>
            <a:ext cx="536524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Python Objects</a:t>
            </a:r>
          </a:p>
        </p:txBody>
      </p:sp>
      <p:sp>
        <p:nvSpPr>
          <p:cNvPr id="323" name="CSV"/>
          <p:cNvSpPr txBox="1"/>
          <p:nvPr/>
        </p:nvSpPr>
        <p:spPr>
          <a:xfrm>
            <a:off x="5907828" y="6924129"/>
            <a:ext cx="162382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CSV</a:t>
            </a:r>
          </a:p>
        </p:txBody>
      </p:sp>
      <p:sp>
        <p:nvSpPr>
          <p:cNvPr id="324" name="DB"/>
          <p:cNvSpPr/>
          <p:nvPr/>
        </p:nvSpPr>
        <p:spPr>
          <a:xfrm>
            <a:off x="20386633" y="4674649"/>
            <a:ext cx="3573781" cy="3572549"/>
          </a:xfrm>
          <a:prstGeom prst="roundRect">
            <a:avLst>
              <a:gd name="adj" fmla="val 533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325" name="Line"/>
          <p:cNvSpPr/>
          <p:nvPr/>
        </p:nvSpPr>
        <p:spPr>
          <a:xfrm>
            <a:off x="15268137" y="6516385"/>
            <a:ext cx="506585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6" name="Line"/>
          <p:cNvSpPr/>
          <p:nvPr/>
        </p:nvSpPr>
        <p:spPr>
          <a:xfrm>
            <a:off x="3512072" y="6460923"/>
            <a:ext cx="5365243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7" name="Clients"/>
          <p:cNvSpPr/>
          <p:nvPr/>
        </p:nvSpPr>
        <p:spPr>
          <a:xfrm>
            <a:off x="435192" y="4674649"/>
            <a:ext cx="3573781" cy="3572549"/>
          </a:xfrm>
          <a:prstGeom prst="roundRect">
            <a:avLst>
              <a:gd name="adj" fmla="val 5332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Clients</a:t>
            </a:r>
          </a:p>
        </p:txBody>
      </p:sp>
      <p:sp>
        <p:nvSpPr>
          <p:cNvPr id="328" name="Line"/>
          <p:cNvSpPr/>
          <p:nvPr/>
        </p:nvSpPr>
        <p:spPr>
          <a:xfrm>
            <a:off x="15290588" y="6806154"/>
            <a:ext cx="1604411" cy="160441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9" name="Line"/>
          <p:cNvSpPr/>
          <p:nvPr/>
        </p:nvSpPr>
        <p:spPr>
          <a:xfrm flipH="1">
            <a:off x="4063425" y="7053669"/>
            <a:ext cx="4659984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3" grpId="6"/>
      <p:bldP build="whole" bldLvl="1" animBg="1" rev="0" advAuto="0" spid="327" grpId="2"/>
      <p:bldP build="whole" bldLvl="1" animBg="1" rev="0" advAuto="0" spid="322" grpId="8"/>
      <p:bldP build="whole" bldLvl="1" animBg="1" rev="0" advAuto="0" spid="324" grpId="10"/>
      <p:bldP build="whole" bldLvl="1" animBg="1" rev="0" advAuto="0" spid="319" grpId="1"/>
      <p:bldP build="whole" bldLvl="1" animBg="1" rev="0" advAuto="0" spid="329" grpId="11"/>
      <p:bldP build="whole" bldLvl="1" animBg="1" rev="0" advAuto="0" spid="326" grpId="3"/>
      <p:bldP build="whole" bldLvl="1" animBg="1" rev="0" advAuto="0" spid="328" grpId="7"/>
      <p:bldP build="whole" bldLvl="1" animBg="1" rev="0" advAuto="0" spid="320" grpId="5"/>
      <p:bldP build="whole" bldLvl="1" animBg="1" rev="0" advAuto="0" spid="325" grpId="9"/>
      <p:bldP build="whole" bldLvl="1" animBg="1" rev="0" advAuto="0" spid="321" grpId="4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ORM"/>
          <p:cNvSpPr txBox="1"/>
          <p:nvPr/>
        </p:nvSpPr>
        <p:spPr>
          <a:xfrm>
            <a:off x="10606405" y="5842815"/>
            <a:ext cx="3171191" cy="1626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ORM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unction Based Views and Serializers"/>
          <p:cNvSpPr txBox="1"/>
          <p:nvPr/>
        </p:nvSpPr>
        <p:spPr>
          <a:xfrm>
            <a:off x="812165" y="6044569"/>
            <a:ext cx="2275967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Function Based Views and Serializers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Web Browsable API"/>
          <p:cNvSpPr txBox="1"/>
          <p:nvPr/>
        </p:nvSpPr>
        <p:spPr>
          <a:xfrm>
            <a:off x="6210935" y="6044569"/>
            <a:ext cx="1196213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Web Browsable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ecurity"/>
          <p:cNvSpPr txBox="1"/>
          <p:nvPr/>
        </p:nvSpPr>
        <p:spPr>
          <a:xfrm>
            <a:off x="1612471" y="6044569"/>
            <a:ext cx="507746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Security</a:t>
            </a:r>
          </a:p>
        </p:txBody>
      </p:sp>
      <p:sp>
        <p:nvSpPr>
          <p:cNvPr id="336" name="Authentication"/>
          <p:cNvSpPr txBox="1"/>
          <p:nvPr/>
        </p:nvSpPr>
        <p:spPr>
          <a:xfrm>
            <a:off x="13565848" y="2056362"/>
            <a:ext cx="7923531" cy="160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Authentication</a:t>
            </a:r>
          </a:p>
        </p:txBody>
      </p:sp>
      <p:sp>
        <p:nvSpPr>
          <p:cNvPr id="337" name="Authorization"/>
          <p:cNvSpPr txBox="1"/>
          <p:nvPr/>
        </p:nvSpPr>
        <p:spPr>
          <a:xfrm>
            <a:off x="13483644" y="6057269"/>
            <a:ext cx="7241541" cy="160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Authorization</a:t>
            </a:r>
          </a:p>
        </p:txBody>
      </p:sp>
      <p:sp>
        <p:nvSpPr>
          <p:cNvPr id="338" name="OAuth"/>
          <p:cNvSpPr txBox="1"/>
          <p:nvPr/>
        </p:nvSpPr>
        <p:spPr>
          <a:xfrm>
            <a:off x="13679036" y="10058176"/>
            <a:ext cx="3595371" cy="160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OAuth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8" grpId="4"/>
      <p:bldP build="whole" bldLvl="1" animBg="1" rev="0" advAuto="0" spid="335" grpId="1"/>
      <p:bldP build="whole" bldLvl="1" animBg="1" rev="0" advAuto="0" spid="337" grpId="3"/>
      <p:bldP build="whole" bldLvl="1" animBg="1" rev="0" advAuto="0" spid="336" grpId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Extensive Documentation"/>
          <p:cNvSpPr txBox="1"/>
          <p:nvPr/>
        </p:nvSpPr>
        <p:spPr>
          <a:xfrm>
            <a:off x="4385944" y="6044569"/>
            <a:ext cx="1561211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Extensive Documentation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Flight Reservation Usecase"/>
          <p:cNvSpPr txBox="1"/>
          <p:nvPr/>
        </p:nvSpPr>
        <p:spPr>
          <a:xfrm>
            <a:off x="277655" y="549618"/>
            <a:ext cx="1667002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Flight Reservation Usecase</a:t>
            </a:r>
          </a:p>
        </p:txBody>
      </p:sp>
      <p:sp>
        <p:nvSpPr>
          <p:cNvPr id="343" name="Flight"/>
          <p:cNvSpPr txBox="1"/>
          <p:nvPr/>
        </p:nvSpPr>
        <p:spPr>
          <a:xfrm>
            <a:off x="2846173" y="4212197"/>
            <a:ext cx="2616709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Flight</a:t>
            </a:r>
          </a:p>
        </p:txBody>
      </p:sp>
      <p:sp>
        <p:nvSpPr>
          <p:cNvPr id="344" name="Passenger"/>
          <p:cNvSpPr txBox="1"/>
          <p:nvPr/>
        </p:nvSpPr>
        <p:spPr>
          <a:xfrm>
            <a:off x="2882721" y="6159746"/>
            <a:ext cx="491185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Passenger</a:t>
            </a:r>
          </a:p>
        </p:txBody>
      </p:sp>
      <p:sp>
        <p:nvSpPr>
          <p:cNvPr id="345" name="Reservation"/>
          <p:cNvSpPr txBox="1"/>
          <p:nvPr/>
        </p:nvSpPr>
        <p:spPr>
          <a:xfrm>
            <a:off x="2861641" y="8107294"/>
            <a:ext cx="549503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Reservation</a:t>
            </a:r>
          </a:p>
        </p:txBody>
      </p:sp>
      <p:sp>
        <p:nvSpPr>
          <p:cNvPr id="346" name="findFlights"/>
          <p:cNvSpPr txBox="1"/>
          <p:nvPr/>
        </p:nvSpPr>
        <p:spPr>
          <a:xfrm>
            <a:off x="15577673" y="5231533"/>
            <a:ext cx="481838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findFlights</a:t>
            </a:r>
          </a:p>
        </p:txBody>
      </p:sp>
      <p:sp>
        <p:nvSpPr>
          <p:cNvPr id="347" name="bookFlight"/>
          <p:cNvSpPr txBox="1"/>
          <p:nvPr/>
        </p:nvSpPr>
        <p:spPr>
          <a:xfrm>
            <a:off x="15745696" y="7204814"/>
            <a:ext cx="491286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bookFlight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3" grpId="2"/>
      <p:bldP build="whole" bldLvl="1" animBg="1" rev="0" advAuto="0" spid="346" grpId="5"/>
      <p:bldP build="whole" bldLvl="1" animBg="1" rev="0" advAuto="0" spid="342" grpId="1"/>
      <p:bldP build="whole" bldLvl="1" animBg="1" rev="0" advAuto="0" spid="347" grpId="6"/>
      <p:bldP build="whole" bldLvl="1" animBg="1" rev="0" advAuto="0" spid="344" grpId="3"/>
      <p:bldP build="whole" bldLvl="1" animBg="1" rev="0" advAuto="0" spid="345" grpId="4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Links"/>
          <p:cNvSpPr txBox="1"/>
          <p:nvPr/>
        </p:nvSpPr>
        <p:spPr>
          <a:xfrm>
            <a:off x="3731988" y="6279534"/>
            <a:ext cx="3359151" cy="1626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Links</a:t>
            </a:r>
          </a:p>
        </p:txBody>
      </p:sp>
      <p:sp>
        <p:nvSpPr>
          <p:cNvPr id="350" name="Pagination"/>
          <p:cNvSpPr txBox="1"/>
          <p:nvPr/>
        </p:nvSpPr>
        <p:spPr>
          <a:xfrm>
            <a:off x="536735" y="536927"/>
            <a:ext cx="657987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Pagination</a:t>
            </a:r>
          </a:p>
        </p:txBody>
      </p:sp>
      <p:sp>
        <p:nvSpPr>
          <p:cNvPr id="351" name="Next"/>
          <p:cNvSpPr txBox="1"/>
          <p:nvPr/>
        </p:nvSpPr>
        <p:spPr>
          <a:xfrm>
            <a:off x="8986572" y="4081639"/>
            <a:ext cx="277114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Next</a:t>
            </a:r>
          </a:p>
        </p:txBody>
      </p:sp>
      <p:sp>
        <p:nvSpPr>
          <p:cNvPr id="352" name="Previous"/>
          <p:cNvSpPr txBox="1"/>
          <p:nvPr/>
        </p:nvSpPr>
        <p:spPr>
          <a:xfrm>
            <a:off x="8943100" y="8706552"/>
            <a:ext cx="500634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Previous</a:t>
            </a:r>
          </a:p>
        </p:txBody>
      </p:sp>
      <p:sp>
        <p:nvSpPr>
          <p:cNvPr id="353" name="Headers"/>
          <p:cNvSpPr txBox="1"/>
          <p:nvPr/>
        </p:nvSpPr>
        <p:spPr>
          <a:xfrm>
            <a:off x="15864523" y="5386389"/>
            <a:ext cx="519430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Headers</a:t>
            </a:r>
          </a:p>
        </p:txBody>
      </p:sp>
      <p:sp>
        <p:nvSpPr>
          <p:cNvPr id="354" name="Response"/>
          <p:cNvSpPr txBox="1"/>
          <p:nvPr/>
        </p:nvSpPr>
        <p:spPr>
          <a:xfrm>
            <a:off x="16020322" y="7172681"/>
            <a:ext cx="615823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1" grpId="3"/>
      <p:bldP build="whole" bldLvl="1" animBg="1" rev="0" advAuto="0" spid="350" grpId="1"/>
      <p:bldP build="whole" bldLvl="1" animBg="1" rev="0" advAuto="0" spid="349" grpId="2"/>
      <p:bldP build="whole" bldLvl="1" animBg="1" rev="0" advAuto="0" spid="352" grpId="4"/>
      <p:bldP build="whole" bldLvl="1" animBg="1" rev="0" advAuto="0" spid="353" grpId="5"/>
      <p:bldP build="whole" bldLvl="1" animBg="1" rev="0" advAuto="0" spid="354" grpId="6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DEFAULT_PAGINATION_CLASS"/>
          <p:cNvSpPr txBox="1"/>
          <p:nvPr/>
        </p:nvSpPr>
        <p:spPr>
          <a:xfrm>
            <a:off x="2205289" y="3595896"/>
            <a:ext cx="1144752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DEFAULT_PAGINATION_CLASS</a:t>
            </a:r>
          </a:p>
        </p:txBody>
      </p:sp>
      <p:sp>
        <p:nvSpPr>
          <p:cNvPr id="357" name="Global"/>
          <p:cNvSpPr txBox="1"/>
          <p:nvPr/>
        </p:nvSpPr>
        <p:spPr>
          <a:xfrm>
            <a:off x="543907" y="536927"/>
            <a:ext cx="401447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Global</a:t>
            </a:r>
          </a:p>
        </p:txBody>
      </p:sp>
      <p:sp>
        <p:nvSpPr>
          <p:cNvPr id="358" name="PAGE_SIZE"/>
          <p:cNvSpPr txBox="1"/>
          <p:nvPr/>
        </p:nvSpPr>
        <p:spPr>
          <a:xfrm>
            <a:off x="2132511" y="7533107"/>
            <a:ext cx="674497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PAGE_SIZE</a:t>
            </a:r>
          </a:p>
        </p:txBody>
      </p:sp>
      <p:sp>
        <p:nvSpPr>
          <p:cNvPr id="359" name="rest_framework.pagination.PageNumberPagination"/>
          <p:cNvSpPr txBox="1"/>
          <p:nvPr/>
        </p:nvSpPr>
        <p:spPr>
          <a:xfrm>
            <a:off x="4736856" y="5711636"/>
            <a:ext cx="1872234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rest_framework.pagination.PageNumberPagination</a:t>
            </a:r>
          </a:p>
        </p:txBody>
      </p:sp>
      <p:sp>
        <p:nvSpPr>
          <p:cNvPr id="360" name="2"/>
          <p:cNvSpPr txBox="1"/>
          <p:nvPr/>
        </p:nvSpPr>
        <p:spPr>
          <a:xfrm>
            <a:off x="8719970" y="9690170"/>
            <a:ext cx="82042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7" grpId="1"/>
      <p:bldP build="whole" bldLvl="1" animBg="1" rev="0" advAuto="0" spid="359" grpId="3"/>
      <p:bldP build="whole" bldLvl="1" animBg="1" rev="0" advAuto="0" spid="356" grpId="2"/>
      <p:bldP build="whole" bldLvl="1" animBg="1" rev="0" advAuto="0" spid="360" grpId="5"/>
      <p:bldP build="whole" bldLvl="1" animBg="1" rev="0" advAuto="0" spid="358" grpId="4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agination_class="/>
          <p:cNvSpPr txBox="1"/>
          <p:nvPr/>
        </p:nvSpPr>
        <p:spPr>
          <a:xfrm>
            <a:off x="3179792" y="3260231"/>
            <a:ext cx="667893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pagination_class=</a:t>
            </a:r>
          </a:p>
        </p:txBody>
      </p:sp>
      <p:sp>
        <p:nvSpPr>
          <p:cNvPr id="363" name="ViewSet or Generic Class"/>
          <p:cNvSpPr txBox="1"/>
          <p:nvPr/>
        </p:nvSpPr>
        <p:spPr>
          <a:xfrm>
            <a:off x="390243" y="536927"/>
            <a:ext cx="1539875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ViewSet or Generic Class</a:t>
            </a:r>
          </a:p>
        </p:txBody>
      </p:sp>
      <p:sp>
        <p:nvSpPr>
          <p:cNvPr id="364" name="rest_framework.pagination.PageNumberPagination"/>
          <p:cNvSpPr txBox="1"/>
          <p:nvPr/>
        </p:nvSpPr>
        <p:spPr>
          <a:xfrm>
            <a:off x="4401190" y="5249498"/>
            <a:ext cx="18722341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rest_framework.pagination.PageNumberPagination</a:t>
            </a:r>
          </a:p>
        </p:txBody>
      </p:sp>
      <p:sp>
        <p:nvSpPr>
          <p:cNvPr id="365" name="rest_framework.pagination.LimitOffsetPagination"/>
          <p:cNvSpPr txBox="1"/>
          <p:nvPr/>
        </p:nvSpPr>
        <p:spPr>
          <a:xfrm>
            <a:off x="4176468" y="9354504"/>
            <a:ext cx="1796338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rest_framework.pagination.LimitOffsetPagination</a:t>
            </a:r>
          </a:p>
        </p:txBody>
      </p:sp>
      <p:sp>
        <p:nvSpPr>
          <p:cNvPr id="366" name="page"/>
          <p:cNvSpPr txBox="1"/>
          <p:nvPr/>
        </p:nvSpPr>
        <p:spPr>
          <a:xfrm>
            <a:off x="11754411" y="6869532"/>
            <a:ext cx="192024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page</a:t>
            </a:r>
          </a:p>
        </p:txBody>
      </p:sp>
      <p:sp>
        <p:nvSpPr>
          <p:cNvPr id="367" name="limit"/>
          <p:cNvSpPr txBox="1"/>
          <p:nvPr/>
        </p:nvSpPr>
        <p:spPr>
          <a:xfrm>
            <a:off x="10305563" y="10866047"/>
            <a:ext cx="166268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limit</a:t>
            </a:r>
          </a:p>
        </p:txBody>
      </p:sp>
      <p:sp>
        <p:nvSpPr>
          <p:cNvPr id="368" name="offset"/>
          <p:cNvSpPr txBox="1"/>
          <p:nvPr/>
        </p:nvSpPr>
        <p:spPr>
          <a:xfrm>
            <a:off x="15578454" y="10866047"/>
            <a:ext cx="2179321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offset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7" grpId="6"/>
      <p:bldP build="whole" bldLvl="1" animBg="1" rev="0" advAuto="0" spid="363" grpId="1"/>
      <p:bldP build="whole" bldLvl="1" animBg="1" rev="0" advAuto="0" spid="365" grpId="5"/>
      <p:bldP build="whole" bldLvl="1" animBg="1" rev="0" advAuto="0" spid="366" grpId="4"/>
      <p:bldP build="whole" bldLvl="1" animBg="1" rev="0" advAuto="0" spid="368" grpId="7"/>
      <p:bldP build="whole" bldLvl="1" animBg="1" rev="0" advAuto="0" spid="364" grpId="3"/>
      <p:bldP build="whole" bldLvl="1" animBg="1" rev="0" advAuto="0" spid="362" grpId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AGE_SIZE"/>
          <p:cNvSpPr txBox="1"/>
          <p:nvPr/>
        </p:nvSpPr>
        <p:spPr>
          <a:xfrm>
            <a:off x="5681301" y="5314884"/>
            <a:ext cx="409270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PAGE_SIZE</a:t>
            </a:r>
          </a:p>
        </p:txBody>
      </p:sp>
      <p:sp>
        <p:nvSpPr>
          <p:cNvPr id="371" name="=2"/>
          <p:cNvSpPr txBox="1"/>
          <p:nvPr/>
        </p:nvSpPr>
        <p:spPr>
          <a:xfrm>
            <a:off x="10130542" y="5160201"/>
            <a:ext cx="128879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=2</a:t>
            </a:r>
          </a:p>
        </p:txBody>
      </p:sp>
      <p:sp>
        <p:nvSpPr>
          <p:cNvPr id="372" name="class StudentPagination(LimitOffsetPagination):"/>
          <p:cNvSpPr txBox="1"/>
          <p:nvPr/>
        </p:nvSpPr>
        <p:spPr>
          <a:xfrm>
            <a:off x="3502270" y="3964957"/>
            <a:ext cx="1629079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class StudentPagination(LimitOffsetPagination):</a:t>
            </a:r>
          </a:p>
        </p:txBody>
      </p:sp>
      <p:sp>
        <p:nvSpPr>
          <p:cNvPr id="373" name="pagination_class="/>
          <p:cNvSpPr txBox="1"/>
          <p:nvPr/>
        </p:nvSpPr>
        <p:spPr>
          <a:xfrm>
            <a:off x="3515458" y="8731745"/>
            <a:ext cx="667893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pagination_class=</a:t>
            </a:r>
          </a:p>
        </p:txBody>
      </p:sp>
      <p:sp>
        <p:nvSpPr>
          <p:cNvPr id="374" name="StudentPagination"/>
          <p:cNvSpPr txBox="1"/>
          <p:nvPr/>
        </p:nvSpPr>
        <p:spPr>
          <a:xfrm>
            <a:off x="10497902" y="8744062"/>
            <a:ext cx="640918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StudentPagination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2" grpId="1"/>
      <p:bldP build="whole" bldLvl="1" animBg="1" rev="0" advAuto="0" spid="373" grpId="4"/>
      <p:bldP build="whole" bldLvl="1" animBg="1" rev="0" advAuto="0" spid="374" grpId="5"/>
      <p:bldP build="whole" bldLvl="1" animBg="1" rev="0" advAuto="0" spid="370" grpId="2"/>
      <p:bldP build="whole" bldLvl="1" animBg="1" rev="0" advAuto="0" spid="371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teps"/>
          <p:cNvSpPr txBox="1"/>
          <p:nvPr/>
        </p:nvSpPr>
        <p:spPr>
          <a:xfrm>
            <a:off x="704701" y="510416"/>
            <a:ext cx="3572511" cy="1626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Steps</a:t>
            </a:r>
          </a:p>
        </p:txBody>
      </p:sp>
      <p:sp>
        <p:nvSpPr>
          <p:cNvPr id="129" name="Create a project"/>
          <p:cNvSpPr txBox="1"/>
          <p:nvPr/>
        </p:nvSpPr>
        <p:spPr>
          <a:xfrm>
            <a:off x="4137728" y="3003011"/>
            <a:ext cx="737768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a project</a:t>
            </a:r>
          </a:p>
        </p:txBody>
      </p:sp>
      <p:sp>
        <p:nvSpPr>
          <p:cNvPr id="130" name="Create the model"/>
          <p:cNvSpPr txBox="1"/>
          <p:nvPr/>
        </p:nvSpPr>
        <p:spPr>
          <a:xfrm>
            <a:off x="4180311" y="5148397"/>
            <a:ext cx="794359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the model</a:t>
            </a:r>
          </a:p>
        </p:txBody>
      </p:sp>
      <p:sp>
        <p:nvSpPr>
          <p:cNvPr id="131" name="Create the Serializer"/>
          <p:cNvSpPr txBox="1"/>
          <p:nvPr/>
        </p:nvSpPr>
        <p:spPr>
          <a:xfrm>
            <a:off x="4272712" y="7055346"/>
            <a:ext cx="925626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the Serializer</a:t>
            </a:r>
          </a:p>
        </p:txBody>
      </p:sp>
      <p:sp>
        <p:nvSpPr>
          <p:cNvPr id="132" name="Create the Function Based view/endpoints"/>
          <p:cNvSpPr txBox="1"/>
          <p:nvPr/>
        </p:nvSpPr>
        <p:spPr>
          <a:xfrm>
            <a:off x="4031550" y="9200731"/>
            <a:ext cx="1943963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the Function Based view/endpoints</a:t>
            </a:r>
          </a:p>
        </p:txBody>
      </p:sp>
      <p:sp>
        <p:nvSpPr>
          <p:cNvPr id="133" name="Configure the URL and TEST"/>
          <p:cNvSpPr txBox="1"/>
          <p:nvPr/>
        </p:nvSpPr>
        <p:spPr>
          <a:xfrm>
            <a:off x="4196949" y="11107680"/>
            <a:ext cx="1324914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Configure the URL and TEST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3"/>
      <p:bldP build="whole" bldLvl="1" animBg="1" rev="0" advAuto="0" spid="128" grpId="1"/>
      <p:bldP build="whole" bldLvl="1" animBg="1" rev="0" advAuto="0" spid="132" grpId="5"/>
      <p:bldP build="whole" bldLvl="1" animBg="1" rev="0" advAuto="0" spid="129" grpId="2"/>
      <p:bldP build="whole" bldLvl="1" animBg="1" rev="0" advAuto="0" spid="131" grpId="4"/>
      <p:bldP build="whole" bldLvl="1" animBg="1" rev="0" advAuto="0" spid="133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erializers"/>
          <p:cNvSpPr txBox="1"/>
          <p:nvPr/>
        </p:nvSpPr>
        <p:spPr>
          <a:xfrm>
            <a:off x="258345" y="268522"/>
            <a:ext cx="643763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Serializers</a:t>
            </a:r>
          </a:p>
        </p:txBody>
      </p:sp>
      <p:sp>
        <p:nvSpPr>
          <p:cNvPr id="136" name="DB"/>
          <p:cNvSpPr/>
          <p:nvPr/>
        </p:nvSpPr>
        <p:spPr>
          <a:xfrm>
            <a:off x="15730216" y="3183413"/>
            <a:ext cx="5057162" cy="41350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137" name="JSON"/>
          <p:cNvSpPr/>
          <p:nvPr/>
        </p:nvSpPr>
        <p:spPr>
          <a:xfrm>
            <a:off x="4577474" y="3183413"/>
            <a:ext cx="5057162" cy="413505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JSON</a:t>
            </a:r>
          </a:p>
        </p:txBody>
      </p:sp>
      <p:sp>
        <p:nvSpPr>
          <p:cNvPr id="138" name="Line"/>
          <p:cNvSpPr/>
          <p:nvPr/>
        </p:nvSpPr>
        <p:spPr>
          <a:xfrm flipH="1" flipV="1">
            <a:off x="10241440" y="5213521"/>
            <a:ext cx="510579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JSON"/>
          <p:cNvSpPr/>
          <p:nvPr/>
        </p:nvSpPr>
        <p:spPr>
          <a:xfrm>
            <a:off x="5123268" y="8606497"/>
            <a:ext cx="5057162" cy="4135053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JSON</a:t>
            </a:r>
          </a:p>
        </p:txBody>
      </p:sp>
      <p:sp>
        <p:nvSpPr>
          <p:cNvPr id="140" name="DB"/>
          <p:cNvSpPr/>
          <p:nvPr/>
        </p:nvSpPr>
        <p:spPr>
          <a:xfrm>
            <a:off x="16451487" y="8646284"/>
            <a:ext cx="5057161" cy="41350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141" name="Line"/>
          <p:cNvSpPr/>
          <p:nvPr/>
        </p:nvSpPr>
        <p:spPr>
          <a:xfrm>
            <a:off x="10410480" y="10676393"/>
            <a:ext cx="581095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Serialization"/>
          <p:cNvSpPr txBox="1"/>
          <p:nvPr/>
        </p:nvSpPr>
        <p:spPr>
          <a:xfrm>
            <a:off x="10501861" y="3579883"/>
            <a:ext cx="458495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Serialization</a:t>
            </a:r>
          </a:p>
        </p:txBody>
      </p:sp>
      <p:sp>
        <p:nvSpPr>
          <p:cNvPr id="143" name="De-serialization"/>
          <p:cNvSpPr txBox="1"/>
          <p:nvPr/>
        </p:nvSpPr>
        <p:spPr>
          <a:xfrm>
            <a:off x="10410072" y="8861603"/>
            <a:ext cx="581177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De-serialization</a:t>
            </a:r>
          </a:p>
        </p:txBody>
      </p:sp>
      <p:sp>
        <p:nvSpPr>
          <p:cNvPr id="144" name="Serializer"/>
          <p:cNvSpPr txBox="1"/>
          <p:nvPr/>
        </p:nvSpPr>
        <p:spPr>
          <a:xfrm>
            <a:off x="11044786" y="5751950"/>
            <a:ext cx="349910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Serializer</a:t>
            </a:r>
          </a:p>
        </p:txBody>
      </p:sp>
      <p:sp>
        <p:nvSpPr>
          <p:cNvPr id="145" name="Serializer"/>
          <p:cNvSpPr txBox="1"/>
          <p:nvPr/>
        </p:nvSpPr>
        <p:spPr>
          <a:xfrm>
            <a:off x="11044786" y="11245924"/>
            <a:ext cx="349910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Serializer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1"/>
      <p:bldP build="whole" bldLvl="1" animBg="1" rev="0" advAuto="0" spid="145" grpId="9"/>
      <p:bldP build="whole" bldLvl="1" animBg="1" rev="0" advAuto="0" spid="138" grpId="5"/>
      <p:bldP build="whole" bldLvl="1" animBg="1" rev="0" advAuto="0" spid="136" grpId="3"/>
      <p:bldP build="whole" bldLvl="1" animBg="1" rev="0" advAuto="0" spid="144" grpId="2"/>
      <p:bldP build="whole" bldLvl="1" animBg="1" rev="0" advAuto="0" spid="142" grpId="6"/>
      <p:bldP build="whole" bldLvl="1" animBg="1" rev="0" advAuto="0" spid="141" grpId="11"/>
      <p:bldP build="whole" bldLvl="1" animBg="1" rev="0" advAuto="0" spid="137" grpId="4"/>
      <p:bldP build="whole" bldLvl="1" animBg="1" rev="0" advAuto="0" spid="139" grpId="7"/>
      <p:bldP build="whole" bldLvl="1" animBg="1" rev="0" advAuto="0" spid="140" grpId="8"/>
      <p:bldP build="whole" bldLvl="1" animBg="1" rev="0" advAuto="0" spid="143" grpId="1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"/>
          <p:cNvSpPr/>
          <p:nvPr/>
        </p:nvSpPr>
        <p:spPr>
          <a:xfrm>
            <a:off x="2752449" y="3857027"/>
            <a:ext cx="5057161" cy="59962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models.py"/>
          <p:cNvSpPr txBox="1"/>
          <p:nvPr/>
        </p:nvSpPr>
        <p:spPr>
          <a:xfrm>
            <a:off x="2533228" y="2587580"/>
            <a:ext cx="260604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models.py</a:t>
            </a:r>
          </a:p>
        </p:txBody>
      </p:sp>
      <p:sp>
        <p:nvSpPr>
          <p:cNvPr id="149" name="class Student(m.m):"/>
          <p:cNvSpPr txBox="1"/>
          <p:nvPr/>
        </p:nvSpPr>
        <p:spPr>
          <a:xfrm>
            <a:off x="2825611" y="4528922"/>
            <a:ext cx="491083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class Student(m.m):</a:t>
            </a:r>
          </a:p>
        </p:txBody>
      </p:sp>
      <p:sp>
        <p:nvSpPr>
          <p:cNvPr id="150" name="id"/>
          <p:cNvSpPr txBox="1"/>
          <p:nvPr/>
        </p:nvSpPr>
        <p:spPr>
          <a:xfrm>
            <a:off x="4186980" y="5702665"/>
            <a:ext cx="5557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id</a:t>
            </a:r>
          </a:p>
        </p:txBody>
      </p:sp>
      <p:sp>
        <p:nvSpPr>
          <p:cNvPr id="151" name="name"/>
          <p:cNvSpPr txBox="1"/>
          <p:nvPr/>
        </p:nvSpPr>
        <p:spPr>
          <a:xfrm>
            <a:off x="4045870" y="6470263"/>
            <a:ext cx="145897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name</a:t>
            </a:r>
          </a:p>
        </p:txBody>
      </p:sp>
      <p:sp>
        <p:nvSpPr>
          <p:cNvPr id="152" name="sal"/>
          <p:cNvSpPr txBox="1"/>
          <p:nvPr/>
        </p:nvSpPr>
        <p:spPr>
          <a:xfrm>
            <a:off x="4059980" y="7237862"/>
            <a:ext cx="80975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sal</a:t>
            </a:r>
          </a:p>
        </p:txBody>
      </p:sp>
      <p:sp>
        <p:nvSpPr>
          <p:cNvPr id="153" name="Rectangle"/>
          <p:cNvSpPr/>
          <p:nvPr/>
        </p:nvSpPr>
        <p:spPr>
          <a:xfrm>
            <a:off x="15805864" y="639806"/>
            <a:ext cx="5057162" cy="525571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class ss(s.s):"/>
          <p:cNvSpPr txBox="1"/>
          <p:nvPr/>
        </p:nvSpPr>
        <p:spPr>
          <a:xfrm>
            <a:off x="16446161" y="1176960"/>
            <a:ext cx="318973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class ss(s.s):</a:t>
            </a:r>
          </a:p>
        </p:txBody>
      </p:sp>
      <p:sp>
        <p:nvSpPr>
          <p:cNvPr id="155" name="id"/>
          <p:cNvSpPr txBox="1"/>
          <p:nvPr/>
        </p:nvSpPr>
        <p:spPr>
          <a:xfrm>
            <a:off x="17240395" y="2350704"/>
            <a:ext cx="5557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id</a:t>
            </a:r>
          </a:p>
        </p:txBody>
      </p:sp>
      <p:sp>
        <p:nvSpPr>
          <p:cNvPr id="156" name="name"/>
          <p:cNvSpPr txBox="1"/>
          <p:nvPr/>
        </p:nvSpPr>
        <p:spPr>
          <a:xfrm>
            <a:off x="17099285" y="3118302"/>
            <a:ext cx="145897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name</a:t>
            </a:r>
          </a:p>
        </p:txBody>
      </p:sp>
      <p:sp>
        <p:nvSpPr>
          <p:cNvPr id="157" name="sal"/>
          <p:cNvSpPr txBox="1"/>
          <p:nvPr/>
        </p:nvSpPr>
        <p:spPr>
          <a:xfrm>
            <a:off x="17113395" y="3885900"/>
            <a:ext cx="8097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sal</a:t>
            </a:r>
          </a:p>
        </p:txBody>
      </p:sp>
      <p:sp>
        <p:nvSpPr>
          <p:cNvPr id="158" name="Rectangle"/>
          <p:cNvSpPr/>
          <p:nvPr/>
        </p:nvSpPr>
        <p:spPr>
          <a:xfrm>
            <a:off x="15512446" y="7638548"/>
            <a:ext cx="5057162" cy="525571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class ss(s.ms):"/>
          <p:cNvSpPr txBox="1"/>
          <p:nvPr/>
        </p:nvSpPr>
        <p:spPr>
          <a:xfrm>
            <a:off x="16094195" y="8449983"/>
            <a:ext cx="2848154" cy="585113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class ss(s.ms):</a:t>
            </a:r>
          </a:p>
        </p:txBody>
      </p:sp>
      <p:sp>
        <p:nvSpPr>
          <p:cNvPr id="160" name="class Meta:"/>
          <p:cNvSpPr txBox="1"/>
          <p:nvPr/>
        </p:nvSpPr>
        <p:spPr>
          <a:xfrm>
            <a:off x="16812528" y="9593405"/>
            <a:ext cx="2260499" cy="58511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class Meta:</a:t>
            </a:r>
          </a:p>
        </p:txBody>
      </p:sp>
      <p:sp>
        <p:nvSpPr>
          <p:cNvPr id="161" name="model=Student"/>
          <p:cNvSpPr txBox="1"/>
          <p:nvPr/>
        </p:nvSpPr>
        <p:spPr>
          <a:xfrm>
            <a:off x="17259081" y="10361002"/>
            <a:ext cx="2999741" cy="585113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model=Student</a:t>
            </a:r>
          </a:p>
        </p:txBody>
      </p:sp>
      <p:sp>
        <p:nvSpPr>
          <p:cNvPr id="162" name="fields=__all__"/>
          <p:cNvSpPr txBox="1"/>
          <p:nvPr/>
        </p:nvSpPr>
        <p:spPr>
          <a:xfrm>
            <a:off x="17164596" y="11128599"/>
            <a:ext cx="2601875" cy="585113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fields=__all__</a:t>
            </a:r>
          </a:p>
        </p:txBody>
      </p:sp>
      <p:sp>
        <p:nvSpPr>
          <p:cNvPr id="163" name="Line"/>
          <p:cNvSpPr/>
          <p:nvPr/>
        </p:nvSpPr>
        <p:spPr>
          <a:xfrm flipV="1">
            <a:off x="8173789" y="2288517"/>
            <a:ext cx="6431069" cy="389305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Line"/>
          <p:cNvSpPr/>
          <p:nvPr/>
        </p:nvSpPr>
        <p:spPr>
          <a:xfrm>
            <a:off x="8173789" y="8222953"/>
            <a:ext cx="7277148" cy="219213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Serializer"/>
          <p:cNvSpPr txBox="1"/>
          <p:nvPr/>
        </p:nvSpPr>
        <p:spPr>
          <a:xfrm>
            <a:off x="3589940" y="834623"/>
            <a:ext cx="23708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Serializer</a:t>
            </a:r>
          </a:p>
        </p:txBody>
      </p:sp>
      <p:sp>
        <p:nvSpPr>
          <p:cNvPr id="166" name="ModelSerializer"/>
          <p:cNvSpPr txBox="1"/>
          <p:nvPr/>
        </p:nvSpPr>
        <p:spPr>
          <a:xfrm>
            <a:off x="8776187" y="834623"/>
            <a:ext cx="387502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ModelSerializer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7"/>
      <p:bldP build="whole" bldLvl="1" animBg="1" rev="0" advAuto="0" spid="156" grpId="13"/>
      <p:bldP build="whole" bldLvl="1" animBg="1" rev="0" advAuto="0" spid="154" grpId="11"/>
      <p:bldP build="whole" bldLvl="1" animBg="1" rev="0" advAuto="0" spid="165" grpId="1"/>
      <p:bldP build="whole" bldLvl="1" animBg="1" rev="0" advAuto="0" spid="158" grpId="16"/>
      <p:bldP build="whole" bldLvl="1" animBg="1" rev="0" advAuto="0" spid="159" grpId="17"/>
      <p:bldP build="whole" bldLvl="1" animBg="1" rev="0" advAuto="0" spid="155" grpId="12"/>
      <p:bldP build="whole" bldLvl="1" animBg="1" rev="0" advAuto="0" spid="152" grpId="8"/>
      <p:bldP build="whole" bldLvl="1" animBg="1" rev="0" advAuto="0" spid="148" grpId="3"/>
      <p:bldP build="whole" bldLvl="1" animBg="1" rev="0" advAuto="0" spid="160" grpId="18"/>
      <p:bldP build="whole" bldLvl="1" animBg="1" rev="0" advAuto="0" spid="161" grpId="19"/>
      <p:bldP build="whole" bldLvl="1" animBg="1" rev="0" advAuto="0" spid="150" grpId="6"/>
      <p:bldP build="whole" bldLvl="1" animBg="1" rev="0" advAuto="0" spid="157" grpId="14"/>
      <p:bldP build="whole" bldLvl="1" animBg="1" rev="0" advAuto="0" spid="164" grpId="15"/>
      <p:bldP build="whole" bldLvl="1" animBg="1" rev="0" advAuto="0" spid="162" grpId="20"/>
      <p:bldP build="whole" bldLvl="1" animBg="1" rev="0" advAuto="0" spid="153" grpId="10"/>
      <p:bldP build="whole" bldLvl="1" animBg="1" rev="0" advAuto="0" spid="147" grpId="4"/>
      <p:bldP build="whole" bldLvl="1" animBg="1" rev="0" advAuto="0" spid="163" grpId="9"/>
      <p:bldP build="whole" bldLvl="1" animBg="1" rev="0" advAuto="0" spid="166" grpId="2"/>
      <p:bldP build="whole" bldLvl="1" animBg="1" rev="0" advAuto="0" spid="149" grpId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lass Based Views"/>
          <p:cNvSpPr txBox="1"/>
          <p:nvPr/>
        </p:nvSpPr>
        <p:spPr>
          <a:xfrm>
            <a:off x="6421119" y="6044569"/>
            <a:ext cx="1154176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Class Based Views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unction Based Views"/>
          <p:cNvSpPr txBox="1"/>
          <p:nvPr/>
        </p:nvSpPr>
        <p:spPr>
          <a:xfrm>
            <a:off x="833275" y="510417"/>
            <a:ext cx="1347216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Function Based Views</a:t>
            </a:r>
          </a:p>
        </p:txBody>
      </p:sp>
      <p:sp>
        <p:nvSpPr>
          <p:cNvPr id="171" name="@api_view([‘GET’,’POST’])"/>
          <p:cNvSpPr txBox="1"/>
          <p:nvPr/>
        </p:nvSpPr>
        <p:spPr>
          <a:xfrm>
            <a:off x="4445874" y="3241448"/>
            <a:ext cx="1197000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@api_view([‘GET’,’POST’])</a:t>
            </a:r>
          </a:p>
        </p:txBody>
      </p:sp>
      <p:sp>
        <p:nvSpPr>
          <p:cNvPr id="172" name="def student_list(request):"/>
          <p:cNvSpPr txBox="1"/>
          <p:nvPr/>
        </p:nvSpPr>
        <p:spPr>
          <a:xfrm>
            <a:off x="5319623" y="4887966"/>
            <a:ext cx="1178509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b="0" sz="8000"/>
            </a:pPr>
            <a:r>
              <a:t>def student_list(request): </a:t>
            </a:r>
          </a:p>
        </p:txBody>
      </p:sp>
      <p:sp>
        <p:nvSpPr>
          <p:cNvPr id="173" name="@api_view([‘GET’,’PUT’,’DELETE’])"/>
          <p:cNvSpPr txBox="1"/>
          <p:nvPr/>
        </p:nvSpPr>
        <p:spPr>
          <a:xfrm>
            <a:off x="4268978" y="7234173"/>
            <a:ext cx="15846045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@api_view([‘GET’,’PUT’,’DELETE’])</a:t>
            </a:r>
          </a:p>
        </p:txBody>
      </p:sp>
      <p:sp>
        <p:nvSpPr>
          <p:cNvPr id="174" name="def student_detail(request,pk):"/>
          <p:cNvSpPr txBox="1"/>
          <p:nvPr/>
        </p:nvSpPr>
        <p:spPr>
          <a:xfrm>
            <a:off x="5000497" y="9149304"/>
            <a:ext cx="1438300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b="0" sz="8000"/>
            </a:pPr>
            <a:r>
              <a:t>def student_detail(request,pk):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5"/>
      <p:bldP build="whole" bldLvl="1" animBg="1" rev="0" advAuto="0" spid="170" grpId="1"/>
      <p:bldP build="whole" bldLvl="1" animBg="1" rev="0" advAuto="0" spid="171" grpId="2"/>
      <p:bldP build="whole" bldLvl="1" animBg="1" rev="0" advAuto="0" spid="173" grpId="4"/>
      <p:bldP build="whole" bldLvl="1" animBg="1" rev="0" advAuto="0" spid="172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teps"/>
          <p:cNvSpPr txBox="1"/>
          <p:nvPr/>
        </p:nvSpPr>
        <p:spPr>
          <a:xfrm>
            <a:off x="704701" y="510416"/>
            <a:ext cx="3572511" cy="1626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Steps</a:t>
            </a:r>
          </a:p>
        </p:txBody>
      </p:sp>
      <p:sp>
        <p:nvSpPr>
          <p:cNvPr id="177" name="Create a project"/>
          <p:cNvSpPr txBox="1"/>
          <p:nvPr/>
        </p:nvSpPr>
        <p:spPr>
          <a:xfrm>
            <a:off x="4137728" y="3003011"/>
            <a:ext cx="737768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a project</a:t>
            </a:r>
          </a:p>
        </p:txBody>
      </p:sp>
      <p:sp>
        <p:nvSpPr>
          <p:cNvPr id="178" name="Create the model"/>
          <p:cNvSpPr txBox="1"/>
          <p:nvPr/>
        </p:nvSpPr>
        <p:spPr>
          <a:xfrm>
            <a:off x="4180311" y="5148397"/>
            <a:ext cx="794359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the model</a:t>
            </a:r>
          </a:p>
        </p:txBody>
      </p:sp>
      <p:sp>
        <p:nvSpPr>
          <p:cNvPr id="179" name="Create the Serializer"/>
          <p:cNvSpPr txBox="1"/>
          <p:nvPr/>
        </p:nvSpPr>
        <p:spPr>
          <a:xfrm>
            <a:off x="4272712" y="7055346"/>
            <a:ext cx="925626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the Serializer</a:t>
            </a:r>
          </a:p>
        </p:txBody>
      </p:sp>
      <p:sp>
        <p:nvSpPr>
          <p:cNvPr id="180" name="Create the Function Based view/endpoints"/>
          <p:cNvSpPr txBox="1"/>
          <p:nvPr/>
        </p:nvSpPr>
        <p:spPr>
          <a:xfrm>
            <a:off x="4031550" y="9200731"/>
            <a:ext cx="1943963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the Function Based view/endpoints</a:t>
            </a:r>
          </a:p>
        </p:txBody>
      </p:sp>
      <p:sp>
        <p:nvSpPr>
          <p:cNvPr id="181" name="Configure the URL and TEST"/>
          <p:cNvSpPr txBox="1"/>
          <p:nvPr/>
        </p:nvSpPr>
        <p:spPr>
          <a:xfrm>
            <a:off x="4196949" y="11107680"/>
            <a:ext cx="1324914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Configure the URL and TEST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1"/>
      <p:bldP build="whole" bldLvl="1" animBg="1" rev="0" advAuto="0" spid="177" grpId="2"/>
      <p:bldP build="whole" bldLvl="1" animBg="1" rev="0" advAuto="0" spid="179" grpId="4"/>
      <p:bldP build="whole" bldLvl="1" animBg="1" rev="0" advAuto="0" spid="180" grpId="5"/>
      <p:bldP build="whole" bldLvl="1" animBg="1" rev="0" advAuto="0" spid="178" grpId="3"/>
      <p:bldP build="whole" bldLvl="1" animBg="1" rev="0" advAuto="0" spid="181" grpId="6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