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nchez" charset="1" panose="02000000000000000000"/>
      <p:regular r:id="rId10"/>
    </p:embeddedFont>
    <p:embeddedFont>
      <p:font typeface="Sanchez Italics" charset="1" panose="00000000000000000000"/>
      <p:regular r:id="rId11"/>
    </p:embeddedFont>
    <p:embeddedFont>
      <p:font typeface="League Spartan" charset="1" panose="00000800000000000000"/>
      <p:regular r:id="rId12"/>
    </p:embeddedFont>
    <p:embeddedFont>
      <p:font typeface="Roboto" charset="1" panose="02000000000000000000"/>
      <p:regular r:id="rId13"/>
    </p:embeddedFont>
    <p:embeddedFont>
      <p:font typeface="Roboto Bold" charset="1" panose="02000000000000000000"/>
      <p:regular r:id="rId14"/>
    </p:embeddedFont>
    <p:embeddedFont>
      <p:font typeface="Roboto Italics" charset="1" panose="02000000000000000000"/>
      <p:regular r:id="rId15"/>
    </p:embeddedFont>
    <p:embeddedFont>
      <p:font typeface="Roboto Bold Italics" charset="1" panose="02000000000000000000"/>
      <p:regular r:id="rId16"/>
    </p:embeddedFont>
    <p:embeddedFont>
      <p:font typeface="Open Sans" charset="1" panose="020B0606030504020204"/>
      <p:regular r:id="rId17"/>
    </p:embeddedFont>
    <p:embeddedFont>
      <p:font typeface="Open Sans Bold" charset="1" panose="020B0806030504020204"/>
      <p:regular r:id="rId18"/>
    </p:embeddedFont>
    <p:embeddedFont>
      <p:font typeface="Open Sans Italics" charset="1" panose="020B0606030504020204"/>
      <p:regular r:id="rId19"/>
    </p:embeddedFont>
    <p:embeddedFont>
      <p:font typeface="Open Sans Bold Italics" charset="1" panose="020B0806030504020204"/>
      <p:regular r:id="rId20"/>
    </p:embeddedFont>
    <p:embeddedFont>
      <p:font typeface="Open Sans Extra Bold" charset="1" panose="020B0906030804020204"/>
      <p:regular r:id="rId21"/>
    </p:embeddedFont>
    <p:embeddedFont>
      <p:font typeface="Open Sans Extra Bold Italics" charset="1" panose="020B09060308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FF304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5920945" y="8468921"/>
            <a:ext cx="1338355" cy="802651"/>
            <a:chOff x="0" y="0"/>
            <a:chExt cx="1784474" cy="107020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784474" cy="1070201"/>
              <a:chOff x="0" y="0"/>
              <a:chExt cx="865399" cy="51816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6350" y="6360"/>
                <a:ext cx="852699" cy="506284"/>
              </a:xfrm>
              <a:custGeom>
                <a:avLst/>
                <a:gdLst/>
                <a:ahLst/>
                <a:cxnLst/>
                <a:rect r="r" b="b" t="t" l="l"/>
                <a:pathLst>
                  <a:path h="506284" w="852699">
                    <a:moveTo>
                      <a:pt x="252730" y="0"/>
                    </a:moveTo>
                    <a:lnTo>
                      <a:pt x="599969" y="0"/>
                    </a:lnTo>
                    <a:cubicBezTo>
                      <a:pt x="739669" y="0"/>
                      <a:pt x="852699" y="113215"/>
                      <a:pt x="852699" y="253143"/>
                    </a:cubicBezTo>
                    <a:cubicBezTo>
                      <a:pt x="852699" y="393070"/>
                      <a:pt x="739669" y="506285"/>
                      <a:pt x="599969" y="506285"/>
                    </a:cubicBezTo>
                    <a:lnTo>
                      <a:pt x="252730" y="506285"/>
                    </a:lnTo>
                    <a:cubicBezTo>
                      <a:pt x="113030" y="506285"/>
                      <a:pt x="0" y="393070"/>
                      <a:pt x="0" y="253143"/>
                    </a:cubicBezTo>
                    <a:cubicBezTo>
                      <a:pt x="0" y="113215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14110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393198" y="401024"/>
              <a:ext cx="998079" cy="315171"/>
              <a:chOff x="0" y="0"/>
              <a:chExt cx="1359375" cy="42926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-5080"/>
                <a:ext cx="1359375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1359375">
                    <a:moveTo>
                      <a:pt x="1341595" y="187960"/>
                    </a:moveTo>
                    <a:lnTo>
                      <a:pt x="1079975" y="11430"/>
                    </a:lnTo>
                    <a:cubicBezTo>
                      <a:pt x="1062195" y="0"/>
                      <a:pt x="1039335" y="3810"/>
                      <a:pt x="1026635" y="21590"/>
                    </a:cubicBezTo>
                    <a:cubicBezTo>
                      <a:pt x="1015205" y="39370"/>
                      <a:pt x="1019015" y="62230"/>
                      <a:pt x="1036795" y="74930"/>
                    </a:cubicBezTo>
                    <a:lnTo>
                      <a:pt x="1195545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95545" y="257810"/>
                    </a:lnTo>
                    <a:lnTo>
                      <a:pt x="1036795" y="364490"/>
                    </a:lnTo>
                    <a:cubicBezTo>
                      <a:pt x="1019015" y="375920"/>
                      <a:pt x="1015205" y="400050"/>
                      <a:pt x="1026635" y="417830"/>
                    </a:cubicBezTo>
                    <a:cubicBezTo>
                      <a:pt x="1034255" y="429260"/>
                      <a:pt x="1045685" y="434340"/>
                      <a:pt x="1058385" y="434340"/>
                    </a:cubicBezTo>
                    <a:cubicBezTo>
                      <a:pt x="1066005" y="434340"/>
                      <a:pt x="1073625" y="431800"/>
                      <a:pt x="1079975" y="427990"/>
                    </a:cubicBezTo>
                    <a:lnTo>
                      <a:pt x="1342865" y="251460"/>
                    </a:lnTo>
                    <a:cubicBezTo>
                      <a:pt x="1353025" y="243840"/>
                      <a:pt x="1359375" y="232410"/>
                      <a:pt x="1359375" y="219710"/>
                    </a:cubicBezTo>
                    <a:cubicBezTo>
                      <a:pt x="1359375" y="207010"/>
                      <a:pt x="1353025" y="195580"/>
                      <a:pt x="1341595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799230" y="2936756"/>
            <a:ext cx="1946615" cy="1377889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745845" y="2936756"/>
            <a:ext cx="10300167" cy="2585741"/>
            <a:chOff x="0" y="0"/>
            <a:chExt cx="13733557" cy="344765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3733557" cy="21126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 spc="-208">
                  <a:solidFill>
                    <a:srgbClr val="14110F"/>
                  </a:solidFill>
                  <a:latin typeface="Roboto Bold"/>
                </a:rPr>
                <a:t>NOQUIBBLE..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727988"/>
              <a:ext cx="13281546" cy="719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14110F"/>
                  </a:solidFill>
                  <a:latin typeface="Roboto"/>
                </a:rPr>
                <a:t>To promote easy lifestyle..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8362" y="1579036"/>
            <a:ext cx="12491275" cy="140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79"/>
              </a:lnSpc>
              <a:spcBef>
                <a:spcPct val="0"/>
              </a:spcBef>
            </a:pPr>
            <a:r>
              <a:rPr lang="en-US" sz="8599" spc="-85">
                <a:solidFill>
                  <a:srgbClr val="14110F"/>
                </a:solidFill>
                <a:latin typeface="Roboto Bold"/>
              </a:rPr>
              <a:t>TECH STACK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121016" y="4193893"/>
            <a:ext cx="5487442" cy="3427055"/>
            <a:chOff x="0" y="0"/>
            <a:chExt cx="7316589" cy="45694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18151"/>
              <a:ext cx="7316589" cy="4251255"/>
              <a:chOff x="0" y="0"/>
              <a:chExt cx="2243359" cy="1303489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2243359" cy="1303489"/>
              </a:xfrm>
              <a:custGeom>
                <a:avLst/>
                <a:gdLst/>
                <a:ahLst/>
                <a:cxnLst/>
                <a:rect r="r" b="b" t="t" l="l"/>
                <a:pathLst>
                  <a:path h="1303489" w="2243359">
                    <a:moveTo>
                      <a:pt x="2118899" y="1303489"/>
                    </a:moveTo>
                    <a:lnTo>
                      <a:pt x="124460" y="1303489"/>
                    </a:lnTo>
                    <a:cubicBezTo>
                      <a:pt x="55880" y="1303489"/>
                      <a:pt x="0" y="1247609"/>
                      <a:pt x="0" y="117902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118899" y="0"/>
                    </a:lnTo>
                    <a:cubicBezTo>
                      <a:pt x="2187479" y="0"/>
                      <a:pt x="2243359" y="55880"/>
                      <a:pt x="2243359" y="124460"/>
                    </a:cubicBezTo>
                    <a:lnTo>
                      <a:pt x="2243359" y="1179029"/>
                    </a:lnTo>
                    <a:cubicBezTo>
                      <a:pt x="2243359" y="1247609"/>
                      <a:pt x="2187479" y="1303489"/>
                      <a:pt x="2118899" y="130348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639602" y="1261370"/>
              <a:ext cx="6037385" cy="18315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186"/>
                </a:lnSpc>
                <a:spcBef>
                  <a:spcPct val="0"/>
                </a:spcBef>
              </a:pPr>
              <a:r>
                <a:rPr lang="en-US" sz="8605">
                  <a:solidFill>
                    <a:srgbClr val="14110F"/>
                  </a:solidFill>
                  <a:latin typeface="Roboto Bold"/>
                </a:rPr>
                <a:t>CSS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3340143" y="0"/>
              <a:ext cx="636303" cy="636303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332811" y="4304228"/>
            <a:ext cx="5432801" cy="3392930"/>
            <a:chOff x="0" y="0"/>
            <a:chExt cx="7243735" cy="452390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314983"/>
              <a:ext cx="7243735" cy="4208923"/>
              <a:chOff x="0" y="0"/>
              <a:chExt cx="2243359" cy="1303489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2243359" cy="1303489"/>
              </a:xfrm>
              <a:custGeom>
                <a:avLst/>
                <a:gdLst/>
                <a:ahLst/>
                <a:cxnLst/>
                <a:rect r="r" b="b" t="t" l="l"/>
                <a:pathLst>
                  <a:path h="1303489" w="2243359">
                    <a:moveTo>
                      <a:pt x="2118899" y="1303489"/>
                    </a:moveTo>
                    <a:lnTo>
                      <a:pt x="124460" y="1303489"/>
                    </a:lnTo>
                    <a:cubicBezTo>
                      <a:pt x="55880" y="1303489"/>
                      <a:pt x="0" y="1247609"/>
                      <a:pt x="0" y="117902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118899" y="0"/>
                    </a:lnTo>
                    <a:cubicBezTo>
                      <a:pt x="2187479" y="0"/>
                      <a:pt x="2243359" y="55880"/>
                      <a:pt x="2243359" y="124460"/>
                    </a:cubicBezTo>
                    <a:lnTo>
                      <a:pt x="2243359" y="1179029"/>
                    </a:lnTo>
                    <a:cubicBezTo>
                      <a:pt x="2243359" y="1247609"/>
                      <a:pt x="2187479" y="1303489"/>
                      <a:pt x="2118899" y="130348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633233" y="1247957"/>
              <a:ext cx="5977268" cy="1814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75"/>
                </a:lnSpc>
                <a:spcBef>
                  <a:spcPct val="0"/>
                </a:spcBef>
              </a:pPr>
              <a:r>
                <a:rPr lang="en-US" sz="8519">
                  <a:solidFill>
                    <a:srgbClr val="14110F"/>
                  </a:solidFill>
                  <a:latin typeface="Roboto Bold"/>
                </a:rPr>
                <a:t>HTML</a:t>
              </a:r>
            </a:p>
          </p:txBody>
        </p: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3306884" y="0"/>
              <a:ext cx="629967" cy="629967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11993951" y="4193893"/>
            <a:ext cx="5265349" cy="3288352"/>
            <a:chOff x="0" y="0"/>
            <a:chExt cx="7020465" cy="4384469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305275"/>
              <a:ext cx="7020465" cy="4079194"/>
              <a:chOff x="0" y="0"/>
              <a:chExt cx="2243359" cy="1303489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2243359" cy="1303489"/>
              </a:xfrm>
              <a:custGeom>
                <a:avLst/>
                <a:gdLst/>
                <a:ahLst/>
                <a:cxnLst/>
                <a:rect r="r" b="b" t="t" l="l"/>
                <a:pathLst>
                  <a:path h="1303489" w="2243359">
                    <a:moveTo>
                      <a:pt x="2118899" y="1303489"/>
                    </a:moveTo>
                    <a:lnTo>
                      <a:pt x="124460" y="1303489"/>
                    </a:lnTo>
                    <a:cubicBezTo>
                      <a:pt x="55880" y="1303489"/>
                      <a:pt x="0" y="1247609"/>
                      <a:pt x="0" y="117902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118899" y="0"/>
                    </a:lnTo>
                    <a:cubicBezTo>
                      <a:pt x="2187479" y="0"/>
                      <a:pt x="2243359" y="55880"/>
                      <a:pt x="2243359" y="124460"/>
                    </a:cubicBezTo>
                    <a:lnTo>
                      <a:pt x="2243359" y="1179029"/>
                    </a:lnTo>
                    <a:cubicBezTo>
                      <a:pt x="2243359" y="1247609"/>
                      <a:pt x="2187479" y="1303489"/>
                      <a:pt x="2118899" y="130348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613715" y="1225899"/>
              <a:ext cx="5793034" cy="1247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614"/>
                </a:lnSpc>
                <a:spcBef>
                  <a:spcPct val="0"/>
                </a:spcBef>
              </a:pPr>
              <a:r>
                <a:rPr lang="en-US" sz="5857">
                  <a:solidFill>
                    <a:srgbClr val="14110F"/>
                  </a:solidFill>
                  <a:latin typeface="Roboto Bold"/>
                </a:rPr>
                <a:t>BOOTSTRAP</a:t>
              </a:r>
            </a:p>
          </p:txBody>
        </p:sp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3204958" y="0"/>
              <a:ext cx="610550" cy="610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7825" r="0" b="782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FF304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213387" y="2506779"/>
            <a:ext cx="13870638" cy="5555142"/>
            <a:chOff x="0" y="0"/>
            <a:chExt cx="18494184" cy="740685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04775"/>
              <a:ext cx="18494184" cy="447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84"/>
                </a:lnSpc>
              </a:pPr>
              <a:r>
                <a:rPr lang="en-US" sz="10372">
                  <a:solidFill>
                    <a:srgbClr val="FFFFFF"/>
                  </a:solidFill>
                  <a:latin typeface="Roboto Bold"/>
                </a:rPr>
                <a:t>IMPROVEMENT AREAS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665689"/>
              <a:ext cx="18494184" cy="1741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45"/>
                </a:lnSpc>
              </a:pPr>
              <a:r>
                <a:rPr lang="en-US" sz="3630" spc="-108">
                  <a:solidFill>
                    <a:srgbClr val="FFFFFF"/>
                  </a:solidFill>
                  <a:latin typeface="Roboto"/>
                </a:rPr>
                <a:t>                                                 BACKEND  |  GITHUB</a:t>
              </a:r>
            </a:p>
            <a:p>
              <a:pPr algn="l" marL="0" indent="0" lvl="0">
                <a:lnSpc>
                  <a:spcPts val="5445"/>
                </a:lnSpc>
                <a:spcBef>
                  <a:spcPct val="0"/>
                </a:spcBef>
              </a:pPr>
              <a:r>
                <a:rPr lang="en-US" sz="3630" spc="-108">
                  <a:solidFill>
                    <a:srgbClr val="FFFFFF"/>
                  </a:solidFill>
                  <a:latin typeface="Roboto"/>
                </a:rPr>
                <a:t>                                                       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7812" r="0" b="781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07357" y="1028700"/>
            <a:ext cx="13380984" cy="2341019"/>
            <a:chOff x="0" y="0"/>
            <a:chExt cx="17841312" cy="312135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28828" y="-57150"/>
              <a:ext cx="14983655" cy="508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52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81243"/>
              <a:ext cx="17841312" cy="2440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53"/>
                </a:lnSpc>
              </a:pPr>
              <a:r>
                <a:rPr lang="en-US" sz="11961" spc="-239">
                  <a:solidFill>
                    <a:srgbClr val="FFFFFF"/>
                  </a:solidFill>
                  <a:latin typeface="Roboto Bold"/>
                </a:rPr>
                <a:t>FUTURE GOALS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91741" y="4435644"/>
            <a:ext cx="14812216" cy="485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99581" indent="-599791" lvl="1">
              <a:lnSpc>
                <a:spcPts val="7778"/>
              </a:lnSpc>
              <a:buFont typeface="Arial"/>
              <a:buChar char="•"/>
            </a:pPr>
            <a:r>
              <a:rPr lang="en-US" sz="5556">
                <a:solidFill>
                  <a:srgbClr val="000000"/>
                </a:solidFill>
                <a:latin typeface="Open Sans Bold"/>
              </a:rPr>
              <a:t>To promote easy lifestyle.</a:t>
            </a:r>
          </a:p>
          <a:p>
            <a:pPr marL="1199581" indent="-599791" lvl="1">
              <a:lnSpc>
                <a:spcPts val="7778"/>
              </a:lnSpc>
              <a:buFont typeface="Arial"/>
              <a:buChar char="•"/>
            </a:pPr>
            <a:r>
              <a:rPr lang="en-US" sz="5556">
                <a:solidFill>
                  <a:srgbClr val="000000"/>
                </a:solidFill>
                <a:latin typeface="Open Sans Bold"/>
              </a:rPr>
              <a:t>To promote best possible use of resources.</a:t>
            </a:r>
          </a:p>
          <a:p>
            <a:pPr marL="1199582" indent="-599791" lvl="1">
              <a:lnSpc>
                <a:spcPts val="7778"/>
              </a:lnSpc>
              <a:buFont typeface="Arial"/>
              <a:buChar char="•"/>
            </a:pPr>
            <a:r>
              <a:rPr lang="en-US" sz="5556">
                <a:solidFill>
                  <a:srgbClr val="000000"/>
                </a:solidFill>
                <a:latin typeface="Open Sans Bold"/>
              </a:rPr>
              <a:t>Adding more functionality in our website.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32412" y="0"/>
            <a:ext cx="7691381" cy="10287000"/>
          </a:xfrm>
          <a:prstGeom prst="rect">
            <a:avLst/>
          </a:prstGeom>
          <a:solidFill>
            <a:srgbClr val="FF304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013185" y="1028700"/>
            <a:ext cx="9246115" cy="8229600"/>
            <a:chOff x="0" y="0"/>
            <a:chExt cx="1462878" cy="130205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462878" cy="1302050"/>
            </a:xfrm>
            <a:custGeom>
              <a:avLst/>
              <a:gdLst/>
              <a:ahLst/>
              <a:cxnLst/>
              <a:rect r="r" b="b" t="t" l="l"/>
              <a:pathLst>
                <a:path h="1302050" w="1462878">
                  <a:moveTo>
                    <a:pt x="1338418" y="1302049"/>
                  </a:moveTo>
                  <a:lnTo>
                    <a:pt x="124460" y="1302049"/>
                  </a:lnTo>
                  <a:cubicBezTo>
                    <a:pt x="55880" y="1302049"/>
                    <a:pt x="0" y="1246169"/>
                    <a:pt x="0" y="11775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38418" y="0"/>
                  </a:lnTo>
                  <a:cubicBezTo>
                    <a:pt x="1406998" y="0"/>
                    <a:pt x="1462878" y="55880"/>
                    <a:pt x="1462878" y="124460"/>
                  </a:cubicBezTo>
                  <a:lnTo>
                    <a:pt x="1462878" y="1177590"/>
                  </a:lnTo>
                  <a:cubicBezTo>
                    <a:pt x="1462878" y="1246170"/>
                    <a:pt x="1406998" y="1302050"/>
                    <a:pt x="1338418" y="1302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38081" y="2247588"/>
            <a:ext cx="577400" cy="577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38081" y="3615466"/>
            <a:ext cx="577400" cy="577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38081" y="4983344"/>
            <a:ext cx="577400" cy="577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38081" y="6351222"/>
            <a:ext cx="577400" cy="577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38081" y="7719100"/>
            <a:ext cx="577400" cy="577400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0">
            <a:off x="10340203" y="3215464"/>
            <a:ext cx="5894202" cy="0"/>
          </a:xfrm>
          <a:prstGeom prst="line">
            <a:avLst/>
          </a:prstGeom>
          <a:ln cap="rnd" w="9525">
            <a:solidFill>
              <a:srgbClr val="FF30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0340203" y="4583342"/>
            <a:ext cx="5894202" cy="0"/>
          </a:xfrm>
          <a:prstGeom prst="line">
            <a:avLst/>
          </a:prstGeom>
          <a:ln cap="rnd" w="9525">
            <a:solidFill>
              <a:srgbClr val="FF30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10340203" y="5951221"/>
            <a:ext cx="5894202" cy="0"/>
          </a:xfrm>
          <a:prstGeom prst="line">
            <a:avLst/>
          </a:prstGeom>
          <a:ln cap="rnd" w="9525">
            <a:solidFill>
              <a:srgbClr val="FF30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10340203" y="7319099"/>
            <a:ext cx="5894202" cy="0"/>
          </a:xfrm>
          <a:prstGeom prst="line">
            <a:avLst/>
          </a:prstGeom>
          <a:ln cap="rnd" w="9525">
            <a:solidFill>
              <a:srgbClr val="FF30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0340203" y="2178148"/>
            <a:ext cx="58942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00"/>
              </a:lnSpc>
            </a:pPr>
            <a:r>
              <a:rPr lang="en-US" sz="3200" spc="-96">
                <a:solidFill>
                  <a:srgbClr val="14110F"/>
                </a:solidFill>
                <a:latin typeface="Roboto"/>
              </a:rPr>
              <a:t>Gursehajbir Singh(Team Leader)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40203" y="3546026"/>
            <a:ext cx="58942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3200" spc="-96">
                <a:solidFill>
                  <a:srgbClr val="14110F"/>
                </a:solidFill>
                <a:latin typeface="Roboto"/>
              </a:rPr>
              <a:t>Parush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40203" y="4913904"/>
            <a:ext cx="58942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3200" spc="-96">
                <a:solidFill>
                  <a:srgbClr val="14110F"/>
                </a:solidFill>
                <a:latin typeface="Roboto"/>
              </a:rPr>
              <a:t>Kartik Kumar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40203" y="6281782"/>
            <a:ext cx="58942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3200" spc="-96">
                <a:solidFill>
                  <a:srgbClr val="14110F"/>
                </a:solidFill>
                <a:latin typeface="Roboto"/>
              </a:rPr>
              <a:t>Khushi Sharma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40203" y="7649660"/>
            <a:ext cx="58942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3200" spc="-96">
                <a:solidFill>
                  <a:srgbClr val="14110F"/>
                </a:solidFill>
                <a:latin typeface="Roboto"/>
              </a:rPr>
              <a:t>Rushil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929" y="3049817"/>
            <a:ext cx="608397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OUR TEAM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92787" y="4087703"/>
            <a:ext cx="8743427" cy="2111594"/>
            <a:chOff x="0" y="0"/>
            <a:chExt cx="11657903" cy="281545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47650"/>
              <a:ext cx="11657903" cy="1883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</a:rPr>
                <a:t>Thank You.</a:t>
              </a:r>
              <a:r>
                <a:rPr lang="en-US" sz="10500" spc="-525">
                  <a:solidFill>
                    <a:srgbClr val="000000"/>
                  </a:solidFill>
                  <a:latin typeface="League Spartan"/>
                </a:rPr>
                <a:t>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27779"/>
              <a:ext cx="11657903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FF304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236094" y="2706209"/>
            <a:ext cx="13815811" cy="3628747"/>
            <a:chOff x="0" y="0"/>
            <a:chExt cx="18421082" cy="483833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589838" y="-114300"/>
              <a:ext cx="13241406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0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72711"/>
              <a:ext cx="18421082" cy="3465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00"/>
                </a:lnSpc>
              </a:pPr>
              <a:r>
                <a:rPr lang="en-US" sz="8000">
                  <a:solidFill>
                    <a:srgbClr val="14110F"/>
                  </a:solidFill>
                  <a:latin typeface="Roboto Bold"/>
                </a:rPr>
                <a:t>The Great Growing Engine of change- Technology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7812" r="0" b="781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7132" y="1650517"/>
            <a:ext cx="14073737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00"/>
              </a:lnSpc>
              <a:spcBef>
                <a:spcPct val="0"/>
              </a:spcBef>
            </a:pPr>
            <a:r>
              <a:rPr lang="en-US" sz="8000" spc="-80">
                <a:solidFill>
                  <a:srgbClr val="FFFFFF"/>
                </a:solidFill>
                <a:latin typeface="Roboto Bold"/>
              </a:rPr>
              <a:t>Our Company's Values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14110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570669" y="4078129"/>
            <a:ext cx="4621105" cy="3604307"/>
            <a:chOff x="0" y="0"/>
            <a:chExt cx="1563189" cy="121923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563189" cy="1219235"/>
            </a:xfrm>
            <a:custGeom>
              <a:avLst/>
              <a:gdLst/>
              <a:ahLst/>
              <a:cxnLst/>
              <a:rect r="r" b="b" t="t" l="l"/>
              <a:pathLst>
                <a:path h="1219235" w="1563189">
                  <a:moveTo>
                    <a:pt x="1438729" y="1219235"/>
                  </a:moveTo>
                  <a:lnTo>
                    <a:pt x="124460" y="1219235"/>
                  </a:lnTo>
                  <a:cubicBezTo>
                    <a:pt x="55880" y="1219235"/>
                    <a:pt x="0" y="1163355"/>
                    <a:pt x="0" y="10947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1094775"/>
                  </a:lnTo>
                  <a:cubicBezTo>
                    <a:pt x="1563189" y="1163355"/>
                    <a:pt x="1507309" y="1219235"/>
                    <a:pt x="1438729" y="1219235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833447" y="4078129"/>
            <a:ext cx="4621105" cy="3604307"/>
            <a:chOff x="0" y="0"/>
            <a:chExt cx="1563189" cy="121923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563189" cy="1219235"/>
            </a:xfrm>
            <a:custGeom>
              <a:avLst/>
              <a:gdLst/>
              <a:ahLst/>
              <a:cxnLst/>
              <a:rect r="r" b="b" t="t" l="l"/>
              <a:pathLst>
                <a:path h="1219235" w="1563189">
                  <a:moveTo>
                    <a:pt x="1438729" y="1219235"/>
                  </a:moveTo>
                  <a:lnTo>
                    <a:pt x="124460" y="1219235"/>
                  </a:lnTo>
                  <a:cubicBezTo>
                    <a:pt x="55880" y="1219235"/>
                    <a:pt x="0" y="1163355"/>
                    <a:pt x="0" y="10947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1094775"/>
                  </a:lnTo>
                  <a:cubicBezTo>
                    <a:pt x="1563189" y="1163355"/>
                    <a:pt x="1507309" y="1219235"/>
                    <a:pt x="1438729" y="1219235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096226" y="4078129"/>
            <a:ext cx="4621105" cy="3604307"/>
            <a:chOff x="0" y="0"/>
            <a:chExt cx="1563189" cy="121923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563189" cy="1219235"/>
            </a:xfrm>
            <a:custGeom>
              <a:avLst/>
              <a:gdLst/>
              <a:ahLst/>
              <a:cxnLst/>
              <a:rect r="r" b="b" t="t" l="l"/>
              <a:pathLst>
                <a:path h="1219235" w="1563189">
                  <a:moveTo>
                    <a:pt x="1438729" y="1219235"/>
                  </a:moveTo>
                  <a:lnTo>
                    <a:pt x="124460" y="1219235"/>
                  </a:lnTo>
                  <a:cubicBezTo>
                    <a:pt x="55880" y="1219235"/>
                    <a:pt x="0" y="1163355"/>
                    <a:pt x="0" y="10947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1094775"/>
                  </a:lnTo>
                  <a:cubicBezTo>
                    <a:pt x="1563189" y="1163355"/>
                    <a:pt x="1507309" y="1219235"/>
                    <a:pt x="1438729" y="1219235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978446" y="5993640"/>
            <a:ext cx="3701958" cy="128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</a:pPr>
            <a:r>
              <a:rPr lang="en-US" sz="2599" spc="51">
                <a:solidFill>
                  <a:srgbClr val="14110F"/>
                </a:solidFill>
                <a:latin typeface="Roboto Bold"/>
              </a:rPr>
              <a:t>We’re a company anchored on integrity and transparency.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78446" y="4287257"/>
            <a:ext cx="3302480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600" spc="-56" u="none">
                <a:solidFill>
                  <a:srgbClr val="14110F">
                    <a:alpha val="29804"/>
                  </a:srgbClr>
                </a:solidFill>
                <a:latin typeface="Roboto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41224" y="5993640"/>
            <a:ext cx="3842509" cy="128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sz="2600" spc="52">
                <a:solidFill>
                  <a:srgbClr val="14110F"/>
                </a:solidFill>
                <a:latin typeface="Roboto Bold"/>
              </a:rPr>
              <a:t>We’re a company with a responsibility to give back to our community.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41224" y="4287257"/>
            <a:ext cx="3302480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600" spc="-56" u="none">
                <a:solidFill>
                  <a:srgbClr val="14110F">
                    <a:alpha val="29804"/>
                  </a:srgbClr>
                </a:solidFill>
                <a:latin typeface="Roboto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04003" y="5565015"/>
            <a:ext cx="3701958" cy="171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  <a:spcBef>
                <a:spcPct val="0"/>
              </a:spcBef>
            </a:pPr>
            <a:r>
              <a:rPr lang="en-US" sz="2599" spc="51">
                <a:solidFill>
                  <a:srgbClr val="14110F"/>
                </a:solidFill>
                <a:latin typeface="Roboto Bold"/>
              </a:rPr>
              <a:t>We’re a company that pursues excellence and simplicity in all aspects.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04003" y="4287257"/>
            <a:ext cx="3302480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600" spc="-56" u="none">
                <a:solidFill>
                  <a:srgbClr val="14110F">
                    <a:alpha val="29804"/>
                  </a:srgbClr>
                </a:solidFill>
                <a:latin typeface="Roboto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2012" y="876300"/>
            <a:ext cx="15115774" cy="2608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14"/>
              </a:lnSpc>
            </a:pPr>
            <a:r>
              <a:rPr lang="en-US" sz="7438">
                <a:solidFill>
                  <a:srgbClr val="000000"/>
                </a:solidFill>
                <a:latin typeface="Open Sans Extra Bold"/>
              </a:rPr>
              <a:t>Have you ever faced these problems in your room?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12861" b="0"/>
          <a:stretch>
            <a:fillRect/>
          </a:stretch>
        </p:blipFill>
        <p:spPr>
          <a:xfrm flipH="false" flipV="false" rot="0">
            <a:off x="383458" y="4013722"/>
            <a:ext cx="3746969" cy="286147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2944" t="0" r="31829" b="0"/>
          <a:stretch>
            <a:fillRect/>
          </a:stretch>
        </p:blipFill>
        <p:spPr>
          <a:xfrm flipH="false" flipV="false" rot="0">
            <a:off x="4816430" y="3988585"/>
            <a:ext cx="3332921" cy="286147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15502" t="0" r="2862" b="0"/>
          <a:stretch>
            <a:fillRect/>
          </a:stretch>
        </p:blipFill>
        <p:spPr>
          <a:xfrm flipH="false" flipV="false" rot="0">
            <a:off x="9273048" y="3988585"/>
            <a:ext cx="3541182" cy="288661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16029" t="2204" r="0" b="16935"/>
          <a:stretch>
            <a:fillRect/>
          </a:stretch>
        </p:blipFill>
        <p:spPr>
          <a:xfrm flipH="false" flipV="false" rot="0">
            <a:off x="13867992" y="4013722"/>
            <a:ext cx="3862984" cy="286147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849899" y="7237202"/>
            <a:ext cx="4338505" cy="148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3"/>
              </a:lnSpc>
            </a:pPr>
            <a:r>
              <a:rPr lang="en-US" sz="4259">
                <a:solidFill>
                  <a:srgbClr val="000000"/>
                </a:solidFill>
                <a:latin typeface="Open Sans"/>
              </a:rPr>
              <a:t>Tubelight not working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85841" y="7218152"/>
            <a:ext cx="279409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Leakage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 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7235" y="7062985"/>
            <a:ext cx="3868192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Broken 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Showerhead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37979" y="7218152"/>
            <a:ext cx="312300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DoorLock 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problems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1463" y="3024682"/>
            <a:ext cx="11509298" cy="9377238"/>
            <a:chOff x="0" y="0"/>
            <a:chExt cx="15345730" cy="12502983"/>
          </a:xfrm>
        </p:grpSpPr>
        <p:sp>
          <p:nvSpPr>
            <p:cNvPr name="AutoShape 3" id="3"/>
            <p:cNvSpPr/>
            <p:nvPr/>
          </p:nvSpPr>
          <p:spPr>
            <a:xfrm rot="0">
              <a:off x="0" y="4070960"/>
              <a:ext cx="15345730" cy="0"/>
            </a:xfrm>
            <a:prstGeom prst="line">
              <a:avLst/>
            </a:prstGeom>
            <a:ln cap="rnd" w="19458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0">
              <a:off x="0" y="10856443"/>
              <a:ext cx="15345730" cy="0"/>
            </a:xfrm>
            <a:prstGeom prst="line">
              <a:avLst/>
            </a:prstGeom>
            <a:ln cap="rnd" w="19458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-152400"/>
              <a:ext cx="13978738" cy="3592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354"/>
                </a:lnSpc>
              </a:pPr>
              <a:r>
                <a:rPr lang="en-US" sz="4902" spc="-147">
                  <a:solidFill>
                    <a:srgbClr val="14110F"/>
                  </a:solidFill>
                  <a:latin typeface="Roboto"/>
                </a:rPr>
                <a:t>Have you ever faced the problem of going to the warden to register your complaint..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568871"/>
              <a:ext cx="13978738" cy="113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5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830698"/>
              <a:ext cx="13978738" cy="113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54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092526"/>
              <a:ext cx="13978738" cy="113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54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354353"/>
              <a:ext cx="13978738" cy="1148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54"/>
                </a:lnSpc>
                <a:spcBef>
                  <a:spcPct val="0"/>
                </a:spcBef>
              </a:pPr>
              <a:r>
                <a:rPr lang="en-US" sz="4902" spc="-147" u="none">
                  <a:solidFill>
                    <a:srgbClr val="14110F"/>
                  </a:solidFill>
                  <a:latin typeface="Roboto"/>
                </a:rPr>
                <a:t>Systems and Tools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0" y="8870247"/>
            <a:ext cx="18278588" cy="1416753"/>
          </a:xfrm>
          <a:prstGeom prst="rect">
            <a:avLst/>
          </a:prstGeom>
          <a:solidFill>
            <a:srgbClr val="FF3043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870247"/>
            <a:ext cx="18278588" cy="1416753"/>
          </a:xfrm>
          <a:prstGeom prst="rect">
            <a:avLst/>
          </a:prstGeom>
          <a:solidFill>
            <a:srgbClr val="FF304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231639" y="3518535"/>
            <a:ext cx="15815310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Open Sans"/>
              </a:rPr>
              <a:t>It sometimes prove to be tiring to wait there </a:t>
            </a:r>
          </a:p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Open Sans"/>
              </a:rPr>
              <a:t>for long time....</a:t>
            </a:r>
            <a:r>
              <a:rPr lang="en-US" sz="59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496627" y="5604510"/>
            <a:ext cx="13294745" cy="8701203"/>
            <a:chOff x="0" y="0"/>
            <a:chExt cx="17726327" cy="11601604"/>
          </a:xfrm>
        </p:grpSpPr>
        <p:sp>
          <p:nvSpPr>
            <p:cNvPr name="AutoShape 5" id="5"/>
            <p:cNvSpPr/>
            <p:nvPr/>
          </p:nvSpPr>
          <p:spPr>
            <a:xfrm rot="0">
              <a:off x="0" y="1861513"/>
              <a:ext cx="17726327" cy="0"/>
            </a:xfrm>
            <a:prstGeom prst="line">
              <a:avLst/>
            </a:prstGeom>
            <a:ln cap="rnd" w="22476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0" y="9699634"/>
              <a:ext cx="17726327" cy="0"/>
            </a:xfrm>
            <a:prstGeom prst="line">
              <a:avLst/>
            </a:prstGeom>
            <a:ln cap="rnd" w="22476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-171450"/>
              <a:ext cx="16147272" cy="1304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494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441257"/>
              <a:ext cx="16147272" cy="1304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94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053964"/>
              <a:ext cx="16147272" cy="1304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94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666671"/>
              <a:ext cx="16147272" cy="1304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94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279378"/>
              <a:ext cx="16147272" cy="1322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94"/>
                </a:lnSpc>
                <a:spcBef>
                  <a:spcPct val="0"/>
                </a:spcBef>
              </a:pPr>
              <a:r>
                <a:rPr lang="en-US" sz="5663" spc="-169" u="none">
                  <a:solidFill>
                    <a:srgbClr val="14110F"/>
                  </a:solidFill>
                  <a:latin typeface="Roboto"/>
                </a:rPr>
                <a:t>Systems and Tools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1463" y="6077902"/>
            <a:ext cx="11509298" cy="6324018"/>
            <a:chOff x="0" y="0"/>
            <a:chExt cx="15345730" cy="8432024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5345730" cy="0"/>
            </a:xfrm>
            <a:prstGeom prst="line">
              <a:avLst/>
            </a:prstGeom>
            <a:ln cap="rnd" w="19458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0">
              <a:off x="0" y="6785483"/>
              <a:ext cx="15345730" cy="0"/>
            </a:xfrm>
            <a:prstGeom prst="line">
              <a:avLst/>
            </a:prstGeom>
            <a:ln cap="rnd" w="19458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497911"/>
              <a:ext cx="13978738" cy="113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54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59738"/>
              <a:ext cx="13978738" cy="113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54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021566"/>
              <a:ext cx="13978738" cy="113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54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283394"/>
              <a:ext cx="13978738" cy="1148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54"/>
                </a:lnSpc>
                <a:spcBef>
                  <a:spcPct val="0"/>
                </a:spcBef>
              </a:pPr>
              <a:r>
                <a:rPr lang="en-US" sz="4902" spc="-147" u="none">
                  <a:solidFill>
                    <a:srgbClr val="14110F"/>
                  </a:solidFill>
                  <a:latin typeface="Roboto"/>
                </a:rPr>
                <a:t>Systems and Tools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0" y="8870247"/>
            <a:ext cx="18278588" cy="1416753"/>
          </a:xfrm>
          <a:prstGeom prst="rect">
            <a:avLst/>
          </a:prstGeom>
          <a:solidFill>
            <a:srgbClr val="FF3043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3093601" y="2851855"/>
            <a:ext cx="12100799" cy="263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4"/>
              </a:lnSpc>
            </a:pPr>
            <a:r>
              <a:rPr lang="en-US" sz="7102" spc="-213">
                <a:solidFill>
                  <a:srgbClr val="000000"/>
                </a:solidFill>
                <a:latin typeface="Roboto"/>
              </a:rPr>
              <a:t>But don't worry we are here with </a:t>
            </a:r>
          </a:p>
          <a:p>
            <a:pPr algn="ctr">
              <a:lnSpc>
                <a:spcPts val="10654"/>
              </a:lnSpc>
              <a:spcBef>
                <a:spcPct val="0"/>
              </a:spcBef>
            </a:pPr>
            <a:r>
              <a:rPr lang="en-US" sz="7102" spc="-213">
                <a:solidFill>
                  <a:srgbClr val="000000"/>
                </a:solidFill>
                <a:latin typeface="Roboto"/>
              </a:rPr>
              <a:t>the solution..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870247"/>
            <a:ext cx="18278588" cy="1416753"/>
          </a:xfrm>
          <a:prstGeom prst="rect">
            <a:avLst/>
          </a:prstGeom>
          <a:solidFill>
            <a:srgbClr val="FF304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507251" y="583434"/>
            <a:ext cx="4718685" cy="139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>
                <a:solidFill>
                  <a:srgbClr val="000000"/>
                </a:solidFill>
                <a:latin typeface="Open Sans Extra Bold"/>
              </a:rPr>
              <a:t>OUR AIM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48139" y="3750804"/>
            <a:ext cx="13791722" cy="2509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34"/>
              </a:lnSpc>
            </a:pPr>
            <a:r>
              <a:rPr lang="en-US" sz="7238">
                <a:solidFill>
                  <a:srgbClr val="000000"/>
                </a:solidFill>
                <a:latin typeface="Open Sans"/>
              </a:rPr>
              <a:t>To promote easily accesible mode of filling complaint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1850" y="1985402"/>
            <a:ext cx="5494979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200" spc="-72">
                <a:solidFill>
                  <a:srgbClr val="14110F"/>
                </a:solidFill>
                <a:latin typeface="Roboto Bold"/>
              </a:rPr>
              <a:t>EXECUTION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344897" y="2219621"/>
            <a:ext cx="7512127" cy="5510929"/>
            <a:chOff x="0" y="0"/>
            <a:chExt cx="10016169" cy="7347906"/>
          </a:xfrm>
        </p:grpSpPr>
        <p:sp>
          <p:nvSpPr>
            <p:cNvPr name="AutoShape 4" id="4"/>
            <p:cNvSpPr/>
            <p:nvPr/>
          </p:nvSpPr>
          <p:spPr>
            <a:xfrm rot="0">
              <a:off x="0" y="1051838"/>
              <a:ext cx="10016169" cy="0"/>
            </a:xfrm>
            <a:prstGeom prst="line">
              <a:avLst/>
            </a:prstGeom>
            <a:ln cap="rnd" w="12700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0">
              <a:off x="0" y="2528135"/>
              <a:ext cx="10016169" cy="0"/>
            </a:xfrm>
            <a:prstGeom prst="line">
              <a:avLst/>
            </a:prstGeom>
            <a:ln cap="rnd" w="12700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0">
              <a:off x="0" y="4807071"/>
              <a:ext cx="10016169" cy="0"/>
            </a:xfrm>
            <a:prstGeom prst="line">
              <a:avLst/>
            </a:prstGeom>
            <a:ln cap="rnd" w="12700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6283368"/>
              <a:ext cx="10016169" cy="0"/>
            </a:xfrm>
            <a:prstGeom prst="line">
              <a:avLst/>
            </a:prstGeom>
            <a:ln cap="rnd" w="12700">
              <a:solidFill>
                <a:srgbClr val="FF304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-114300"/>
              <a:ext cx="9123932" cy="754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200" spc="-96">
                  <a:solidFill>
                    <a:srgbClr val="14110F"/>
                  </a:solidFill>
                  <a:latin typeface="Roboto"/>
                </a:rPr>
                <a:t>1.Go to noquibble.com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61996"/>
              <a:ext cx="9123932" cy="754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0"/>
                </a:lnSpc>
                <a:spcBef>
                  <a:spcPct val="0"/>
                </a:spcBef>
              </a:pPr>
              <a:r>
                <a:rPr lang="en-US" sz="3200" spc="-96">
                  <a:solidFill>
                    <a:srgbClr val="14110F"/>
                  </a:solidFill>
                  <a:latin typeface="Roboto"/>
                </a:rPr>
                <a:t>2.Register a complaint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838293"/>
              <a:ext cx="9123932" cy="1557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0"/>
                </a:lnSpc>
                <a:spcBef>
                  <a:spcPct val="0"/>
                </a:spcBef>
              </a:pPr>
              <a:r>
                <a:rPr lang="en-US" sz="3200" spc="-96">
                  <a:solidFill>
                    <a:srgbClr val="14110F"/>
                  </a:solidFill>
                  <a:latin typeface="Roboto"/>
                </a:rPr>
                <a:t>3.The complaint will reach to the             warden directly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117229"/>
              <a:ext cx="9123932" cy="754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0"/>
                </a:lnSpc>
                <a:spcBef>
                  <a:spcPct val="0"/>
                </a:spcBef>
              </a:pPr>
              <a:r>
                <a:rPr lang="en-US" sz="3200" spc="-96">
                  <a:solidFill>
                    <a:srgbClr val="14110F"/>
                  </a:solidFill>
                  <a:latin typeface="Roboto"/>
                </a:rPr>
                <a:t>4. You are done now!!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593526"/>
              <a:ext cx="9123932" cy="754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FF3043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DAEejLLvFj0</dc:identifier>
  <dcterms:modified xsi:type="dcterms:W3CDTF">2011-08-01T06:04:30Z</dcterms:modified>
  <cp:revision>1</cp:revision>
  <dc:title>NOQUIBBLE..</dc:title>
</cp:coreProperties>
</file>