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27567-E372-4859-9612-40144F422FF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D2C1307-B863-4BA1-A249-4B678865C74C}">
      <dgm:prSet/>
      <dgm:spPr/>
      <dgm:t>
        <a:bodyPr/>
        <a:lstStyle/>
        <a:p>
          <a:endParaRPr lang="en-IN"/>
        </a:p>
      </dgm:t>
    </dgm:pt>
    <dgm:pt modelId="{78A8DF01-E3B2-4021-9958-A8401EFB3DFE}" type="parTrans" cxnId="{1565BD40-6C99-4FD7-8DAE-3710360FE072}">
      <dgm:prSet/>
      <dgm:spPr/>
      <dgm:t>
        <a:bodyPr/>
        <a:lstStyle/>
        <a:p>
          <a:endParaRPr lang="en-IN"/>
        </a:p>
      </dgm:t>
    </dgm:pt>
    <dgm:pt modelId="{3A2225EB-FBE6-41B1-95EB-8CE2735A6C23}" type="sibTrans" cxnId="{1565BD40-6C99-4FD7-8DAE-3710360FE072}">
      <dgm:prSet/>
      <dgm:spPr/>
      <dgm:t>
        <a:bodyPr/>
        <a:lstStyle/>
        <a:p>
          <a:endParaRPr lang="en-IN"/>
        </a:p>
      </dgm:t>
    </dgm:pt>
    <dgm:pt modelId="{E939FC15-70B7-4EB3-A4D8-5995893CE158}">
      <dgm:prSet/>
      <dgm:spPr/>
      <dgm:t>
        <a:bodyPr/>
        <a:lstStyle/>
        <a:p>
          <a:endParaRPr lang="en-IN"/>
        </a:p>
      </dgm:t>
    </dgm:pt>
    <dgm:pt modelId="{3DAD78E7-D2D5-4468-A8F1-E1C684A2CD85}" type="parTrans" cxnId="{D1A9FD00-47BD-4CFC-A197-37B1F7E31B1E}">
      <dgm:prSet/>
      <dgm:spPr/>
      <dgm:t>
        <a:bodyPr/>
        <a:lstStyle/>
        <a:p>
          <a:endParaRPr lang="en-IN"/>
        </a:p>
      </dgm:t>
    </dgm:pt>
    <dgm:pt modelId="{158BE054-F6C1-4C3A-AA04-A1AFC8958F9A}" type="sibTrans" cxnId="{D1A9FD00-47BD-4CFC-A197-37B1F7E31B1E}">
      <dgm:prSet/>
      <dgm:spPr/>
      <dgm:t>
        <a:bodyPr/>
        <a:lstStyle/>
        <a:p>
          <a:endParaRPr lang="en-IN"/>
        </a:p>
      </dgm:t>
    </dgm:pt>
    <dgm:pt modelId="{5E497E1E-B584-4C82-B0A3-025F9A2B9816}">
      <dgm:prSet/>
      <dgm:spPr/>
      <dgm:t>
        <a:bodyPr/>
        <a:lstStyle/>
        <a:p>
          <a:endParaRPr lang="en-IN"/>
        </a:p>
      </dgm:t>
    </dgm:pt>
    <dgm:pt modelId="{DD68A6BF-4F61-4932-A57F-BFFCC1D80350}" type="parTrans" cxnId="{2F2545A4-541D-4BDE-B4CC-94F45DAA3F06}">
      <dgm:prSet/>
      <dgm:spPr/>
      <dgm:t>
        <a:bodyPr/>
        <a:lstStyle/>
        <a:p>
          <a:endParaRPr lang="en-IN"/>
        </a:p>
      </dgm:t>
    </dgm:pt>
    <dgm:pt modelId="{722E83BE-FE71-49E1-BE8F-D7ADEEF95C54}" type="sibTrans" cxnId="{2F2545A4-541D-4BDE-B4CC-94F45DAA3F06}">
      <dgm:prSet/>
      <dgm:spPr/>
      <dgm:t>
        <a:bodyPr/>
        <a:lstStyle/>
        <a:p>
          <a:endParaRPr lang="en-IN"/>
        </a:p>
      </dgm:t>
    </dgm:pt>
    <dgm:pt modelId="{1599521C-48F9-4FB5-9E2A-24D6389F265B}">
      <dgm:prSet/>
      <dgm:spPr/>
      <dgm:t>
        <a:bodyPr/>
        <a:lstStyle/>
        <a:p>
          <a:endParaRPr lang="en-IN"/>
        </a:p>
      </dgm:t>
    </dgm:pt>
    <dgm:pt modelId="{BAF1FDBC-48C6-473D-8762-0655B332E5B8}" type="parTrans" cxnId="{ECC20E70-DBED-49C2-AD9D-159E9000E239}">
      <dgm:prSet/>
      <dgm:spPr/>
      <dgm:t>
        <a:bodyPr/>
        <a:lstStyle/>
        <a:p>
          <a:endParaRPr lang="en-IN"/>
        </a:p>
      </dgm:t>
    </dgm:pt>
    <dgm:pt modelId="{64082659-4E81-4FAC-8311-90044B8015F5}" type="sibTrans" cxnId="{ECC20E70-DBED-49C2-AD9D-159E9000E239}">
      <dgm:prSet/>
      <dgm:spPr/>
      <dgm:t>
        <a:bodyPr/>
        <a:lstStyle/>
        <a:p>
          <a:endParaRPr lang="en-IN"/>
        </a:p>
      </dgm:t>
    </dgm:pt>
    <dgm:pt modelId="{E7F286C6-3703-40B7-B3AC-DD096B5879D1}" type="pres">
      <dgm:prSet presAssocID="{CFC27567-E372-4859-9612-40144F422FFB}" presName="Name0" presStyleCnt="0">
        <dgm:presLayoutVars>
          <dgm:dir/>
          <dgm:resizeHandles val="exact"/>
        </dgm:presLayoutVars>
      </dgm:prSet>
      <dgm:spPr/>
    </dgm:pt>
    <dgm:pt modelId="{F200B11D-A6F5-4EDD-8FB1-EAEE654321C8}" type="pres">
      <dgm:prSet presAssocID="{CFC27567-E372-4859-9612-40144F422FFB}" presName="arrow" presStyleLbl="bgShp" presStyleIdx="0" presStyleCnt="1" custFlipVert="1" custScaleX="100000" custScaleY="13358" custLinFactNeighborX="-8200" custLinFactNeighborY="14313"/>
      <dgm:spPr>
        <a:prstGeom prst="mathMinus">
          <a:avLst/>
        </a:prstGeom>
        <a:solidFill>
          <a:schemeClr val="tx1">
            <a:lumMod val="95000"/>
            <a:lumOff val="5000"/>
          </a:schemeClr>
        </a:solidFill>
      </dgm:spPr>
    </dgm:pt>
    <dgm:pt modelId="{E9E1E6C0-F716-4F5D-82F8-C1C96DC84A32}" type="pres">
      <dgm:prSet presAssocID="{CFC27567-E372-4859-9612-40144F422FFB}" presName="points" presStyleCnt="0"/>
      <dgm:spPr/>
    </dgm:pt>
    <dgm:pt modelId="{7EDAA3D6-1829-48AC-A3F3-8F7CD0AB4278}" type="pres">
      <dgm:prSet presAssocID="{E939FC15-70B7-4EB3-A4D8-5995893CE158}" presName="compositeA" presStyleCnt="0"/>
      <dgm:spPr/>
    </dgm:pt>
    <dgm:pt modelId="{B11D0798-6669-4378-A9F4-E437320BB291}" type="pres">
      <dgm:prSet presAssocID="{E939FC15-70B7-4EB3-A4D8-5995893CE158}" presName="textA" presStyleLbl="revTx" presStyleIdx="0" presStyleCnt="4">
        <dgm:presLayoutVars>
          <dgm:bulletEnabled val="1"/>
        </dgm:presLayoutVars>
      </dgm:prSet>
      <dgm:spPr/>
    </dgm:pt>
    <dgm:pt modelId="{06C33A7B-EC39-4359-A86E-EEE2900C5963}" type="pres">
      <dgm:prSet presAssocID="{E939FC15-70B7-4EB3-A4D8-5995893CE158}" presName="circleA" presStyleLbl="node1" presStyleIdx="0" presStyleCnt="4" custLinFactX="33013" custLinFactNeighborX="100000" custLinFactNeighborY="62782"/>
      <dgm:spPr>
        <a:solidFill>
          <a:schemeClr val="accent1">
            <a:lumMod val="20000"/>
            <a:lumOff val="80000"/>
          </a:schemeClr>
        </a:solidFill>
        <a:ln>
          <a:solidFill>
            <a:schemeClr val="bg1"/>
          </a:solidFill>
        </a:ln>
      </dgm:spPr>
    </dgm:pt>
    <dgm:pt modelId="{7BAE6A3E-3C2E-4FAB-A7B2-4033A93FB068}" type="pres">
      <dgm:prSet presAssocID="{E939FC15-70B7-4EB3-A4D8-5995893CE158}" presName="spaceA" presStyleCnt="0"/>
      <dgm:spPr/>
    </dgm:pt>
    <dgm:pt modelId="{452F1384-0CB8-4B88-8E16-51949C03FFF0}" type="pres">
      <dgm:prSet presAssocID="{158BE054-F6C1-4C3A-AA04-A1AFC8958F9A}" presName="space" presStyleCnt="0"/>
      <dgm:spPr/>
    </dgm:pt>
    <dgm:pt modelId="{32A40BCB-D707-410F-B195-365BCC3FA8A7}" type="pres">
      <dgm:prSet presAssocID="{1599521C-48F9-4FB5-9E2A-24D6389F265B}" presName="compositeB" presStyleCnt="0"/>
      <dgm:spPr/>
    </dgm:pt>
    <dgm:pt modelId="{7C9BFA25-3EC3-4CA6-B0F1-6151C677EA18}" type="pres">
      <dgm:prSet presAssocID="{1599521C-48F9-4FB5-9E2A-24D6389F265B}" presName="textB" presStyleLbl="revTx" presStyleIdx="1" presStyleCnt="4">
        <dgm:presLayoutVars>
          <dgm:bulletEnabled val="1"/>
        </dgm:presLayoutVars>
      </dgm:prSet>
      <dgm:spPr/>
    </dgm:pt>
    <dgm:pt modelId="{3C0FD928-CC8A-42B9-99D8-CF1B89FDE855}" type="pres">
      <dgm:prSet presAssocID="{1599521C-48F9-4FB5-9E2A-24D6389F265B}" presName="circleB" presStyleLbl="node1" presStyleIdx="1" presStyleCnt="4" custLinFactNeighborX="50250" custLinFactNeighborY="62782"/>
      <dgm:spPr>
        <a:solidFill>
          <a:schemeClr val="accent1">
            <a:lumMod val="20000"/>
            <a:lumOff val="80000"/>
          </a:schemeClr>
        </a:solidFill>
        <a:ln>
          <a:solidFill>
            <a:schemeClr val="bg1"/>
          </a:solidFill>
        </a:ln>
      </dgm:spPr>
    </dgm:pt>
    <dgm:pt modelId="{D2A72587-F731-4566-A012-924A5BBF38E7}" type="pres">
      <dgm:prSet presAssocID="{1599521C-48F9-4FB5-9E2A-24D6389F265B}" presName="spaceB" presStyleCnt="0"/>
      <dgm:spPr/>
    </dgm:pt>
    <dgm:pt modelId="{8704DF62-BA7F-4A9C-9D2C-7C2EC115F081}" type="pres">
      <dgm:prSet presAssocID="{64082659-4E81-4FAC-8311-90044B8015F5}" presName="space" presStyleCnt="0"/>
      <dgm:spPr/>
    </dgm:pt>
    <dgm:pt modelId="{E14F5E7B-669B-4EF1-88FC-94FF6C28232D}" type="pres">
      <dgm:prSet presAssocID="{5E497E1E-B584-4C82-B0A3-025F9A2B9816}" presName="compositeA" presStyleCnt="0"/>
      <dgm:spPr/>
    </dgm:pt>
    <dgm:pt modelId="{5C29DB94-D6E4-4D9E-80A6-8D404ED0CC00}" type="pres">
      <dgm:prSet presAssocID="{5E497E1E-B584-4C82-B0A3-025F9A2B9816}" presName="textA" presStyleLbl="revTx" presStyleIdx="2" presStyleCnt="4">
        <dgm:presLayoutVars>
          <dgm:bulletEnabled val="1"/>
        </dgm:presLayoutVars>
      </dgm:prSet>
      <dgm:spPr/>
    </dgm:pt>
    <dgm:pt modelId="{26664182-7F05-4232-BA51-22F7504550FD}" type="pres">
      <dgm:prSet presAssocID="{5E497E1E-B584-4C82-B0A3-025F9A2B9816}" presName="circleA" presStyleLbl="node1" presStyleIdx="2" presStyleCnt="4" custLinFactNeighborX="-91496" custLinFactNeighborY="62782"/>
      <dgm:spPr>
        <a:solidFill>
          <a:schemeClr val="accent1">
            <a:lumMod val="20000"/>
            <a:lumOff val="80000"/>
          </a:schemeClr>
        </a:solidFill>
        <a:ln>
          <a:solidFill>
            <a:schemeClr val="bg1"/>
          </a:solidFill>
        </a:ln>
      </dgm:spPr>
    </dgm:pt>
    <dgm:pt modelId="{B2065B5A-BAFD-4EA5-9FE4-A7A713D90B60}" type="pres">
      <dgm:prSet presAssocID="{5E497E1E-B584-4C82-B0A3-025F9A2B9816}" presName="spaceA" presStyleCnt="0"/>
      <dgm:spPr/>
    </dgm:pt>
    <dgm:pt modelId="{A4946BD9-25B5-4582-9BD2-A30EB8D1E797}" type="pres">
      <dgm:prSet presAssocID="{722E83BE-FE71-49E1-BE8F-D7ADEEF95C54}" presName="space" presStyleCnt="0"/>
      <dgm:spPr/>
    </dgm:pt>
    <dgm:pt modelId="{1F557D8F-41A3-4B4C-ABA9-B2BBD7DA6093}" type="pres">
      <dgm:prSet presAssocID="{2D2C1307-B863-4BA1-A249-4B678865C74C}" presName="compositeB" presStyleCnt="0"/>
      <dgm:spPr/>
    </dgm:pt>
    <dgm:pt modelId="{EF916476-3438-4C91-8252-2DD3CF1E2E6B}" type="pres">
      <dgm:prSet presAssocID="{2D2C1307-B863-4BA1-A249-4B678865C74C}" presName="textB" presStyleLbl="revTx" presStyleIdx="3" presStyleCnt="4">
        <dgm:presLayoutVars>
          <dgm:bulletEnabled val="1"/>
        </dgm:presLayoutVars>
      </dgm:prSet>
      <dgm:spPr/>
    </dgm:pt>
    <dgm:pt modelId="{951F5F80-0F32-45C6-A36C-F6897C3E3DDC}" type="pres">
      <dgm:prSet presAssocID="{2D2C1307-B863-4BA1-A249-4B678865C74C}" presName="circleB" presStyleLbl="node1" presStyleIdx="3" presStyleCnt="4" custLinFactX="-100000" custLinFactNeighborX="-120485" custLinFactNeighborY="59023"/>
      <dgm:spPr>
        <a:solidFill>
          <a:schemeClr val="accent1">
            <a:lumMod val="20000"/>
            <a:lumOff val="80000"/>
          </a:schemeClr>
        </a:solidFill>
        <a:ln>
          <a:solidFill>
            <a:schemeClr val="bg1"/>
          </a:solidFill>
        </a:ln>
      </dgm:spPr>
    </dgm:pt>
    <dgm:pt modelId="{D2CA301B-AFE6-41D2-9F9E-C6B4B3A69E32}" type="pres">
      <dgm:prSet presAssocID="{2D2C1307-B863-4BA1-A249-4B678865C74C}" presName="spaceB" presStyleCnt="0"/>
      <dgm:spPr/>
    </dgm:pt>
  </dgm:ptLst>
  <dgm:cxnLst>
    <dgm:cxn modelId="{D1A9FD00-47BD-4CFC-A197-37B1F7E31B1E}" srcId="{CFC27567-E372-4859-9612-40144F422FFB}" destId="{E939FC15-70B7-4EB3-A4D8-5995893CE158}" srcOrd="0" destOrd="0" parTransId="{3DAD78E7-D2D5-4468-A8F1-E1C684A2CD85}" sibTransId="{158BE054-F6C1-4C3A-AA04-A1AFC8958F9A}"/>
    <dgm:cxn modelId="{EB9D9230-73F8-4C5C-A1EB-DEFF1BC73229}" type="presOf" srcId="{E939FC15-70B7-4EB3-A4D8-5995893CE158}" destId="{B11D0798-6669-4378-A9F4-E437320BB291}" srcOrd="0" destOrd="0" presId="urn:microsoft.com/office/officeart/2005/8/layout/hProcess11"/>
    <dgm:cxn modelId="{1565BD40-6C99-4FD7-8DAE-3710360FE072}" srcId="{CFC27567-E372-4859-9612-40144F422FFB}" destId="{2D2C1307-B863-4BA1-A249-4B678865C74C}" srcOrd="3" destOrd="0" parTransId="{78A8DF01-E3B2-4021-9958-A8401EFB3DFE}" sibTransId="{3A2225EB-FBE6-41B1-95EB-8CE2735A6C23}"/>
    <dgm:cxn modelId="{04B0CB5F-EA75-4B7D-BEEC-4F48E86821E9}" type="presOf" srcId="{5E497E1E-B584-4C82-B0A3-025F9A2B9816}" destId="{5C29DB94-D6E4-4D9E-80A6-8D404ED0CC00}" srcOrd="0" destOrd="0" presId="urn:microsoft.com/office/officeart/2005/8/layout/hProcess11"/>
    <dgm:cxn modelId="{ECC20E70-DBED-49C2-AD9D-159E9000E239}" srcId="{CFC27567-E372-4859-9612-40144F422FFB}" destId="{1599521C-48F9-4FB5-9E2A-24D6389F265B}" srcOrd="1" destOrd="0" parTransId="{BAF1FDBC-48C6-473D-8762-0655B332E5B8}" sibTransId="{64082659-4E81-4FAC-8311-90044B8015F5}"/>
    <dgm:cxn modelId="{6D536372-4E0F-4A5E-945C-E80A3FA190D6}" type="presOf" srcId="{CFC27567-E372-4859-9612-40144F422FFB}" destId="{E7F286C6-3703-40B7-B3AC-DD096B5879D1}" srcOrd="0" destOrd="0" presId="urn:microsoft.com/office/officeart/2005/8/layout/hProcess11"/>
    <dgm:cxn modelId="{BC015889-07BE-4DD5-A1F2-3F8F28F1A994}" type="presOf" srcId="{2D2C1307-B863-4BA1-A249-4B678865C74C}" destId="{EF916476-3438-4C91-8252-2DD3CF1E2E6B}" srcOrd="0" destOrd="0" presId="urn:microsoft.com/office/officeart/2005/8/layout/hProcess11"/>
    <dgm:cxn modelId="{1851F89B-22D3-435F-8930-3C4200716A74}" type="presOf" srcId="{1599521C-48F9-4FB5-9E2A-24D6389F265B}" destId="{7C9BFA25-3EC3-4CA6-B0F1-6151C677EA18}" srcOrd="0" destOrd="0" presId="urn:microsoft.com/office/officeart/2005/8/layout/hProcess11"/>
    <dgm:cxn modelId="{2F2545A4-541D-4BDE-B4CC-94F45DAA3F06}" srcId="{CFC27567-E372-4859-9612-40144F422FFB}" destId="{5E497E1E-B584-4C82-B0A3-025F9A2B9816}" srcOrd="2" destOrd="0" parTransId="{DD68A6BF-4F61-4932-A57F-BFFCC1D80350}" sibTransId="{722E83BE-FE71-49E1-BE8F-D7ADEEF95C54}"/>
    <dgm:cxn modelId="{9913D918-1978-4ACE-AB07-C44EB855F4A1}" type="presParOf" srcId="{E7F286C6-3703-40B7-B3AC-DD096B5879D1}" destId="{F200B11D-A6F5-4EDD-8FB1-EAEE654321C8}" srcOrd="0" destOrd="0" presId="urn:microsoft.com/office/officeart/2005/8/layout/hProcess11"/>
    <dgm:cxn modelId="{F28A72F3-FC42-45B1-97F3-6543AD362D8D}" type="presParOf" srcId="{E7F286C6-3703-40B7-B3AC-DD096B5879D1}" destId="{E9E1E6C0-F716-4F5D-82F8-C1C96DC84A32}" srcOrd="1" destOrd="0" presId="urn:microsoft.com/office/officeart/2005/8/layout/hProcess11"/>
    <dgm:cxn modelId="{7BA2D811-E9B6-451A-A261-7717769611BF}" type="presParOf" srcId="{E9E1E6C0-F716-4F5D-82F8-C1C96DC84A32}" destId="{7EDAA3D6-1829-48AC-A3F3-8F7CD0AB4278}" srcOrd="0" destOrd="0" presId="urn:microsoft.com/office/officeart/2005/8/layout/hProcess11"/>
    <dgm:cxn modelId="{2180A115-CEA5-4DFB-88BD-842A812C7AC1}" type="presParOf" srcId="{7EDAA3D6-1829-48AC-A3F3-8F7CD0AB4278}" destId="{B11D0798-6669-4378-A9F4-E437320BB291}" srcOrd="0" destOrd="0" presId="urn:microsoft.com/office/officeart/2005/8/layout/hProcess11"/>
    <dgm:cxn modelId="{A880EEEF-513A-484E-812B-A7C05B6E23E5}" type="presParOf" srcId="{7EDAA3D6-1829-48AC-A3F3-8F7CD0AB4278}" destId="{06C33A7B-EC39-4359-A86E-EEE2900C5963}" srcOrd="1" destOrd="0" presId="urn:microsoft.com/office/officeart/2005/8/layout/hProcess11"/>
    <dgm:cxn modelId="{0D66227E-70BB-4B20-B990-BE6997D96BD4}" type="presParOf" srcId="{7EDAA3D6-1829-48AC-A3F3-8F7CD0AB4278}" destId="{7BAE6A3E-3C2E-4FAB-A7B2-4033A93FB068}" srcOrd="2" destOrd="0" presId="urn:microsoft.com/office/officeart/2005/8/layout/hProcess11"/>
    <dgm:cxn modelId="{D14A14D0-8341-4AEF-8BB9-B34DE953E184}" type="presParOf" srcId="{E9E1E6C0-F716-4F5D-82F8-C1C96DC84A32}" destId="{452F1384-0CB8-4B88-8E16-51949C03FFF0}" srcOrd="1" destOrd="0" presId="urn:microsoft.com/office/officeart/2005/8/layout/hProcess11"/>
    <dgm:cxn modelId="{28A9787F-66F6-4740-8A27-27EE7E9188A4}" type="presParOf" srcId="{E9E1E6C0-F716-4F5D-82F8-C1C96DC84A32}" destId="{32A40BCB-D707-410F-B195-365BCC3FA8A7}" srcOrd="2" destOrd="0" presId="urn:microsoft.com/office/officeart/2005/8/layout/hProcess11"/>
    <dgm:cxn modelId="{88F53E8D-1051-40F9-8D80-814F09EACA25}" type="presParOf" srcId="{32A40BCB-D707-410F-B195-365BCC3FA8A7}" destId="{7C9BFA25-3EC3-4CA6-B0F1-6151C677EA18}" srcOrd="0" destOrd="0" presId="urn:microsoft.com/office/officeart/2005/8/layout/hProcess11"/>
    <dgm:cxn modelId="{385F7889-C064-42BC-9519-E0768A114F90}" type="presParOf" srcId="{32A40BCB-D707-410F-B195-365BCC3FA8A7}" destId="{3C0FD928-CC8A-42B9-99D8-CF1B89FDE855}" srcOrd="1" destOrd="0" presId="urn:microsoft.com/office/officeart/2005/8/layout/hProcess11"/>
    <dgm:cxn modelId="{CA6BECDF-10C9-4A9A-820D-7EAF702783B4}" type="presParOf" srcId="{32A40BCB-D707-410F-B195-365BCC3FA8A7}" destId="{D2A72587-F731-4566-A012-924A5BBF38E7}" srcOrd="2" destOrd="0" presId="urn:microsoft.com/office/officeart/2005/8/layout/hProcess11"/>
    <dgm:cxn modelId="{D13A6447-B1A3-4299-93B6-A40D793A72A0}" type="presParOf" srcId="{E9E1E6C0-F716-4F5D-82F8-C1C96DC84A32}" destId="{8704DF62-BA7F-4A9C-9D2C-7C2EC115F081}" srcOrd="3" destOrd="0" presId="urn:microsoft.com/office/officeart/2005/8/layout/hProcess11"/>
    <dgm:cxn modelId="{958DC79A-20FC-48B1-AB53-7A270D676112}" type="presParOf" srcId="{E9E1E6C0-F716-4F5D-82F8-C1C96DC84A32}" destId="{E14F5E7B-669B-4EF1-88FC-94FF6C28232D}" srcOrd="4" destOrd="0" presId="urn:microsoft.com/office/officeart/2005/8/layout/hProcess11"/>
    <dgm:cxn modelId="{5BA9309F-95D5-42F0-A70F-F52C05327BE9}" type="presParOf" srcId="{E14F5E7B-669B-4EF1-88FC-94FF6C28232D}" destId="{5C29DB94-D6E4-4D9E-80A6-8D404ED0CC00}" srcOrd="0" destOrd="0" presId="urn:microsoft.com/office/officeart/2005/8/layout/hProcess11"/>
    <dgm:cxn modelId="{689D9A75-B4EA-4947-B5ED-7EDA6B848E43}" type="presParOf" srcId="{E14F5E7B-669B-4EF1-88FC-94FF6C28232D}" destId="{26664182-7F05-4232-BA51-22F7504550FD}" srcOrd="1" destOrd="0" presId="urn:microsoft.com/office/officeart/2005/8/layout/hProcess11"/>
    <dgm:cxn modelId="{9E2392A3-32AA-498A-B559-7DB517D2ACC3}" type="presParOf" srcId="{E14F5E7B-669B-4EF1-88FC-94FF6C28232D}" destId="{B2065B5A-BAFD-4EA5-9FE4-A7A713D90B60}" srcOrd="2" destOrd="0" presId="urn:microsoft.com/office/officeart/2005/8/layout/hProcess11"/>
    <dgm:cxn modelId="{C2245907-86B0-457F-86EF-8A37F4720EAB}" type="presParOf" srcId="{E9E1E6C0-F716-4F5D-82F8-C1C96DC84A32}" destId="{A4946BD9-25B5-4582-9BD2-A30EB8D1E797}" srcOrd="5" destOrd="0" presId="urn:microsoft.com/office/officeart/2005/8/layout/hProcess11"/>
    <dgm:cxn modelId="{04BEAABB-BBDB-4968-82E9-F9296BD916EA}" type="presParOf" srcId="{E9E1E6C0-F716-4F5D-82F8-C1C96DC84A32}" destId="{1F557D8F-41A3-4B4C-ABA9-B2BBD7DA6093}" srcOrd="6" destOrd="0" presId="urn:microsoft.com/office/officeart/2005/8/layout/hProcess11"/>
    <dgm:cxn modelId="{B5693E52-C841-417E-949F-7730A51F770B}" type="presParOf" srcId="{1F557D8F-41A3-4B4C-ABA9-B2BBD7DA6093}" destId="{EF916476-3438-4C91-8252-2DD3CF1E2E6B}" srcOrd="0" destOrd="0" presId="urn:microsoft.com/office/officeart/2005/8/layout/hProcess11"/>
    <dgm:cxn modelId="{F15828EE-29C8-4227-BB1C-2F4FC1178248}" type="presParOf" srcId="{1F557D8F-41A3-4B4C-ABA9-B2BBD7DA6093}" destId="{951F5F80-0F32-45C6-A36C-F6897C3E3DDC}" srcOrd="1" destOrd="0" presId="urn:microsoft.com/office/officeart/2005/8/layout/hProcess11"/>
    <dgm:cxn modelId="{6B9EB9D5-0849-4817-831A-A9566947D0D6}" type="presParOf" srcId="{1F557D8F-41A3-4B4C-ABA9-B2BBD7DA6093}" destId="{D2CA301B-AFE6-41D2-9F9E-C6B4B3A69E3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B11D-A6F5-4EDD-8FB1-EAEE654321C8}">
      <dsp:nvSpPr>
        <dsp:cNvPr id="0" name=""/>
        <dsp:cNvSpPr/>
      </dsp:nvSpPr>
      <dsp:spPr>
        <a:xfrm flipV="1">
          <a:off x="0" y="1593116"/>
          <a:ext cx="10916356" cy="160447"/>
        </a:xfrm>
        <a:prstGeom prst="mathMinus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D0798-6669-4378-A9F4-E437320BB291}">
      <dsp:nvSpPr>
        <dsp:cNvPr id="0" name=""/>
        <dsp:cNvSpPr/>
      </dsp:nvSpPr>
      <dsp:spPr>
        <a:xfrm>
          <a:off x="4917" y="0"/>
          <a:ext cx="2365032" cy="120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b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200" kern="1200"/>
        </a:p>
      </dsp:txBody>
      <dsp:txXfrm>
        <a:off x="4917" y="0"/>
        <a:ext cx="2365032" cy="1201137"/>
      </dsp:txXfrm>
    </dsp:sp>
    <dsp:sp modelId="{06C33A7B-EC39-4359-A86E-EEE2900C5963}">
      <dsp:nvSpPr>
        <dsp:cNvPr id="0" name=""/>
        <dsp:cNvSpPr/>
      </dsp:nvSpPr>
      <dsp:spPr>
        <a:xfrm>
          <a:off x="1436708" y="1539804"/>
          <a:ext cx="300284" cy="30028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BFA25-3EC3-4CA6-B0F1-6151C677EA18}">
      <dsp:nvSpPr>
        <dsp:cNvPr id="0" name=""/>
        <dsp:cNvSpPr/>
      </dsp:nvSpPr>
      <dsp:spPr>
        <a:xfrm>
          <a:off x="2488201" y="1801706"/>
          <a:ext cx="2365032" cy="120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200" kern="1200"/>
        </a:p>
      </dsp:txBody>
      <dsp:txXfrm>
        <a:off x="2488201" y="1801706"/>
        <a:ext cx="2365032" cy="1201137"/>
      </dsp:txXfrm>
    </dsp:sp>
    <dsp:sp modelId="{3C0FD928-CC8A-42B9-99D8-CF1B89FDE855}">
      <dsp:nvSpPr>
        <dsp:cNvPr id="0" name=""/>
        <dsp:cNvSpPr/>
      </dsp:nvSpPr>
      <dsp:spPr>
        <a:xfrm>
          <a:off x="3671468" y="1539804"/>
          <a:ext cx="300284" cy="30028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9DB94-D6E4-4D9E-80A6-8D404ED0CC00}">
      <dsp:nvSpPr>
        <dsp:cNvPr id="0" name=""/>
        <dsp:cNvSpPr/>
      </dsp:nvSpPr>
      <dsp:spPr>
        <a:xfrm>
          <a:off x="4971486" y="0"/>
          <a:ext cx="2365032" cy="120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b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200" kern="1200"/>
        </a:p>
      </dsp:txBody>
      <dsp:txXfrm>
        <a:off x="4971486" y="0"/>
        <a:ext cx="2365032" cy="1201137"/>
      </dsp:txXfrm>
    </dsp:sp>
    <dsp:sp modelId="{26664182-7F05-4232-BA51-22F7504550FD}">
      <dsp:nvSpPr>
        <dsp:cNvPr id="0" name=""/>
        <dsp:cNvSpPr/>
      </dsp:nvSpPr>
      <dsp:spPr>
        <a:xfrm>
          <a:off x="5729112" y="1539804"/>
          <a:ext cx="300284" cy="30028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16476-3438-4C91-8252-2DD3CF1E2E6B}">
      <dsp:nvSpPr>
        <dsp:cNvPr id="0" name=""/>
        <dsp:cNvSpPr/>
      </dsp:nvSpPr>
      <dsp:spPr>
        <a:xfrm>
          <a:off x="7454770" y="1801706"/>
          <a:ext cx="2365032" cy="120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200" kern="1200"/>
        </a:p>
      </dsp:txBody>
      <dsp:txXfrm>
        <a:off x="7454770" y="1801706"/>
        <a:ext cx="2365032" cy="1201137"/>
      </dsp:txXfrm>
    </dsp:sp>
    <dsp:sp modelId="{951F5F80-0F32-45C6-A36C-F6897C3E3DDC}">
      <dsp:nvSpPr>
        <dsp:cNvPr id="0" name=""/>
        <dsp:cNvSpPr/>
      </dsp:nvSpPr>
      <dsp:spPr>
        <a:xfrm>
          <a:off x="7825062" y="1528516"/>
          <a:ext cx="300284" cy="300284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C17-17B5-4F41-B87A-E051664D0970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F0FE-0781-436C-8AC0-4FC026087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8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C17-17B5-4F41-B87A-E051664D0970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F0FE-0781-436C-8AC0-4FC026087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53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C17-17B5-4F41-B87A-E051664D0970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F0FE-0781-436C-8AC0-4FC026087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3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C17-17B5-4F41-B87A-E051664D0970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F0FE-0781-436C-8AC0-4FC026087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22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C17-17B5-4F41-B87A-E051664D0970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F0FE-0781-436C-8AC0-4FC026087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57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C17-17B5-4F41-B87A-E051664D0970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F0FE-0781-436C-8AC0-4FC026087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C17-17B5-4F41-B87A-E051664D0970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F0FE-0781-436C-8AC0-4FC026087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38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C17-17B5-4F41-B87A-E051664D0970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F0FE-0781-436C-8AC0-4FC026087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8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C17-17B5-4F41-B87A-E051664D0970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F0FE-0781-436C-8AC0-4FC026087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97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C17-17B5-4F41-B87A-E051664D0970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F0FE-0781-436C-8AC0-4FC026087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75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C17-17B5-4F41-B87A-E051664D0970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F0FE-0781-436C-8AC0-4FC026087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66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7C17-17B5-4F41-B87A-E051664D0970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6F0FE-0781-436C-8AC0-4FC026087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4005758"/>
              </p:ext>
            </p:extLst>
          </p:nvPr>
        </p:nvGraphicFramePr>
        <p:xfrm>
          <a:off x="-135466" y="1873956"/>
          <a:ext cx="10916356" cy="3002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49689" y="309854"/>
            <a:ext cx="628791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TIMELINE OF THE PROJECT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49689" y="771519"/>
            <a:ext cx="62879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335911" y="3183467"/>
            <a:ext cx="199813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TASK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COMPLETE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5636" y="1681018"/>
            <a:ext cx="2395297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simple-peer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2 peers can connect.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9033" y="4326789"/>
            <a:ext cx="2743201" cy="15388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features like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Mute/Unmute Microphone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On/Off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box with an added feature of chat bubble.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4484" y="1109864"/>
            <a:ext cx="3543654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user authentication feature with the help of local- passport node js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username of all participants in the meeting.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invite link via e-mail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screen with audio.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6849" y="4326789"/>
            <a:ext cx="2562578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Surprise feature to enable users chat before and after the meeting.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Moderator’s authority to admission of a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a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Shareable Writing Pad.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373" y="3014190"/>
            <a:ext cx="135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7197" y="3783491"/>
            <a:ext cx="1343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2712" y="2995325"/>
            <a:ext cx="160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23150" y="3783491"/>
            <a:ext cx="131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121298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Jain</dc:creator>
  <cp:lastModifiedBy>Harshit Sureka</cp:lastModifiedBy>
  <cp:revision>11</cp:revision>
  <dcterms:created xsi:type="dcterms:W3CDTF">2021-07-12T15:51:24Z</dcterms:created>
  <dcterms:modified xsi:type="dcterms:W3CDTF">2021-07-12T17:35:09Z</dcterms:modified>
</cp:coreProperties>
</file>